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3" r:id="rId6"/>
    <p:sldMasterId id="2147483736" r:id="rId7"/>
  </p:sldMasterIdLst>
  <p:notesMasterIdLst>
    <p:notesMasterId r:id="rId26"/>
  </p:notesMasterIdLst>
  <p:handoutMasterIdLst>
    <p:handoutMasterId r:id="rId27"/>
  </p:handoutMasterIdLst>
  <p:sldIdLst>
    <p:sldId id="289" r:id="rId8"/>
    <p:sldId id="257" r:id="rId9"/>
    <p:sldId id="268" r:id="rId10"/>
    <p:sldId id="271" r:id="rId11"/>
    <p:sldId id="272" r:id="rId12"/>
    <p:sldId id="301" r:id="rId13"/>
    <p:sldId id="275" r:id="rId14"/>
    <p:sldId id="276" r:id="rId15"/>
    <p:sldId id="277" r:id="rId16"/>
    <p:sldId id="290" r:id="rId17"/>
    <p:sldId id="291" r:id="rId18"/>
    <p:sldId id="292" r:id="rId19"/>
    <p:sldId id="288" r:id="rId20"/>
    <p:sldId id="302" r:id="rId21"/>
    <p:sldId id="303" r:id="rId22"/>
    <p:sldId id="300" r:id="rId23"/>
    <p:sldId id="298" r:id="rId24"/>
    <p:sldId id="304" r:id="rId25"/>
  </p:sldIdLst>
  <p:sldSz cx="9144000" cy="6858000" type="screen4x3"/>
  <p:notesSz cx="68119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3047" autoAdjust="0"/>
  </p:normalViewPr>
  <p:slideViewPr>
    <p:cSldViewPr>
      <p:cViewPr varScale="1">
        <p:scale>
          <a:sx n="56" d="100"/>
          <a:sy n="56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62A5F-F818-4E83-901B-B18E47A54D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99E1413-535F-4691-BC5A-72CDD9614B7C}">
      <dgm:prSet phldrT="[Tekst]" custT="1"/>
      <dgm:spPr/>
      <dgm:t>
        <a:bodyPr/>
        <a:lstStyle/>
        <a:p>
          <a:r>
            <a:rPr lang="nl-NL" sz="1500" dirty="0" smtClean="0"/>
            <a:t>RES</a:t>
          </a:r>
          <a:endParaRPr lang="nl-NL" sz="1500" dirty="0"/>
        </a:p>
      </dgm:t>
    </dgm:pt>
    <dgm:pt modelId="{91499C4D-8742-4AB5-A42D-926C0E48A082}" type="parTrans" cxnId="{58316C2B-F96E-4E23-8C2E-BC1188F678C3}">
      <dgm:prSet/>
      <dgm:spPr/>
      <dgm:t>
        <a:bodyPr/>
        <a:lstStyle/>
        <a:p>
          <a:endParaRPr lang="nl-NL"/>
        </a:p>
      </dgm:t>
    </dgm:pt>
    <dgm:pt modelId="{FF5E3BB4-7D3E-4376-832E-EAC8A7DB00C3}" type="sibTrans" cxnId="{58316C2B-F96E-4E23-8C2E-BC1188F678C3}">
      <dgm:prSet/>
      <dgm:spPr/>
      <dgm:t>
        <a:bodyPr/>
        <a:lstStyle/>
        <a:p>
          <a:endParaRPr lang="nl-NL"/>
        </a:p>
      </dgm:t>
    </dgm:pt>
    <dgm:pt modelId="{0BD313CB-0291-4B38-873B-C5CECB4A698A}">
      <dgm:prSet phldrT="[Tekst]" custT="1"/>
      <dgm:spPr/>
      <dgm:t>
        <a:bodyPr/>
        <a:lstStyle/>
        <a:p>
          <a:r>
            <a:rPr lang="nl-NL" sz="1500" dirty="0" smtClean="0"/>
            <a:t>Omgevingsvisie</a:t>
          </a:r>
          <a:endParaRPr lang="nl-NL" sz="1500" dirty="0"/>
        </a:p>
      </dgm:t>
    </dgm:pt>
    <dgm:pt modelId="{322A25A4-A9B2-483D-8658-326EFA30D9C9}" type="parTrans" cxnId="{332847B0-2657-4935-9ABA-09376448B6D4}">
      <dgm:prSet/>
      <dgm:spPr/>
      <dgm:t>
        <a:bodyPr/>
        <a:lstStyle/>
        <a:p>
          <a:endParaRPr lang="nl-NL"/>
        </a:p>
      </dgm:t>
    </dgm:pt>
    <dgm:pt modelId="{4A362CEC-B325-4E07-AAA7-40CFDC7CB07A}" type="sibTrans" cxnId="{332847B0-2657-4935-9ABA-09376448B6D4}">
      <dgm:prSet/>
      <dgm:spPr/>
      <dgm:t>
        <a:bodyPr/>
        <a:lstStyle/>
        <a:p>
          <a:endParaRPr lang="nl-NL"/>
        </a:p>
      </dgm:t>
    </dgm:pt>
    <dgm:pt modelId="{37F402BE-DA0B-4C36-9BCE-C9C70EB04CF8}">
      <dgm:prSet/>
      <dgm:spPr/>
      <dgm:t>
        <a:bodyPr/>
        <a:lstStyle/>
        <a:p>
          <a:r>
            <a:rPr lang="nl-NL" dirty="0" smtClean="0"/>
            <a:t>Omgevingsplan</a:t>
          </a:r>
        </a:p>
        <a:p>
          <a:r>
            <a:rPr lang="nl-NL" dirty="0" smtClean="0"/>
            <a:t>Omgevingsvergunning</a:t>
          </a:r>
        </a:p>
        <a:p>
          <a:r>
            <a:rPr lang="nl-NL" dirty="0" smtClean="0"/>
            <a:t>Projectbesluit</a:t>
          </a:r>
          <a:endParaRPr lang="nl-NL" dirty="0"/>
        </a:p>
      </dgm:t>
    </dgm:pt>
    <dgm:pt modelId="{E1AB2153-4745-4ED5-86DE-8D5407590670}" type="parTrans" cxnId="{EE4D84EA-43C8-441C-A786-FFA7DAF72420}">
      <dgm:prSet/>
      <dgm:spPr/>
      <dgm:t>
        <a:bodyPr/>
        <a:lstStyle/>
        <a:p>
          <a:endParaRPr lang="nl-NL"/>
        </a:p>
      </dgm:t>
    </dgm:pt>
    <dgm:pt modelId="{E47AC6ED-B719-40BD-AE44-D3E7B8A85DB3}" type="sibTrans" cxnId="{EE4D84EA-43C8-441C-A786-FFA7DAF72420}">
      <dgm:prSet/>
      <dgm:spPr/>
      <dgm:t>
        <a:bodyPr/>
        <a:lstStyle/>
        <a:p>
          <a:endParaRPr lang="nl-NL"/>
        </a:p>
      </dgm:t>
    </dgm:pt>
    <dgm:pt modelId="{E5BE9FE1-0ECC-4530-9718-A7E8824B7B0C}">
      <dgm:prSet/>
      <dgm:spPr/>
      <dgm:t>
        <a:bodyPr/>
        <a:lstStyle/>
        <a:p>
          <a:r>
            <a:rPr lang="nl-NL" dirty="0" smtClean="0"/>
            <a:t>Realisatie project</a:t>
          </a:r>
          <a:endParaRPr lang="nl-NL" dirty="0"/>
        </a:p>
      </dgm:t>
    </dgm:pt>
    <dgm:pt modelId="{0B6FB1BF-8BC9-4664-8B13-3267A5B9D897}" type="sibTrans" cxnId="{C7790D22-D2D7-4145-A54D-A25A0BE1ACDD}">
      <dgm:prSet/>
      <dgm:spPr/>
      <dgm:t>
        <a:bodyPr/>
        <a:lstStyle/>
        <a:p>
          <a:endParaRPr lang="nl-NL"/>
        </a:p>
      </dgm:t>
    </dgm:pt>
    <dgm:pt modelId="{BAC615C1-3252-4663-A284-1289D83F9305}" type="parTrans" cxnId="{C7790D22-D2D7-4145-A54D-A25A0BE1ACDD}">
      <dgm:prSet/>
      <dgm:spPr/>
      <dgm:t>
        <a:bodyPr/>
        <a:lstStyle/>
        <a:p>
          <a:endParaRPr lang="nl-NL"/>
        </a:p>
      </dgm:t>
    </dgm:pt>
    <dgm:pt modelId="{14669B84-0A5E-4A96-A515-6308099DA0B8}" type="pres">
      <dgm:prSet presAssocID="{FFE62A5F-F818-4E83-901B-B18E47A54DC4}" presName="CompostProcess" presStyleCnt="0">
        <dgm:presLayoutVars>
          <dgm:dir/>
          <dgm:resizeHandles val="exact"/>
        </dgm:presLayoutVars>
      </dgm:prSet>
      <dgm:spPr/>
    </dgm:pt>
    <dgm:pt modelId="{0D12EDC4-2CDB-42EF-9E67-FB1D9185A2C7}" type="pres">
      <dgm:prSet presAssocID="{FFE62A5F-F818-4E83-901B-B18E47A54DC4}" presName="arrow" presStyleLbl="bgShp" presStyleIdx="0" presStyleCnt="1"/>
      <dgm:spPr/>
    </dgm:pt>
    <dgm:pt modelId="{B6DADAFD-AAF6-4655-AEF6-DDEF1CCD7DEF}" type="pres">
      <dgm:prSet presAssocID="{FFE62A5F-F818-4E83-901B-B18E47A54DC4}" presName="linearProcess" presStyleCnt="0"/>
      <dgm:spPr/>
    </dgm:pt>
    <dgm:pt modelId="{5E69C4DE-120D-438B-B869-17DFE4CD369F}" type="pres">
      <dgm:prSet presAssocID="{A99E1413-535F-4691-BC5A-72CDD9614B7C}" presName="textNode" presStyleLbl="node1" presStyleIdx="0" presStyleCnt="4" custScaleX="8363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A131D7-A3D2-48C3-AD0F-46EA2A5963D1}" type="pres">
      <dgm:prSet presAssocID="{FF5E3BB4-7D3E-4376-832E-EAC8A7DB00C3}" presName="sibTrans" presStyleCnt="0"/>
      <dgm:spPr/>
    </dgm:pt>
    <dgm:pt modelId="{C01764CA-069C-4406-8888-A7B2A5A250D8}" type="pres">
      <dgm:prSet presAssocID="{0BD313CB-0291-4B38-873B-C5CECB4A698A}" presName="textNode" presStyleLbl="node1" presStyleIdx="1" presStyleCnt="4" custScaleX="8915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4CA500-055E-4276-94FC-6CD0D4680EE2}" type="pres">
      <dgm:prSet presAssocID="{4A362CEC-B325-4E07-AAA7-40CFDC7CB07A}" presName="sibTrans" presStyleCnt="0"/>
      <dgm:spPr/>
    </dgm:pt>
    <dgm:pt modelId="{B52EE3B2-5934-4F62-A0EE-15A8E0B79913}" type="pres">
      <dgm:prSet presAssocID="{37F402BE-DA0B-4C36-9BCE-C9C70EB04CF8}" presName="textNode" presStyleLbl="node1" presStyleIdx="2" presStyleCnt="4" custScaleX="11625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51FEAD2-D021-4533-9BE2-CEBE5B46F4CF}" type="pres">
      <dgm:prSet presAssocID="{E47AC6ED-B719-40BD-AE44-D3E7B8A85DB3}" presName="sibTrans" presStyleCnt="0"/>
      <dgm:spPr/>
    </dgm:pt>
    <dgm:pt modelId="{AD6B679B-3DBE-436F-9C13-305DAE4525BE}" type="pres">
      <dgm:prSet presAssocID="{E5BE9FE1-0ECC-4530-9718-A7E8824B7B0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17CE52-63D8-41B1-B885-F07CE4882513}" type="presOf" srcId="{FFE62A5F-F818-4E83-901B-B18E47A54DC4}" destId="{14669B84-0A5E-4A96-A515-6308099DA0B8}" srcOrd="0" destOrd="0" presId="urn:microsoft.com/office/officeart/2005/8/layout/hProcess9"/>
    <dgm:cxn modelId="{4CC51EB0-D413-4594-82E4-8DCF0FDF57CD}" type="presOf" srcId="{E5BE9FE1-0ECC-4530-9718-A7E8824B7B0C}" destId="{AD6B679B-3DBE-436F-9C13-305DAE4525BE}" srcOrd="0" destOrd="0" presId="urn:microsoft.com/office/officeart/2005/8/layout/hProcess9"/>
    <dgm:cxn modelId="{C7790D22-D2D7-4145-A54D-A25A0BE1ACDD}" srcId="{FFE62A5F-F818-4E83-901B-B18E47A54DC4}" destId="{E5BE9FE1-0ECC-4530-9718-A7E8824B7B0C}" srcOrd="3" destOrd="0" parTransId="{BAC615C1-3252-4663-A284-1289D83F9305}" sibTransId="{0B6FB1BF-8BC9-4664-8B13-3267A5B9D897}"/>
    <dgm:cxn modelId="{332847B0-2657-4935-9ABA-09376448B6D4}" srcId="{FFE62A5F-F818-4E83-901B-B18E47A54DC4}" destId="{0BD313CB-0291-4B38-873B-C5CECB4A698A}" srcOrd="1" destOrd="0" parTransId="{322A25A4-A9B2-483D-8658-326EFA30D9C9}" sibTransId="{4A362CEC-B325-4E07-AAA7-40CFDC7CB07A}"/>
    <dgm:cxn modelId="{BFDBE999-4790-451D-8C90-3FE7E6254D29}" type="presOf" srcId="{0BD313CB-0291-4B38-873B-C5CECB4A698A}" destId="{C01764CA-069C-4406-8888-A7B2A5A250D8}" srcOrd="0" destOrd="0" presId="urn:microsoft.com/office/officeart/2005/8/layout/hProcess9"/>
    <dgm:cxn modelId="{9D1185FD-9788-42EB-BCA4-5456D38F3245}" type="presOf" srcId="{A99E1413-535F-4691-BC5A-72CDD9614B7C}" destId="{5E69C4DE-120D-438B-B869-17DFE4CD369F}" srcOrd="0" destOrd="0" presId="urn:microsoft.com/office/officeart/2005/8/layout/hProcess9"/>
    <dgm:cxn modelId="{E3D90A54-600D-456F-9D16-47A25634A0EB}" type="presOf" srcId="{37F402BE-DA0B-4C36-9BCE-C9C70EB04CF8}" destId="{B52EE3B2-5934-4F62-A0EE-15A8E0B79913}" srcOrd="0" destOrd="0" presId="urn:microsoft.com/office/officeart/2005/8/layout/hProcess9"/>
    <dgm:cxn modelId="{58316C2B-F96E-4E23-8C2E-BC1188F678C3}" srcId="{FFE62A5F-F818-4E83-901B-B18E47A54DC4}" destId="{A99E1413-535F-4691-BC5A-72CDD9614B7C}" srcOrd="0" destOrd="0" parTransId="{91499C4D-8742-4AB5-A42D-926C0E48A082}" sibTransId="{FF5E3BB4-7D3E-4376-832E-EAC8A7DB00C3}"/>
    <dgm:cxn modelId="{EE4D84EA-43C8-441C-A786-FFA7DAF72420}" srcId="{FFE62A5F-F818-4E83-901B-B18E47A54DC4}" destId="{37F402BE-DA0B-4C36-9BCE-C9C70EB04CF8}" srcOrd="2" destOrd="0" parTransId="{E1AB2153-4745-4ED5-86DE-8D5407590670}" sibTransId="{E47AC6ED-B719-40BD-AE44-D3E7B8A85DB3}"/>
    <dgm:cxn modelId="{9C7DE20A-6059-4D1C-B999-48336921BFFA}" type="presParOf" srcId="{14669B84-0A5E-4A96-A515-6308099DA0B8}" destId="{0D12EDC4-2CDB-42EF-9E67-FB1D9185A2C7}" srcOrd="0" destOrd="0" presId="urn:microsoft.com/office/officeart/2005/8/layout/hProcess9"/>
    <dgm:cxn modelId="{2C58DFDD-5606-464C-8FD6-4A0C90EFD55A}" type="presParOf" srcId="{14669B84-0A5E-4A96-A515-6308099DA0B8}" destId="{B6DADAFD-AAF6-4655-AEF6-DDEF1CCD7DEF}" srcOrd="1" destOrd="0" presId="urn:microsoft.com/office/officeart/2005/8/layout/hProcess9"/>
    <dgm:cxn modelId="{755E3464-7102-471E-A287-724DB95793AC}" type="presParOf" srcId="{B6DADAFD-AAF6-4655-AEF6-DDEF1CCD7DEF}" destId="{5E69C4DE-120D-438B-B869-17DFE4CD369F}" srcOrd="0" destOrd="0" presId="urn:microsoft.com/office/officeart/2005/8/layout/hProcess9"/>
    <dgm:cxn modelId="{28A6B606-372B-47B9-B791-172B7BC37875}" type="presParOf" srcId="{B6DADAFD-AAF6-4655-AEF6-DDEF1CCD7DEF}" destId="{B8A131D7-A3D2-48C3-AD0F-46EA2A5963D1}" srcOrd="1" destOrd="0" presId="urn:microsoft.com/office/officeart/2005/8/layout/hProcess9"/>
    <dgm:cxn modelId="{809472DE-1D99-4ED0-8CA8-1930863F75FF}" type="presParOf" srcId="{B6DADAFD-AAF6-4655-AEF6-DDEF1CCD7DEF}" destId="{C01764CA-069C-4406-8888-A7B2A5A250D8}" srcOrd="2" destOrd="0" presId="urn:microsoft.com/office/officeart/2005/8/layout/hProcess9"/>
    <dgm:cxn modelId="{1B176ADF-6CD6-4DD0-B3FD-522A57472C59}" type="presParOf" srcId="{B6DADAFD-AAF6-4655-AEF6-DDEF1CCD7DEF}" destId="{C14CA500-055E-4276-94FC-6CD0D4680EE2}" srcOrd="3" destOrd="0" presId="urn:microsoft.com/office/officeart/2005/8/layout/hProcess9"/>
    <dgm:cxn modelId="{7B39F842-E2D3-4771-B4A8-2062999E8949}" type="presParOf" srcId="{B6DADAFD-AAF6-4655-AEF6-DDEF1CCD7DEF}" destId="{B52EE3B2-5934-4F62-A0EE-15A8E0B79913}" srcOrd="4" destOrd="0" presId="urn:microsoft.com/office/officeart/2005/8/layout/hProcess9"/>
    <dgm:cxn modelId="{210BC9CF-1B87-4117-A537-514B77872E1D}" type="presParOf" srcId="{B6DADAFD-AAF6-4655-AEF6-DDEF1CCD7DEF}" destId="{351FEAD2-D021-4533-9BE2-CEBE5B46F4CF}" srcOrd="5" destOrd="0" presId="urn:microsoft.com/office/officeart/2005/8/layout/hProcess9"/>
    <dgm:cxn modelId="{8AEA0931-788A-4829-A6A8-EA85A128C8D8}" type="presParOf" srcId="{B6DADAFD-AAF6-4655-AEF6-DDEF1CCD7DEF}" destId="{AD6B679B-3DBE-436F-9C13-305DAE4525B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2EDC4-2CDB-42EF-9E67-FB1D9185A2C7}">
      <dsp:nvSpPr>
        <dsp:cNvPr id="0" name=""/>
        <dsp:cNvSpPr/>
      </dsp:nvSpPr>
      <dsp:spPr>
        <a:xfrm>
          <a:off x="669674" y="0"/>
          <a:ext cx="7589643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9C4DE-120D-438B-B869-17DFE4CD369F}">
      <dsp:nvSpPr>
        <dsp:cNvPr id="0" name=""/>
        <dsp:cNvSpPr/>
      </dsp:nvSpPr>
      <dsp:spPr>
        <a:xfrm>
          <a:off x="3956" y="1357788"/>
          <a:ext cx="1853926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RES</a:t>
          </a:r>
          <a:endParaRPr lang="nl-NL" sz="1500" kern="1200" dirty="0"/>
        </a:p>
      </dsp:txBody>
      <dsp:txXfrm>
        <a:off x="92332" y="1446164"/>
        <a:ext cx="1677174" cy="1633633"/>
      </dsp:txXfrm>
    </dsp:sp>
    <dsp:sp modelId="{C01764CA-069C-4406-8888-A7B2A5A250D8}">
      <dsp:nvSpPr>
        <dsp:cNvPr id="0" name=""/>
        <dsp:cNvSpPr/>
      </dsp:nvSpPr>
      <dsp:spPr>
        <a:xfrm>
          <a:off x="1956759" y="1357788"/>
          <a:ext cx="1976472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Omgevingsvisie</a:t>
          </a:r>
          <a:endParaRPr lang="nl-NL" sz="1500" kern="1200" dirty="0"/>
        </a:p>
      </dsp:txBody>
      <dsp:txXfrm>
        <a:off x="2045135" y="1446164"/>
        <a:ext cx="1799720" cy="1633633"/>
      </dsp:txXfrm>
    </dsp:sp>
    <dsp:sp modelId="{B52EE3B2-5934-4F62-A0EE-15A8E0B79913}">
      <dsp:nvSpPr>
        <dsp:cNvPr id="0" name=""/>
        <dsp:cNvSpPr/>
      </dsp:nvSpPr>
      <dsp:spPr>
        <a:xfrm>
          <a:off x="4032108" y="1357788"/>
          <a:ext cx="257723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Omgevingsplan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Omgevingsvergunning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Projectbesluit</a:t>
          </a:r>
          <a:endParaRPr lang="nl-NL" sz="1500" kern="1200" dirty="0"/>
        </a:p>
      </dsp:txBody>
      <dsp:txXfrm>
        <a:off x="4120484" y="1446164"/>
        <a:ext cx="2400478" cy="1633633"/>
      </dsp:txXfrm>
    </dsp:sp>
    <dsp:sp modelId="{AD6B679B-3DBE-436F-9C13-305DAE4525BE}">
      <dsp:nvSpPr>
        <dsp:cNvPr id="0" name=""/>
        <dsp:cNvSpPr/>
      </dsp:nvSpPr>
      <dsp:spPr>
        <a:xfrm>
          <a:off x="6708215" y="1357788"/>
          <a:ext cx="2216820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 smtClean="0"/>
            <a:t>Realisatie project</a:t>
          </a:r>
          <a:endParaRPr lang="nl-NL" sz="1500" kern="1200" dirty="0"/>
        </a:p>
      </dsp:txBody>
      <dsp:txXfrm>
        <a:off x="6796591" y="1446164"/>
        <a:ext cx="2040068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1994-07BA-480F-A3FD-45FBFE798261}" type="datetimeFigureOut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31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A56EE-7B23-44A0-B6F0-4F45D1D5A40A}" type="datetimeFigureOut">
              <a:rPr lang="nl-NL" smtClean="0"/>
              <a:t/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36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9175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84732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5014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63064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252010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99712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4" b="31435"/>
          <a:stretch/>
        </p:blipFill>
        <p:spPr>
          <a:xfrm>
            <a:off x="714" y="2210401"/>
            <a:ext cx="9143285" cy="26856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2555061" cy="156887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85192" y="5157192"/>
            <a:ext cx="8229600" cy="511026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6"/>
          <a:stretch/>
        </p:blipFill>
        <p:spPr>
          <a:xfrm>
            <a:off x="715" y="0"/>
            <a:ext cx="2555061" cy="9432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" y="5728141"/>
            <a:ext cx="6552530" cy="43716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 smtClean="0"/>
              <a:t>Klik hier om de stijl te bewerken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>
          <a:xfrm>
            <a:off x="385192" y="6309320"/>
            <a:ext cx="5329088" cy="3596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9734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9747-3134-4317-9298-78E19708006D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el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sz="quarter" idx="13"/>
          </p:nvPr>
        </p:nvSpPr>
        <p:spPr>
          <a:xfrm>
            <a:off x="1671511" y="2792940"/>
            <a:ext cx="5276754" cy="315634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61895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138-9B47-4BC9-AE1B-AD44EA3FADBA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274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DCD1-4149-4A0F-B394-EFDD34EABBBB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76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183F-857A-4CEB-97D8-D42CC44606A4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02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DC51-DC58-49D3-BA8E-C128A4D07E6B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376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606-B4D5-42EC-80F3-159BDD8D5C40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31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ABDF-75D1-4EE6-A1BF-809015EF2AF6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47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C94E-930D-4B8A-B7E4-AD3DF6B8AE91}" type="datetime1">
              <a:rPr lang="nl-NL" smtClean="0"/>
              <a:t/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62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0203-E64B-431F-89CD-6477EBF73C9A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34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B497-999F-4DBA-A447-2759D5362D1F}" type="datetime1">
              <a:rPr lang="nl-NL" smtClean="0"/>
              <a:t/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4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F504-8E09-4A41-A6FA-F98BA76BC1FA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84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53FE-2EC8-40AF-911C-EE37E38A85F9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12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C42C-6E26-42EA-80A4-447BBCA5A0C1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658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DA74A-7372-4EB0-9DCF-D012ED6B7BBB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702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75DB-D0CE-4BA2-BB23-765D579CC384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933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8363-DEBD-4FC5-9F5E-F26C78E2489F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867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1D57-9D76-43E2-ACDF-3699ED2C538E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489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1755F-F47A-46DC-B8D7-5CCF97A58913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265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568A-A86F-446D-9D79-F768AA1DF384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44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C3B8-FCF7-4BC0-A069-E69A8FD23432}" type="datetime1">
              <a:rPr lang="nl-NL" smtClean="0"/>
              <a:t/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620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2E7F-1D2E-4183-B6CF-20289DA47DFF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4F69-946E-4FF8-9FBC-BE199EC6195B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Tx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 flipH="1">
            <a:off x="467544" y="1412776"/>
            <a:ext cx="86764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02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9A50-06AA-4D6C-A60F-9A1DC63797A1}" type="datetime1">
              <a:rPr lang="nl-NL" smtClean="0"/>
              <a:t/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744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9DC5-7061-4EA5-B535-20EF0659CC02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844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FBBC6-2514-49AC-AAFE-F02C013CD211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456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238E-2D7C-4C01-89A5-25E18931862B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695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6C922-842D-4FAD-9370-3F989141A315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172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0D99-DB71-4BA0-9D85-87442678BD62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9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4373-FE45-4EAF-9E6D-2043FD803E99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30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26B9-87C2-4E0C-BBAB-033A88DB56EA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8252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C20FE-D248-43F1-8133-2E65517FCD47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009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425D-4CC6-4D42-B2C1-E550BD0E7779}" type="datetime1">
              <a:rPr lang="nl-NL" smtClean="0"/>
              <a:t/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67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80C-B5F7-4DCB-A707-877970DD4C4D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hthoek 8"/>
          <p:cNvSpPr/>
          <p:nvPr userDrawn="1"/>
        </p:nvSpPr>
        <p:spPr>
          <a:xfrm>
            <a:off x="0" y="2564904"/>
            <a:ext cx="9144000" cy="1584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>
            <a:spLocks/>
          </p:cNvSpPr>
          <p:nvPr userDrawn="1"/>
        </p:nvSpPr>
        <p:spPr>
          <a:xfrm>
            <a:off x="1" y="2636911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/>
          </a:p>
        </p:txBody>
      </p:sp>
      <p:sp>
        <p:nvSpPr>
          <p:cNvPr id="12" name="Tekstvak 11"/>
          <p:cNvSpPr txBox="1">
            <a:spLocks/>
          </p:cNvSpPr>
          <p:nvPr userDrawn="1"/>
        </p:nvSpPr>
        <p:spPr>
          <a:xfrm>
            <a:off x="1534800" y="2636910"/>
            <a:ext cx="1470005" cy="144016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13" name="Tekstvak 12"/>
          <p:cNvSpPr txBox="1">
            <a:spLocks/>
          </p:cNvSpPr>
          <p:nvPr userDrawn="1"/>
        </p:nvSpPr>
        <p:spPr>
          <a:xfrm>
            <a:off x="3069599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14" name="Tekstvak 13"/>
          <p:cNvSpPr txBox="1">
            <a:spLocks/>
          </p:cNvSpPr>
          <p:nvPr userDrawn="1"/>
        </p:nvSpPr>
        <p:spPr>
          <a:xfrm>
            <a:off x="4604397" y="2636910"/>
            <a:ext cx="1470005" cy="1440162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15" name="Tekstvak 14"/>
          <p:cNvSpPr txBox="1">
            <a:spLocks/>
          </p:cNvSpPr>
          <p:nvPr userDrawn="1"/>
        </p:nvSpPr>
        <p:spPr>
          <a:xfrm>
            <a:off x="6139196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16" name="Tekstvak 15"/>
          <p:cNvSpPr txBox="1">
            <a:spLocks/>
          </p:cNvSpPr>
          <p:nvPr userDrawn="1"/>
        </p:nvSpPr>
        <p:spPr>
          <a:xfrm>
            <a:off x="7673996" y="2636910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2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154260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2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3069598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3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460439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4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6139195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5" name="Tijdelijke aanduiding voor tekst 2"/>
          <p:cNvSpPr>
            <a:spLocks noGrp="1"/>
          </p:cNvSpPr>
          <p:nvPr>
            <p:ph type="body" idx="17"/>
          </p:nvPr>
        </p:nvSpPr>
        <p:spPr>
          <a:xfrm>
            <a:off x="7673996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7661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D186-64DD-4943-A215-4673DB57FA42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9196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AC216-116E-4323-881E-526088700932}" type="datetime1">
              <a:rPr lang="nl-NL" smtClean="0"/>
              <a:t/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985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BC51-E7E5-4F0A-A79D-3488515B106E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7694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5617-4039-4CD8-A522-06A7AABC4032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22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1C45-203A-4074-96FD-1D62851076D8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71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79B97-F185-4767-98FE-5A6DB17014D3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227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104B-1EA8-478B-B013-48AB1CC98C04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582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E497-6D12-4467-AD32-462E8CD1D6F8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543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277D-8CB1-4CD7-86A3-ED658D587F0F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679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8B22-382C-49D3-8DD9-946955289A1B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05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397C-13B5-42FD-8757-B33440135D34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2564904"/>
            <a:ext cx="9144000" cy="1584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/>
          <p:cNvSpPr txBox="1">
            <a:spLocks/>
          </p:cNvSpPr>
          <p:nvPr userDrawn="1"/>
        </p:nvSpPr>
        <p:spPr>
          <a:xfrm>
            <a:off x="1" y="2636911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/>
          </a:p>
        </p:txBody>
      </p:sp>
      <p:sp>
        <p:nvSpPr>
          <p:cNvPr id="22" name="Tekstvak 21"/>
          <p:cNvSpPr txBox="1">
            <a:spLocks/>
          </p:cNvSpPr>
          <p:nvPr userDrawn="1"/>
        </p:nvSpPr>
        <p:spPr>
          <a:xfrm>
            <a:off x="1534800" y="2636910"/>
            <a:ext cx="1470005" cy="144016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23" name="Tekstvak 22"/>
          <p:cNvSpPr txBox="1">
            <a:spLocks/>
          </p:cNvSpPr>
          <p:nvPr userDrawn="1"/>
        </p:nvSpPr>
        <p:spPr>
          <a:xfrm>
            <a:off x="3069599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24" name="Tekstvak 23"/>
          <p:cNvSpPr txBox="1">
            <a:spLocks/>
          </p:cNvSpPr>
          <p:nvPr userDrawn="1"/>
        </p:nvSpPr>
        <p:spPr>
          <a:xfrm>
            <a:off x="4604397" y="2636910"/>
            <a:ext cx="1470005" cy="144016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25" name="Tekstvak 24"/>
          <p:cNvSpPr txBox="1">
            <a:spLocks/>
          </p:cNvSpPr>
          <p:nvPr userDrawn="1"/>
        </p:nvSpPr>
        <p:spPr>
          <a:xfrm>
            <a:off x="6139196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/>
          </a:p>
        </p:txBody>
      </p:sp>
      <p:sp>
        <p:nvSpPr>
          <p:cNvPr id="26" name="Tekstvak 25"/>
          <p:cNvSpPr txBox="1">
            <a:spLocks/>
          </p:cNvSpPr>
          <p:nvPr userDrawn="1"/>
        </p:nvSpPr>
        <p:spPr>
          <a:xfrm>
            <a:off x="7673996" y="2636910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2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-780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1534799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3061790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4596589" y="2636911"/>
            <a:ext cx="1470005" cy="1440161"/>
          </a:xfrm>
          <a:solidFill>
            <a:schemeClr val="accent5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613138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2" name="Tijdelijke aanduiding voor tekst 2"/>
          <p:cNvSpPr>
            <a:spLocks noGrp="1"/>
          </p:cNvSpPr>
          <p:nvPr>
            <p:ph type="body" idx="17"/>
          </p:nvPr>
        </p:nvSpPr>
        <p:spPr>
          <a:xfrm>
            <a:off x="7666188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6" name="Rechthoek 45"/>
          <p:cNvSpPr/>
          <p:nvPr userDrawn="1"/>
        </p:nvSpPr>
        <p:spPr>
          <a:xfrm>
            <a:off x="0" y="4293096"/>
            <a:ext cx="9144000" cy="1584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kstvak 46"/>
          <p:cNvSpPr txBox="1">
            <a:spLocks/>
          </p:cNvSpPr>
          <p:nvPr userDrawn="1"/>
        </p:nvSpPr>
        <p:spPr>
          <a:xfrm>
            <a:off x="1" y="4365103"/>
            <a:ext cx="1470005" cy="144016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/>
          </a:p>
        </p:txBody>
      </p:sp>
      <p:sp>
        <p:nvSpPr>
          <p:cNvPr id="48" name="Tekstvak 47"/>
          <p:cNvSpPr txBox="1">
            <a:spLocks/>
          </p:cNvSpPr>
          <p:nvPr userDrawn="1"/>
        </p:nvSpPr>
        <p:spPr>
          <a:xfrm>
            <a:off x="1534800" y="4365102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49" name="Tekstvak 48"/>
          <p:cNvSpPr txBox="1">
            <a:spLocks/>
          </p:cNvSpPr>
          <p:nvPr userDrawn="1"/>
        </p:nvSpPr>
        <p:spPr>
          <a:xfrm>
            <a:off x="3069599" y="4365102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50" name="Tekstvak 49"/>
          <p:cNvSpPr txBox="1">
            <a:spLocks/>
          </p:cNvSpPr>
          <p:nvPr userDrawn="1"/>
        </p:nvSpPr>
        <p:spPr>
          <a:xfrm>
            <a:off x="4604397" y="4365102"/>
            <a:ext cx="1470005" cy="144016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rtlCol="0">
            <a:normAutofit/>
          </a:bodyPr>
          <a:lstStyle/>
          <a:p>
            <a:endParaRPr lang="nl-NL" sz="1200" dirty="0"/>
          </a:p>
        </p:txBody>
      </p:sp>
      <p:sp>
        <p:nvSpPr>
          <p:cNvPr id="51" name="Tekstvak 50"/>
          <p:cNvSpPr txBox="1">
            <a:spLocks/>
          </p:cNvSpPr>
          <p:nvPr userDrawn="1"/>
        </p:nvSpPr>
        <p:spPr>
          <a:xfrm>
            <a:off x="6139196" y="4365102"/>
            <a:ext cx="1470005" cy="144016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/>
          </a:p>
        </p:txBody>
      </p:sp>
      <p:sp>
        <p:nvSpPr>
          <p:cNvPr id="52" name="Tekstvak 51"/>
          <p:cNvSpPr txBox="1">
            <a:spLocks/>
          </p:cNvSpPr>
          <p:nvPr userDrawn="1"/>
        </p:nvSpPr>
        <p:spPr>
          <a:xfrm>
            <a:off x="7673996" y="4365102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/>
          </a:p>
        </p:txBody>
      </p:sp>
      <p:sp>
        <p:nvSpPr>
          <p:cNvPr id="53" name="Tijdelijke aanduiding voor tekst 2"/>
          <p:cNvSpPr>
            <a:spLocks noGrp="1"/>
          </p:cNvSpPr>
          <p:nvPr>
            <p:ph type="body" idx="18"/>
          </p:nvPr>
        </p:nvSpPr>
        <p:spPr>
          <a:xfrm>
            <a:off x="1" y="4365103"/>
            <a:ext cx="1470005" cy="1440161"/>
          </a:xfrm>
          <a:solidFill>
            <a:schemeClr val="accent5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4" name="Tijdelijke aanduiding voor tekst 2"/>
          <p:cNvSpPr>
            <a:spLocks noGrp="1"/>
          </p:cNvSpPr>
          <p:nvPr>
            <p:ph type="body" idx="19"/>
          </p:nvPr>
        </p:nvSpPr>
        <p:spPr>
          <a:xfrm>
            <a:off x="1534799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5" name="Tijdelijke aanduiding voor tekst 2"/>
          <p:cNvSpPr>
            <a:spLocks noGrp="1"/>
          </p:cNvSpPr>
          <p:nvPr>
            <p:ph type="body" idx="20"/>
          </p:nvPr>
        </p:nvSpPr>
        <p:spPr>
          <a:xfrm>
            <a:off x="3061790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6" name="Tijdelijke aanduiding voor tekst 2"/>
          <p:cNvSpPr>
            <a:spLocks noGrp="1"/>
          </p:cNvSpPr>
          <p:nvPr>
            <p:ph type="body" idx="21"/>
          </p:nvPr>
        </p:nvSpPr>
        <p:spPr>
          <a:xfrm>
            <a:off x="4596589" y="4365103"/>
            <a:ext cx="1470005" cy="1440161"/>
          </a:xfrm>
          <a:solidFill>
            <a:schemeClr val="accent5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7" name="Tijdelijke aanduiding voor tekst 2"/>
          <p:cNvSpPr>
            <a:spLocks noGrp="1"/>
          </p:cNvSpPr>
          <p:nvPr>
            <p:ph type="body" idx="22"/>
          </p:nvPr>
        </p:nvSpPr>
        <p:spPr>
          <a:xfrm>
            <a:off x="6131387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8" name="Tijdelijke aanduiding voor tekst 2"/>
          <p:cNvSpPr>
            <a:spLocks noGrp="1"/>
          </p:cNvSpPr>
          <p:nvPr>
            <p:ph type="body" idx="23"/>
          </p:nvPr>
        </p:nvSpPr>
        <p:spPr>
          <a:xfrm>
            <a:off x="7666188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01422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1D9D-FEF1-440C-AA6C-27F4E1B4D556}" type="datetime1">
              <a:rPr lang="nl-NL" smtClean="0"/>
              <a:t/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298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577E-7B8E-4525-9C71-709120B9B189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660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2C66-1F95-4434-A1F9-13ED85B1CA20}" type="datetime1">
              <a:rPr lang="nl-NL" smtClean="0"/>
              <a:t/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0992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59AF-B0F0-4400-9421-AB0ABBCD1057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833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8805-AF1D-4B6C-A19E-B344B5AD8A14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843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8F42-09B4-4501-A8A6-1657E410427D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227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3D268-B74B-42E8-8FF7-91702A6B140C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7843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8A9A-F7F3-4B2E-B9E9-DC5B38D57D71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9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B0EB-0A20-4CC1-B0BE-022AC22C60C2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28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A26BE-5E1A-4356-BC67-B6CAAB727CEE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57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27A-7299-4E62-8480-2CB89059494E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2564904"/>
            <a:ext cx="9144000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1"/>
          <p:cNvGrpSpPr/>
          <p:nvPr userDrawn="1"/>
        </p:nvGrpSpPr>
        <p:grpSpPr>
          <a:xfrm>
            <a:off x="1" y="2636910"/>
            <a:ext cx="9143999" cy="1440163"/>
            <a:chOff x="1" y="2636910"/>
            <a:chExt cx="4539603" cy="1440163"/>
          </a:xfrm>
        </p:grpSpPr>
        <p:sp>
          <p:nvSpPr>
            <p:cNvPr id="21" name="Tekstvak 20"/>
            <p:cNvSpPr txBox="1">
              <a:spLocks/>
            </p:cNvSpPr>
            <p:nvPr userDrawn="1"/>
          </p:nvSpPr>
          <p:spPr>
            <a:xfrm>
              <a:off x="1" y="2636911"/>
              <a:ext cx="1470005" cy="144016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44000" rtlCol="0" anchor="ctr">
              <a:normAutofit/>
            </a:bodyPr>
            <a:lstStyle/>
            <a:p>
              <a:endParaRPr lang="nl-NL" sz="1200" dirty="0"/>
            </a:p>
          </p:txBody>
        </p:sp>
        <p:sp>
          <p:nvSpPr>
            <p:cNvPr id="22" name="Tekstvak 21"/>
            <p:cNvSpPr txBox="1">
              <a:spLocks/>
            </p:cNvSpPr>
            <p:nvPr userDrawn="1"/>
          </p:nvSpPr>
          <p:spPr>
            <a:xfrm>
              <a:off x="1534800" y="2636910"/>
              <a:ext cx="1470005" cy="144016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/>
            </a:p>
          </p:txBody>
        </p:sp>
        <p:sp>
          <p:nvSpPr>
            <p:cNvPr id="23" name="Tekstvak 22"/>
            <p:cNvSpPr txBox="1">
              <a:spLocks/>
            </p:cNvSpPr>
            <p:nvPr userDrawn="1"/>
          </p:nvSpPr>
          <p:spPr>
            <a:xfrm>
              <a:off x="3069599" y="2636910"/>
              <a:ext cx="1470005" cy="144016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/>
            </a:p>
          </p:txBody>
        </p:sp>
      </p:grpSp>
      <p:sp>
        <p:nvSpPr>
          <p:cNvPr id="2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-7807" y="2636911"/>
            <a:ext cx="2968799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3091505" y="2636911"/>
            <a:ext cx="2960991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6182294" y="2636911"/>
            <a:ext cx="2961706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grpSp>
        <p:nvGrpSpPr>
          <p:cNvPr id="34" name="Groep 33"/>
          <p:cNvGrpSpPr/>
          <p:nvPr userDrawn="1"/>
        </p:nvGrpSpPr>
        <p:grpSpPr>
          <a:xfrm>
            <a:off x="1" y="4221088"/>
            <a:ext cx="9143999" cy="1440163"/>
            <a:chOff x="1" y="2636910"/>
            <a:chExt cx="4539603" cy="1440163"/>
          </a:xfrm>
        </p:grpSpPr>
        <p:sp>
          <p:nvSpPr>
            <p:cNvPr id="35" name="Tekstvak 34"/>
            <p:cNvSpPr txBox="1">
              <a:spLocks/>
            </p:cNvSpPr>
            <p:nvPr userDrawn="1"/>
          </p:nvSpPr>
          <p:spPr>
            <a:xfrm>
              <a:off x="1" y="2636911"/>
              <a:ext cx="1470005" cy="14401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lIns="144000" rtlCol="0" anchor="ctr">
              <a:normAutofit/>
            </a:bodyPr>
            <a:lstStyle/>
            <a:p>
              <a:endParaRPr lang="nl-NL" sz="1200" dirty="0"/>
            </a:p>
          </p:txBody>
        </p:sp>
        <p:sp>
          <p:nvSpPr>
            <p:cNvPr id="36" name="Tekstvak 35"/>
            <p:cNvSpPr txBox="1">
              <a:spLocks/>
            </p:cNvSpPr>
            <p:nvPr userDrawn="1"/>
          </p:nvSpPr>
          <p:spPr>
            <a:xfrm>
              <a:off x="1534800" y="2636910"/>
              <a:ext cx="1470005" cy="144016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/>
            </a:p>
          </p:txBody>
        </p:sp>
        <p:sp>
          <p:nvSpPr>
            <p:cNvPr id="37" name="Tekstvak 36"/>
            <p:cNvSpPr txBox="1">
              <a:spLocks/>
            </p:cNvSpPr>
            <p:nvPr userDrawn="1"/>
          </p:nvSpPr>
          <p:spPr>
            <a:xfrm>
              <a:off x="3069599" y="2636910"/>
              <a:ext cx="1470005" cy="144016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/>
            </a:p>
          </p:txBody>
        </p:sp>
      </p:grpSp>
      <p:sp>
        <p:nvSpPr>
          <p:cNvPr id="38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-7807" y="4221089"/>
            <a:ext cx="2968799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9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3091505" y="4221089"/>
            <a:ext cx="2960991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0" name="Tijdelijke aanduiding voor tekst 2"/>
          <p:cNvSpPr>
            <a:spLocks noGrp="1"/>
          </p:cNvSpPr>
          <p:nvPr>
            <p:ph type="body" idx="17"/>
          </p:nvPr>
        </p:nvSpPr>
        <p:spPr>
          <a:xfrm>
            <a:off x="6182294" y="4221089"/>
            <a:ext cx="2961706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9401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300E-ADFB-4080-823A-E0EB7D55D78D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742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C810-AD5F-4D5C-9F65-74117F9ABD8D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768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D71E-0DF8-4AB4-BD6B-1057758DECCE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538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4FBF-0480-43E8-9F29-ED07AC97C0A6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374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8D7E-6B0C-4FFD-A7EC-4C59980A904C}" type="datetime1">
              <a:rPr lang="nl-NL" smtClean="0"/>
              <a:t/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268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4A4F-0959-4413-BA82-2EA0A5EF66F7}" type="datetime1">
              <a:rPr lang="nl-NL" smtClean="0"/>
              <a:t/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435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1E3F6-3AA0-4D54-AFD4-5102F9339F5F}" type="datetime1">
              <a:rPr lang="nl-NL" smtClean="0"/>
              <a:t/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039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C06-1B49-4B47-9BEF-0C980DC3EE31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276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C0C-7F2A-4E73-9288-3817A7A452CC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21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764B-B661-4949-A754-3F6203D8EBC5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51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7FDB-4417-49DF-AA30-1734CCA63F97}" type="datetime1">
              <a:rPr lang="nl-NL" smtClean="0"/>
              <a:t/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87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4B9FE-2974-4737-9A20-C79A59D60BFA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2896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4" b="31435"/>
          <a:stretch/>
        </p:blipFill>
        <p:spPr>
          <a:xfrm>
            <a:off x="714" y="2210401"/>
            <a:ext cx="9143285" cy="26856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0"/>
            <a:ext cx="2555061" cy="156887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85192" y="5157192"/>
            <a:ext cx="8229600" cy="511026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6"/>
          <a:stretch/>
        </p:blipFill>
        <p:spPr>
          <a:xfrm>
            <a:off x="715" y="0"/>
            <a:ext cx="2555061" cy="9432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" y="5728141"/>
            <a:ext cx="6552530" cy="437163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 smtClean="0"/>
              <a:t>Klik hier om de stijl te bewerken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>
          <a:xfrm>
            <a:off x="385192" y="6309320"/>
            <a:ext cx="5329088" cy="35961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3380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AF504-8E09-4A41-A6FA-F98BA76BC1F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1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4F69-946E-4FF8-9FBC-BE199EC6195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ClrTx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cxnSp>
        <p:nvCxnSpPr>
          <p:cNvPr id="13" name="Rechte verbindingslijn 12"/>
          <p:cNvCxnSpPr/>
          <p:nvPr userDrawn="1"/>
        </p:nvCxnSpPr>
        <p:spPr>
          <a:xfrm flipH="1">
            <a:off x="467544" y="1412776"/>
            <a:ext cx="86764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61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780C-B5F7-4DCB-A707-877970DD4C4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564904"/>
            <a:ext cx="9144000" cy="1584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>
            <a:spLocks/>
          </p:cNvSpPr>
          <p:nvPr userDrawn="1"/>
        </p:nvSpPr>
        <p:spPr>
          <a:xfrm>
            <a:off x="1" y="2636911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2" name="Tekstvak 11"/>
          <p:cNvSpPr txBox="1">
            <a:spLocks/>
          </p:cNvSpPr>
          <p:nvPr userDrawn="1"/>
        </p:nvSpPr>
        <p:spPr>
          <a:xfrm>
            <a:off x="1534800" y="2636910"/>
            <a:ext cx="1470005" cy="144016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3" name="Tekstvak 12"/>
          <p:cNvSpPr txBox="1">
            <a:spLocks/>
          </p:cNvSpPr>
          <p:nvPr userDrawn="1"/>
        </p:nvSpPr>
        <p:spPr>
          <a:xfrm>
            <a:off x="3069599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4" name="Tekstvak 13"/>
          <p:cNvSpPr txBox="1">
            <a:spLocks/>
          </p:cNvSpPr>
          <p:nvPr userDrawn="1"/>
        </p:nvSpPr>
        <p:spPr>
          <a:xfrm>
            <a:off x="4604397" y="2636910"/>
            <a:ext cx="1470005" cy="1440162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5" name="Tekstvak 14"/>
          <p:cNvSpPr txBox="1">
            <a:spLocks/>
          </p:cNvSpPr>
          <p:nvPr userDrawn="1"/>
        </p:nvSpPr>
        <p:spPr>
          <a:xfrm>
            <a:off x="6139196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16" name="Tekstvak 15"/>
          <p:cNvSpPr txBox="1">
            <a:spLocks/>
          </p:cNvSpPr>
          <p:nvPr userDrawn="1"/>
        </p:nvSpPr>
        <p:spPr>
          <a:xfrm>
            <a:off x="7673996" y="2636910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154260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2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3069598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3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460439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4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6139195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5" name="Tijdelijke aanduiding voor tekst 2"/>
          <p:cNvSpPr>
            <a:spLocks noGrp="1"/>
          </p:cNvSpPr>
          <p:nvPr>
            <p:ph type="body" idx="17"/>
          </p:nvPr>
        </p:nvSpPr>
        <p:spPr>
          <a:xfrm>
            <a:off x="7673996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9092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397C-13B5-42FD-8757-B33440135D3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2564904"/>
            <a:ext cx="9144000" cy="1584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1" name="Tekstvak 20"/>
          <p:cNvSpPr txBox="1">
            <a:spLocks/>
          </p:cNvSpPr>
          <p:nvPr userDrawn="1"/>
        </p:nvSpPr>
        <p:spPr>
          <a:xfrm>
            <a:off x="1" y="2636911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2" name="Tekstvak 21"/>
          <p:cNvSpPr txBox="1">
            <a:spLocks/>
          </p:cNvSpPr>
          <p:nvPr userDrawn="1"/>
        </p:nvSpPr>
        <p:spPr>
          <a:xfrm>
            <a:off x="1534800" y="2636910"/>
            <a:ext cx="1470005" cy="144016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3" name="Tekstvak 22"/>
          <p:cNvSpPr txBox="1">
            <a:spLocks/>
          </p:cNvSpPr>
          <p:nvPr userDrawn="1"/>
        </p:nvSpPr>
        <p:spPr>
          <a:xfrm>
            <a:off x="3069599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4" name="Tekstvak 23"/>
          <p:cNvSpPr txBox="1">
            <a:spLocks/>
          </p:cNvSpPr>
          <p:nvPr userDrawn="1"/>
        </p:nvSpPr>
        <p:spPr>
          <a:xfrm>
            <a:off x="4604397" y="2636910"/>
            <a:ext cx="1470005" cy="144016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5" name="Tekstvak 24"/>
          <p:cNvSpPr txBox="1">
            <a:spLocks/>
          </p:cNvSpPr>
          <p:nvPr userDrawn="1"/>
        </p:nvSpPr>
        <p:spPr>
          <a:xfrm>
            <a:off x="6139196" y="2636910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6" name="Tekstvak 25"/>
          <p:cNvSpPr txBox="1">
            <a:spLocks/>
          </p:cNvSpPr>
          <p:nvPr userDrawn="1"/>
        </p:nvSpPr>
        <p:spPr>
          <a:xfrm>
            <a:off x="7673996" y="2636910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2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-780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1534799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3061790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4596589" y="2636911"/>
            <a:ext cx="1470005" cy="1440161"/>
          </a:xfrm>
          <a:solidFill>
            <a:schemeClr val="accent5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6131387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2" name="Tijdelijke aanduiding voor tekst 2"/>
          <p:cNvSpPr>
            <a:spLocks noGrp="1"/>
          </p:cNvSpPr>
          <p:nvPr>
            <p:ph type="body" idx="17"/>
          </p:nvPr>
        </p:nvSpPr>
        <p:spPr>
          <a:xfrm>
            <a:off x="7666188" y="2636911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6" name="Rechthoek 45"/>
          <p:cNvSpPr/>
          <p:nvPr userDrawn="1"/>
        </p:nvSpPr>
        <p:spPr>
          <a:xfrm>
            <a:off x="0" y="4293096"/>
            <a:ext cx="9144000" cy="15841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7" name="Tekstvak 46"/>
          <p:cNvSpPr txBox="1">
            <a:spLocks/>
          </p:cNvSpPr>
          <p:nvPr userDrawn="1"/>
        </p:nvSpPr>
        <p:spPr>
          <a:xfrm>
            <a:off x="1" y="4365103"/>
            <a:ext cx="1470005" cy="144016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48" name="Tekstvak 47"/>
          <p:cNvSpPr txBox="1">
            <a:spLocks/>
          </p:cNvSpPr>
          <p:nvPr userDrawn="1"/>
        </p:nvSpPr>
        <p:spPr>
          <a:xfrm>
            <a:off x="1534800" y="4365102"/>
            <a:ext cx="1470005" cy="144016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49" name="Tekstvak 48"/>
          <p:cNvSpPr txBox="1">
            <a:spLocks/>
          </p:cNvSpPr>
          <p:nvPr userDrawn="1"/>
        </p:nvSpPr>
        <p:spPr>
          <a:xfrm>
            <a:off x="3069599" y="4365102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50" name="Tekstvak 49"/>
          <p:cNvSpPr txBox="1">
            <a:spLocks/>
          </p:cNvSpPr>
          <p:nvPr userDrawn="1"/>
        </p:nvSpPr>
        <p:spPr>
          <a:xfrm>
            <a:off x="4604397" y="4365102"/>
            <a:ext cx="1470005" cy="1440162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rtlCol="0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51" name="Tekstvak 50"/>
          <p:cNvSpPr txBox="1">
            <a:spLocks/>
          </p:cNvSpPr>
          <p:nvPr userDrawn="1"/>
        </p:nvSpPr>
        <p:spPr>
          <a:xfrm>
            <a:off x="6139196" y="4365102"/>
            <a:ext cx="1470005" cy="1440162"/>
          </a:xfrm>
          <a:prstGeom prst="rect">
            <a:avLst/>
          </a:prstGeom>
          <a:solidFill>
            <a:schemeClr val="accent2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52" name="Tekstvak 51"/>
          <p:cNvSpPr txBox="1">
            <a:spLocks/>
          </p:cNvSpPr>
          <p:nvPr userDrawn="1"/>
        </p:nvSpPr>
        <p:spPr>
          <a:xfrm>
            <a:off x="7673996" y="4365102"/>
            <a:ext cx="1470005" cy="1440162"/>
          </a:xfrm>
          <a:prstGeom prst="rect">
            <a:avLst/>
          </a:prstGeom>
          <a:solidFill>
            <a:schemeClr val="accent3"/>
          </a:solidFill>
        </p:spPr>
        <p:txBody>
          <a:bodyPr wrap="square" lIns="144000" rtlCol="0" anchor="ctr">
            <a:normAutofit/>
          </a:bodyPr>
          <a:lstStyle/>
          <a:p>
            <a:endParaRPr lang="nl-NL" sz="1200" dirty="0">
              <a:solidFill>
                <a:prstClr val="black"/>
              </a:solidFill>
            </a:endParaRPr>
          </a:p>
        </p:txBody>
      </p:sp>
      <p:sp>
        <p:nvSpPr>
          <p:cNvPr id="53" name="Tijdelijke aanduiding voor tekst 2"/>
          <p:cNvSpPr>
            <a:spLocks noGrp="1"/>
          </p:cNvSpPr>
          <p:nvPr>
            <p:ph type="body" idx="18"/>
          </p:nvPr>
        </p:nvSpPr>
        <p:spPr>
          <a:xfrm>
            <a:off x="1" y="4365103"/>
            <a:ext cx="1470005" cy="1440161"/>
          </a:xfrm>
          <a:solidFill>
            <a:schemeClr val="accent5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4" name="Tijdelijke aanduiding voor tekst 2"/>
          <p:cNvSpPr>
            <a:spLocks noGrp="1"/>
          </p:cNvSpPr>
          <p:nvPr>
            <p:ph type="body" idx="19"/>
          </p:nvPr>
        </p:nvSpPr>
        <p:spPr>
          <a:xfrm>
            <a:off x="1534799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5" name="Tijdelijke aanduiding voor tekst 2"/>
          <p:cNvSpPr>
            <a:spLocks noGrp="1"/>
          </p:cNvSpPr>
          <p:nvPr>
            <p:ph type="body" idx="20"/>
          </p:nvPr>
        </p:nvSpPr>
        <p:spPr>
          <a:xfrm>
            <a:off x="3061790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6" name="Tijdelijke aanduiding voor tekst 2"/>
          <p:cNvSpPr>
            <a:spLocks noGrp="1"/>
          </p:cNvSpPr>
          <p:nvPr>
            <p:ph type="body" idx="21"/>
          </p:nvPr>
        </p:nvSpPr>
        <p:spPr>
          <a:xfrm>
            <a:off x="4596589" y="4365103"/>
            <a:ext cx="1470005" cy="1440161"/>
          </a:xfrm>
          <a:solidFill>
            <a:schemeClr val="accent5">
              <a:lumMod val="25000"/>
            </a:schemeClr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7" name="Tijdelijke aanduiding voor tekst 2"/>
          <p:cNvSpPr>
            <a:spLocks noGrp="1"/>
          </p:cNvSpPr>
          <p:nvPr>
            <p:ph type="body" idx="22"/>
          </p:nvPr>
        </p:nvSpPr>
        <p:spPr>
          <a:xfrm>
            <a:off x="6131387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8" name="Tijdelijke aanduiding voor tekst 2"/>
          <p:cNvSpPr>
            <a:spLocks noGrp="1"/>
          </p:cNvSpPr>
          <p:nvPr>
            <p:ph type="body" idx="23"/>
          </p:nvPr>
        </p:nvSpPr>
        <p:spPr>
          <a:xfrm>
            <a:off x="7666188" y="4365103"/>
            <a:ext cx="1470005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688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/>
          <p:cNvSpPr/>
          <p:nvPr userDrawn="1"/>
        </p:nvSpPr>
        <p:spPr>
          <a:xfrm>
            <a:off x="0" y="3717032"/>
            <a:ext cx="9144000" cy="3140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427A-7299-4E62-8480-2CB89059494E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2564904"/>
            <a:ext cx="9144000" cy="36724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" name="Groep 1"/>
          <p:cNvGrpSpPr/>
          <p:nvPr userDrawn="1"/>
        </p:nvGrpSpPr>
        <p:grpSpPr>
          <a:xfrm>
            <a:off x="1" y="2636910"/>
            <a:ext cx="9143999" cy="1440163"/>
            <a:chOff x="1" y="2636910"/>
            <a:chExt cx="4539603" cy="1440163"/>
          </a:xfrm>
        </p:grpSpPr>
        <p:sp>
          <p:nvSpPr>
            <p:cNvPr id="21" name="Tekstvak 20"/>
            <p:cNvSpPr txBox="1">
              <a:spLocks/>
            </p:cNvSpPr>
            <p:nvPr userDrawn="1"/>
          </p:nvSpPr>
          <p:spPr>
            <a:xfrm>
              <a:off x="1" y="2636911"/>
              <a:ext cx="1470005" cy="144016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44000" rtlCol="0" anchor="ctr">
              <a:normAutofit/>
            </a:bodyPr>
            <a:lstStyle/>
            <a:p>
              <a:endParaRPr lang="nl-NL" sz="1200" dirty="0">
                <a:solidFill>
                  <a:prstClr val="black"/>
                </a:solidFill>
              </a:endParaRPr>
            </a:p>
          </p:txBody>
        </p:sp>
        <p:sp>
          <p:nvSpPr>
            <p:cNvPr id="22" name="Tekstvak 21"/>
            <p:cNvSpPr txBox="1">
              <a:spLocks/>
            </p:cNvSpPr>
            <p:nvPr userDrawn="1"/>
          </p:nvSpPr>
          <p:spPr>
            <a:xfrm>
              <a:off x="1534800" y="2636910"/>
              <a:ext cx="1470005" cy="144016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>
                <a:solidFill>
                  <a:prstClr val="black"/>
                </a:solidFill>
              </a:endParaRPr>
            </a:p>
          </p:txBody>
        </p:sp>
        <p:sp>
          <p:nvSpPr>
            <p:cNvPr id="23" name="Tekstvak 22"/>
            <p:cNvSpPr txBox="1">
              <a:spLocks/>
            </p:cNvSpPr>
            <p:nvPr userDrawn="1"/>
          </p:nvSpPr>
          <p:spPr>
            <a:xfrm>
              <a:off x="3069599" y="2636910"/>
              <a:ext cx="1470005" cy="144016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-7807" y="2636911"/>
            <a:ext cx="2968799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3091505" y="2636911"/>
            <a:ext cx="2960991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6182294" y="2636911"/>
            <a:ext cx="2961706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34" name="Groep 33"/>
          <p:cNvGrpSpPr/>
          <p:nvPr userDrawn="1"/>
        </p:nvGrpSpPr>
        <p:grpSpPr>
          <a:xfrm>
            <a:off x="1" y="4221088"/>
            <a:ext cx="9143999" cy="1440163"/>
            <a:chOff x="1" y="2636910"/>
            <a:chExt cx="4539603" cy="1440163"/>
          </a:xfrm>
        </p:grpSpPr>
        <p:sp>
          <p:nvSpPr>
            <p:cNvPr id="35" name="Tekstvak 34"/>
            <p:cNvSpPr txBox="1">
              <a:spLocks/>
            </p:cNvSpPr>
            <p:nvPr userDrawn="1"/>
          </p:nvSpPr>
          <p:spPr>
            <a:xfrm>
              <a:off x="1" y="2636911"/>
              <a:ext cx="1470005" cy="14401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lIns="144000" rtlCol="0" anchor="ctr">
              <a:normAutofit/>
            </a:bodyPr>
            <a:lstStyle/>
            <a:p>
              <a:endParaRPr lang="nl-NL" sz="1200" dirty="0">
                <a:solidFill>
                  <a:prstClr val="black"/>
                </a:solidFill>
              </a:endParaRPr>
            </a:p>
          </p:txBody>
        </p:sp>
        <p:sp>
          <p:nvSpPr>
            <p:cNvPr id="36" name="Tekstvak 35"/>
            <p:cNvSpPr txBox="1">
              <a:spLocks/>
            </p:cNvSpPr>
            <p:nvPr userDrawn="1"/>
          </p:nvSpPr>
          <p:spPr>
            <a:xfrm>
              <a:off x="1534800" y="2636910"/>
              <a:ext cx="1470005" cy="144016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>
                <a:solidFill>
                  <a:prstClr val="black"/>
                </a:solidFill>
              </a:endParaRPr>
            </a:p>
          </p:txBody>
        </p:sp>
        <p:sp>
          <p:nvSpPr>
            <p:cNvPr id="37" name="Tekstvak 36"/>
            <p:cNvSpPr txBox="1">
              <a:spLocks/>
            </p:cNvSpPr>
            <p:nvPr userDrawn="1"/>
          </p:nvSpPr>
          <p:spPr>
            <a:xfrm>
              <a:off x="3069599" y="2636910"/>
              <a:ext cx="1470005" cy="144016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lIns="144000" rtlCol="0">
              <a:normAutofit/>
            </a:bodyPr>
            <a:lstStyle/>
            <a:p>
              <a:endParaRPr lang="nl-NL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38" name="Tijdelijke aanduiding voor tekst 2"/>
          <p:cNvSpPr>
            <a:spLocks noGrp="1"/>
          </p:cNvSpPr>
          <p:nvPr>
            <p:ph type="body" idx="15"/>
          </p:nvPr>
        </p:nvSpPr>
        <p:spPr>
          <a:xfrm>
            <a:off x="-7807" y="4221089"/>
            <a:ext cx="2968799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9" name="Tijdelijke aanduiding voor tekst 2"/>
          <p:cNvSpPr>
            <a:spLocks noGrp="1"/>
          </p:cNvSpPr>
          <p:nvPr>
            <p:ph type="body" idx="16"/>
          </p:nvPr>
        </p:nvSpPr>
        <p:spPr>
          <a:xfrm>
            <a:off x="3091505" y="4221089"/>
            <a:ext cx="2960991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0" name="Tijdelijke aanduiding voor tekst 2"/>
          <p:cNvSpPr>
            <a:spLocks noGrp="1"/>
          </p:cNvSpPr>
          <p:nvPr>
            <p:ph type="body" idx="17"/>
          </p:nvPr>
        </p:nvSpPr>
        <p:spPr>
          <a:xfrm>
            <a:off x="6182294" y="4221089"/>
            <a:ext cx="2961706" cy="1440161"/>
          </a:xfrm>
        </p:spPr>
        <p:txBody>
          <a:bodyPr anchor="ctr">
            <a:normAutofit/>
          </a:bodyPr>
          <a:lstStyle>
            <a:lvl1pPr marL="0" indent="0">
              <a:buNone/>
              <a:defRPr sz="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0402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C7FDB-4417-49DF-AA30-1734CCA63F9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6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3253-5CE3-4CF8-8BCF-E95D076FDDB1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/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67544" y="1844824"/>
            <a:ext cx="1470005" cy="1440162"/>
          </a:xfrm>
          <a:solidFill>
            <a:schemeClr val="accent1"/>
          </a:solidFill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2123728" y="1844824"/>
            <a:ext cx="6552728" cy="4392488"/>
          </a:xfrm>
        </p:spPr>
        <p:txBody>
          <a:bodyPr anchor="t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467544" y="3356992"/>
            <a:ext cx="1440160" cy="1152128"/>
          </a:xfrm>
        </p:spPr>
        <p:txBody>
          <a:bodyPr anchor="t">
            <a:normAutofit/>
          </a:bodyPr>
          <a:lstStyle>
            <a:lvl1pPr marL="0" indent="0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277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07704" y="476673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2BFF-B345-4FDD-AF18-24E9DC672C2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11560" y="4149080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11560" y="1700808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11560" y="476672"/>
            <a:ext cx="1187624" cy="1162800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 lIns="72000"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611560" y="2924944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7"/>
          </p:nvPr>
        </p:nvSpPr>
        <p:spPr>
          <a:xfrm>
            <a:off x="611560" y="5373216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1907704" y="1700808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1907704" y="2924944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1907704" y="4149080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1907704" y="5373216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2814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1412776"/>
            <a:ext cx="9144000" cy="5445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3253-5CE3-4CF8-8BCF-E95D076FDDB1}" type="datetime1">
              <a:rPr lang="nl-NL" smtClean="0"/>
              <a:t/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/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67544" y="1844824"/>
            <a:ext cx="1470005" cy="1440162"/>
          </a:xfrm>
          <a:solidFill>
            <a:schemeClr val="accent1"/>
          </a:solidFill>
          <a:ln w="127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2123728" y="1844824"/>
            <a:ext cx="6552728" cy="4392488"/>
          </a:xfrm>
        </p:spPr>
        <p:txBody>
          <a:bodyPr anchor="t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4"/>
          </p:nvPr>
        </p:nvSpPr>
        <p:spPr>
          <a:xfrm>
            <a:off x="467544" y="3356992"/>
            <a:ext cx="1440160" cy="1152128"/>
          </a:xfrm>
        </p:spPr>
        <p:txBody>
          <a:bodyPr anchor="t">
            <a:normAutofit/>
          </a:bodyPr>
          <a:lstStyle>
            <a:lvl1pPr marL="0" indent="0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8963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19747-3134-4317-9298-78E19708006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sz="quarter" idx="13"/>
          </p:nvPr>
        </p:nvSpPr>
        <p:spPr>
          <a:xfrm>
            <a:off x="1671511" y="2792940"/>
            <a:ext cx="5276754" cy="315634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 sz="18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65862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D138-9B47-4BC9-AE1B-AD44EA3FADB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00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DCD1-4149-4A0F-B394-EFDD34EABBB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prstClr val="black"/>
                </a:solidFill>
              </a:rPr>
              <a:t/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07704" y="476673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2BFF-B345-4FDD-AF18-24E9DC672C2D}" type="datetime1">
              <a:rPr lang="nl-NL" smtClean="0"/>
              <a:t/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/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11560" y="4149080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611560" y="1700808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11560" y="476672"/>
            <a:ext cx="1187624" cy="1162800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 lIns="72000"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611560" y="2924944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7"/>
          </p:nvPr>
        </p:nvSpPr>
        <p:spPr>
          <a:xfrm>
            <a:off x="611560" y="5373216"/>
            <a:ext cx="1187624" cy="1163514"/>
          </a:xfrm>
          <a:solidFill>
            <a:schemeClr val="accent5">
              <a:lumMod val="50000"/>
            </a:schemeClr>
          </a:solidFill>
          <a:ln w="12700">
            <a:solidFill>
              <a:schemeClr val="accent5"/>
            </a:solidFill>
          </a:ln>
          <a:effectLst/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3"/>
          <p:cNvSpPr>
            <a:spLocks noGrp="1"/>
          </p:cNvSpPr>
          <p:nvPr>
            <p:ph type="body" sz="half" idx="18"/>
          </p:nvPr>
        </p:nvSpPr>
        <p:spPr>
          <a:xfrm>
            <a:off x="1907704" y="1700808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1907704" y="2924944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1907704" y="4149080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7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1907704" y="5373216"/>
            <a:ext cx="7056784" cy="1152128"/>
          </a:xfrm>
        </p:spPr>
        <p:txBody>
          <a:bodyPr/>
          <a:lstStyle>
            <a:lvl1pPr marL="0" indent="0">
              <a:buNone/>
              <a:defRPr sz="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5615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0ACB-5780-4CCC-AE79-C52335EDEF74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/>
              <a:t/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6"/>
          <a:stretch/>
        </p:blipFill>
        <p:spPr>
          <a:xfrm>
            <a:off x="715" y="0"/>
            <a:ext cx="2555061" cy="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735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6385D-FD19-46BB-B7C0-60A75B862B53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60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1C01-8A0A-4CA1-8418-D0C96A786712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5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AD9F-EFE1-4E76-80D6-EE51ED0E900A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19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0814-BDD7-4193-8F51-E76B822AD349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5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B688-8BBB-4E96-AD88-0305F58AFDE8}" type="datetime1">
              <a:rPr lang="nl-NL" smtClean="0"/>
              <a:t/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/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03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0ACB-5780-4CCC-AE79-C52335EDEF7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/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nl-NL" dirty="0" smtClean="0">
                <a:solidFill>
                  <a:prstClr val="black"/>
                </a:solidFill>
              </a:rPr>
              <a:t/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86"/>
          <a:stretch/>
        </p:blipFill>
        <p:spPr>
          <a:xfrm>
            <a:off x="715" y="0"/>
            <a:ext cx="2555061" cy="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://www.blogklimaatenergie.n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5192" y="5157192"/>
            <a:ext cx="8651304" cy="511026"/>
          </a:xfrm>
        </p:spPr>
        <p:txBody>
          <a:bodyPr/>
          <a:lstStyle/>
          <a:p>
            <a:r>
              <a:rPr lang="nl-NL" dirty="0" smtClean="0"/>
              <a:t>Juridische consequenties Regionale Energiestrategieën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1600" dirty="0" smtClean="0">
                <a:solidFill>
                  <a:schemeClr val="bg1"/>
                </a:solidFill>
              </a:rPr>
              <a:t>Edward Brans en Aart Jan van der Ven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385192" y="6165304"/>
            <a:ext cx="7283152" cy="432048"/>
          </a:xfrm>
        </p:spPr>
        <p:txBody>
          <a:bodyPr/>
          <a:lstStyle/>
          <a:p>
            <a:r>
              <a:rPr lang="nl-NL" sz="1200" dirty="0" err="1" smtClean="0"/>
              <a:t>Kennisdag</a:t>
            </a:r>
            <a:r>
              <a:rPr lang="nl-NL" sz="1200" dirty="0" smtClean="0"/>
              <a:t> Regionale Energiestrategie (RES) – 8 februari 2019</a:t>
            </a:r>
            <a:endParaRPr lang="nl-NL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25039"/>
            <a:ext cx="9144000" cy="366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7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Concrete uitvoering RES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/>
              <a:t>Concrete uitvoering van maatregelen RES:</a:t>
            </a:r>
          </a:p>
          <a:p>
            <a:endParaRPr lang="nl-NL" b="1" dirty="0"/>
          </a:p>
          <a:p>
            <a:r>
              <a:rPr lang="nl-NL" dirty="0" smtClean="0"/>
              <a:t>Omgevingsplan </a:t>
            </a:r>
          </a:p>
          <a:p>
            <a:endParaRPr lang="nl-NL" dirty="0"/>
          </a:p>
          <a:p>
            <a:r>
              <a:rPr lang="nl-NL" dirty="0" smtClean="0"/>
              <a:t>Omgevingsvergunning</a:t>
            </a:r>
          </a:p>
          <a:p>
            <a:endParaRPr lang="nl-NL" dirty="0"/>
          </a:p>
          <a:p>
            <a:r>
              <a:rPr lang="nl-NL" dirty="0" smtClean="0"/>
              <a:t>Projectbesluit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 RES: Omgevingsplan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23528" y="1600200"/>
            <a:ext cx="8712968" cy="4525963"/>
          </a:xfrm>
        </p:spPr>
        <p:txBody>
          <a:bodyPr/>
          <a:lstStyle/>
          <a:p>
            <a:r>
              <a:rPr lang="nl-NL" dirty="0" smtClean="0"/>
              <a:t>Het omgevingsplan vervangt o.a. bestemmingsplan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/>
              <a:t>De raad stelt voor het gehele grondgebied één omgevingsplan </a:t>
            </a:r>
            <a:r>
              <a:rPr lang="nl-NL" dirty="0" smtClean="0"/>
              <a:t>vast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Bijvoorbeeld: locatie voor de realisatie van (kleinschalige) windparken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Rechtsbescherming: beroep bij Raad van State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11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 </a:t>
            </a:r>
            <a:r>
              <a:rPr lang="nl-NL" dirty="0" smtClean="0"/>
              <a:t>RES: Omgevingsvergunning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Omgevingswet kent </a:t>
            </a:r>
            <a:r>
              <a:rPr lang="nl-NL" dirty="0" err="1" smtClean="0"/>
              <a:t>vergunningplichtige</a:t>
            </a:r>
            <a:r>
              <a:rPr lang="nl-NL" dirty="0" smtClean="0"/>
              <a:t> activiteiten, o.a. </a:t>
            </a:r>
          </a:p>
          <a:p>
            <a:endParaRPr lang="nl-NL" dirty="0" smtClean="0"/>
          </a:p>
          <a:p>
            <a:pPr lvl="1"/>
            <a:r>
              <a:rPr lang="nl-NL" sz="1600" dirty="0"/>
              <a:t>een bouwactiviteit </a:t>
            </a:r>
            <a:endParaRPr lang="nl-NL" sz="1600" dirty="0" smtClean="0"/>
          </a:p>
          <a:p>
            <a:pPr lvl="1"/>
            <a:r>
              <a:rPr lang="nl-NL" sz="1600" dirty="0" smtClean="0"/>
              <a:t>een afwijkactiviteit</a:t>
            </a:r>
          </a:p>
          <a:p>
            <a:pPr lvl="1"/>
            <a:endParaRPr lang="nl-NL" sz="16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/>
              <a:t>Eén bevoegd </a:t>
            </a:r>
            <a:r>
              <a:rPr lang="nl-NL" dirty="0" smtClean="0"/>
              <a:t>gezag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Bijvoorbeeld: de realisatie van zonneparken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Rechtsbescherming: beroep in twee instanties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19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 RES: Projectbesluit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Ambtshalve te nemen besluit van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sz="1600" dirty="0" smtClean="0"/>
              <a:t>minister (windparken &gt;100 MW en zonneparken &gt;50 MW)</a:t>
            </a:r>
          </a:p>
          <a:p>
            <a:pPr lvl="1"/>
            <a:r>
              <a:rPr lang="nl-NL" sz="1600" dirty="0" smtClean="0"/>
              <a:t>gedeputeerde staten (windparken 5 – 100 MW)</a:t>
            </a:r>
          </a:p>
          <a:p>
            <a:pPr lvl="1"/>
            <a:r>
              <a:rPr lang="nl-NL" sz="1600" dirty="0" smtClean="0"/>
              <a:t>het </a:t>
            </a:r>
            <a:r>
              <a:rPr lang="nl-NL" sz="1600" dirty="0"/>
              <a:t>dagelijks bestuur van een </a:t>
            </a:r>
            <a:r>
              <a:rPr lang="nl-NL" sz="1600" dirty="0" smtClean="0"/>
              <a:t>waterschap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r>
              <a:rPr lang="nl-NL" dirty="0"/>
              <a:t>In de plaats </a:t>
            </a:r>
            <a:r>
              <a:rPr lang="nl-NL" dirty="0" smtClean="0"/>
              <a:t>van o.a. inpassingsplan (Wro)</a:t>
            </a:r>
          </a:p>
          <a:p>
            <a:endParaRPr lang="nl-NL" dirty="0"/>
          </a:p>
          <a:p>
            <a:r>
              <a:rPr lang="nl-NL" dirty="0" smtClean="0"/>
              <a:t>Slechts één integraal besluit nodig</a:t>
            </a:r>
          </a:p>
          <a:p>
            <a:endParaRPr lang="nl-NL" dirty="0"/>
          </a:p>
          <a:p>
            <a:r>
              <a:rPr lang="nl-NL" dirty="0" smtClean="0"/>
              <a:t>Rechtsbescherming: beroep bij Raad van State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Juridische aandachtspunten RES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 smtClean="0"/>
              <a:t>1. Participatie bij RES is een "must"</a:t>
            </a:r>
          </a:p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Artikel 6 lid 4 Verdrag van Aarhus:</a:t>
            </a:r>
          </a:p>
          <a:p>
            <a:endParaRPr lang="nl-NL" sz="1600" dirty="0"/>
          </a:p>
          <a:p>
            <a:pPr marL="0" indent="0">
              <a:buNone/>
            </a:pPr>
            <a:r>
              <a:rPr lang="nl-NL" sz="1600" dirty="0" smtClean="0"/>
              <a:t>	</a:t>
            </a:r>
            <a:r>
              <a:rPr lang="nl-NL" sz="1600" i="1" dirty="0" smtClean="0"/>
              <a:t>"Elke </a:t>
            </a:r>
            <a:r>
              <a:rPr lang="nl-NL" sz="1600" i="1" dirty="0"/>
              <a:t>Partij voorziet in vroegtijdige inspraak, wanneer </a:t>
            </a:r>
            <a:r>
              <a:rPr lang="nl-NL" sz="1600" i="1" dirty="0" smtClean="0"/>
              <a:t>alle opties 	open </a:t>
            </a:r>
            <a:r>
              <a:rPr lang="nl-NL" sz="1600" i="1" dirty="0"/>
              <a:t>zijn en doeltreffende inspraak kan plaatsvinden</a:t>
            </a:r>
            <a:r>
              <a:rPr lang="nl-NL" sz="1600" i="1" dirty="0" smtClean="0"/>
              <a:t>."</a:t>
            </a:r>
          </a:p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Is uw RES "Aarhus-</a:t>
            </a:r>
            <a:r>
              <a:rPr lang="nl-NL" sz="1600" dirty="0" err="1" smtClean="0"/>
              <a:t>proof</a:t>
            </a:r>
            <a:r>
              <a:rPr lang="nl-NL" sz="1600" dirty="0" smtClean="0"/>
              <a:t>"?</a:t>
            </a:r>
          </a:p>
          <a:p>
            <a:pPr marL="0" indent="0">
              <a:buNone/>
            </a:pPr>
            <a:endParaRPr lang="nl-NL" sz="1600" dirty="0" smtClean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628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Juridische aandachtspunten RES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 smtClean="0"/>
              <a:t>2. De plan-</a:t>
            </a:r>
            <a:r>
              <a:rPr lang="nl-NL" sz="1600" b="1" dirty="0" err="1" smtClean="0"/>
              <a:t>m.e.r</a:t>
            </a:r>
            <a:r>
              <a:rPr lang="nl-NL" sz="1600" b="1" dirty="0" smtClean="0"/>
              <a:t>.-plicht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 smtClean="0"/>
              <a:t>Omgevingsvisies </a:t>
            </a:r>
            <a:r>
              <a:rPr lang="nl-NL" sz="1600" dirty="0"/>
              <a:t>zijn </a:t>
            </a:r>
            <a:r>
              <a:rPr lang="nl-NL" sz="1600" dirty="0" smtClean="0"/>
              <a:t>plan-</a:t>
            </a:r>
            <a:r>
              <a:rPr lang="nl-NL" sz="1600" dirty="0" err="1" smtClean="0"/>
              <a:t>m.e.r</a:t>
            </a:r>
            <a:r>
              <a:rPr lang="nl-NL" sz="1600" dirty="0" smtClean="0"/>
              <a:t>.-plichtig.</a:t>
            </a: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i="1" dirty="0" smtClean="0"/>
              <a:t>	"</a:t>
            </a:r>
            <a:r>
              <a:rPr lang="nl-NL" sz="1600" i="1" dirty="0"/>
              <a:t>Een beschrijving van de mogelijk aanzienlijke milieueffecten </a:t>
            </a:r>
            <a:r>
              <a:rPr lang="nl-NL" sz="1600" i="1" dirty="0" smtClean="0"/>
              <a:t>van de 	uitvoering </a:t>
            </a:r>
            <a:r>
              <a:rPr lang="nl-NL" sz="1600" i="1" dirty="0"/>
              <a:t>van het plan of programma en van de </a:t>
            </a:r>
            <a:r>
              <a:rPr lang="nl-NL" sz="1600" i="1" dirty="0" smtClean="0"/>
              <a:t>redelijke 	alternatieven, met </a:t>
            </a:r>
            <a:r>
              <a:rPr lang="nl-NL" sz="1600" i="1" dirty="0"/>
              <a:t>inbegrip van een beoordeling van </a:t>
            </a:r>
            <a:r>
              <a:rPr lang="nl-NL" sz="1600" i="1" dirty="0" smtClean="0"/>
              <a:t>die 	milieueffecten" </a:t>
            </a:r>
            <a:endParaRPr lang="nl-NL" sz="1600" i="1" dirty="0"/>
          </a:p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Vrijwillige plan-m.e.r. voor RES?</a:t>
            </a:r>
          </a:p>
        </p:txBody>
      </p:sp>
    </p:spTree>
    <p:extLst>
      <p:ext uri="{BB962C8B-B14F-4D97-AF65-F5344CB8AC3E}">
        <p14:creationId xmlns:p14="http://schemas.microsoft.com/office/powerpoint/2010/main" val="18149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2765" b="2597"/>
          <a:stretch/>
        </p:blipFill>
        <p:spPr>
          <a:xfrm>
            <a:off x="0" y="3212976"/>
            <a:ext cx="5049125" cy="36427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voor uw aandacht!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4463294" y="3213165"/>
            <a:ext cx="4686466" cy="364806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493701" y="5870586"/>
            <a:ext cx="2368880" cy="69648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nl-NL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Aart Jan van der Ven</a:t>
            </a:r>
          </a:p>
          <a:p>
            <a:endParaRPr lang="nl-NL" sz="1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070 515 34 31 aartjan.vanderven@pelsrijcken.nl</a:t>
            </a:r>
            <a:endParaRPr lang="nl-NL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0" y="2803715"/>
            <a:ext cx="60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Blijf op de hoogte: </a:t>
            </a:r>
            <a:r>
              <a:rPr lang="nl-NL" dirty="0" smtClean="0">
                <a:hlinkClick r:id="rId4"/>
              </a:rPr>
              <a:t>www.blogklimaatenergie.nl</a:t>
            </a:r>
            <a:r>
              <a:rPr lang="nl-NL" dirty="0" smtClean="0"/>
              <a:t>  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"/>
          <a:stretch/>
        </p:blipFill>
        <p:spPr bwMode="auto">
          <a:xfrm>
            <a:off x="4463294" y="3205805"/>
            <a:ext cx="2392107" cy="23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7174" y="3212976"/>
            <a:ext cx="2376827" cy="237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811632" y="5877272"/>
            <a:ext cx="2368880" cy="696484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nl-NL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Edward Brans</a:t>
            </a:r>
          </a:p>
          <a:p>
            <a:endParaRPr lang="nl-NL" sz="100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070 515 32 32 edward.brans@pelsrijcken.nl</a:t>
            </a:r>
            <a:endParaRPr lang="nl-NL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2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Het is wenselijk om bij de totstandkoming van de RES gebruik te maken van een milieueffectrapportage.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92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Bestuurlijk draagvlak is van groot belang voor de uitwerking van de RES in de omgevingsvisies en de daarop volgende realisatie. Hoe betrekt u provinciale staten en de gemeenteraden bij de totstandkoming van de RES?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8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sz="2000" dirty="0"/>
          </a:p>
          <a:p>
            <a:r>
              <a:rPr lang="nl-NL" sz="2000" dirty="0" smtClean="0"/>
              <a:t>Wat is </a:t>
            </a:r>
            <a:r>
              <a:rPr lang="nl-NL" sz="2000" dirty="0" smtClean="0"/>
              <a:t>het juridische karakter van de </a:t>
            </a:r>
            <a:r>
              <a:rPr lang="nl-NL" sz="2000" dirty="0" smtClean="0"/>
              <a:t>RES?</a:t>
            </a:r>
          </a:p>
          <a:p>
            <a:endParaRPr lang="nl-NL" sz="2000" dirty="0"/>
          </a:p>
          <a:p>
            <a:r>
              <a:rPr lang="nl-NL" sz="2000" dirty="0" smtClean="0"/>
              <a:t>Doorwerking </a:t>
            </a:r>
            <a:r>
              <a:rPr lang="nl-NL" sz="2000" dirty="0" smtClean="0"/>
              <a:t>in ruimtelijke instrumenten</a:t>
            </a:r>
          </a:p>
          <a:p>
            <a:endParaRPr lang="nl-NL" sz="2000" dirty="0"/>
          </a:p>
          <a:p>
            <a:r>
              <a:rPr lang="nl-NL" sz="2000" dirty="0" smtClean="0"/>
              <a:t>Juridische aandachtspunten RES</a:t>
            </a:r>
          </a:p>
          <a:p>
            <a:endParaRPr lang="nl-NL" sz="20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7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RES?</a:t>
            </a:r>
            <a:endParaRPr lang="nl-NL" b="1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11560" y="16240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			          </a:t>
            </a:r>
            <a:r>
              <a:rPr lang="nl-NL" b="1" dirty="0" smtClean="0"/>
              <a:t>RES</a:t>
            </a:r>
            <a:endParaRPr lang="nl-NL" dirty="0"/>
          </a:p>
        </p:txBody>
      </p:sp>
      <p:sp>
        <p:nvSpPr>
          <p:cNvPr id="5" name="Wolkvormig bijschrift 4"/>
          <p:cNvSpPr/>
          <p:nvPr/>
        </p:nvSpPr>
        <p:spPr>
          <a:xfrm>
            <a:off x="5347361" y="1556792"/>
            <a:ext cx="2356296" cy="1224136"/>
          </a:xfrm>
          <a:prstGeom prst="cloudCallout">
            <a:avLst>
              <a:gd name="adj1" fmla="val -43111"/>
              <a:gd name="adj2" fmla="val 6595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nstrument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Wolkvormig bijschrift 5"/>
          <p:cNvSpPr/>
          <p:nvPr/>
        </p:nvSpPr>
        <p:spPr>
          <a:xfrm>
            <a:off x="5292080" y="4602236"/>
            <a:ext cx="2952328" cy="1440160"/>
          </a:xfrm>
          <a:prstGeom prst="cloudCallout">
            <a:avLst>
              <a:gd name="adj1" fmla="val -42915"/>
              <a:gd name="adj2" fmla="val -4978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samenwerking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Wolkvormig bijschrift 6"/>
          <p:cNvSpPr/>
          <p:nvPr/>
        </p:nvSpPr>
        <p:spPr>
          <a:xfrm>
            <a:off x="1848626" y="1624012"/>
            <a:ext cx="2356296" cy="1224136"/>
          </a:xfrm>
          <a:prstGeom prst="cloudCallout">
            <a:avLst>
              <a:gd name="adj1" fmla="val 25879"/>
              <a:gd name="adj2" fmla="val 65958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Wolkvormig bijschrift 7"/>
          <p:cNvSpPr/>
          <p:nvPr/>
        </p:nvSpPr>
        <p:spPr>
          <a:xfrm>
            <a:off x="1691680" y="4689140"/>
            <a:ext cx="2356296" cy="1224136"/>
          </a:xfrm>
          <a:prstGeom prst="cloudCallout">
            <a:avLst>
              <a:gd name="adj1" fmla="val 47438"/>
              <a:gd name="adj2" fmla="val -4816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Wolkvormig bijschrift 8"/>
          <p:cNvSpPr/>
          <p:nvPr/>
        </p:nvSpPr>
        <p:spPr>
          <a:xfrm>
            <a:off x="191609" y="3253805"/>
            <a:ext cx="2356296" cy="1224136"/>
          </a:xfrm>
          <a:prstGeom prst="cloudCallout">
            <a:avLst>
              <a:gd name="adj1" fmla="val 63967"/>
              <a:gd name="adj2" fmla="val 163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afspraken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Wolkvormig bijschrift 9"/>
          <p:cNvSpPr/>
          <p:nvPr/>
        </p:nvSpPr>
        <p:spPr>
          <a:xfrm>
            <a:off x="6505316" y="3106340"/>
            <a:ext cx="2356296" cy="1224136"/>
          </a:xfrm>
          <a:prstGeom prst="cloudCallout">
            <a:avLst>
              <a:gd name="adj1" fmla="val -62873"/>
              <a:gd name="adj2" fmla="val 647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keuzes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1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nl-NL" dirty="0" smtClean="0"/>
              <a:t>Doorwerken in ruimtelijke instrumenten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720056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602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nl-NL" dirty="0" smtClean="0"/>
              <a:t>Doorwerken in ruimtelijke instrumenten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/>
          <a:lstStyle/>
          <a:p>
            <a:pPr marL="0" indent="0">
              <a:buNone/>
            </a:pPr>
            <a:endParaRPr lang="nl-NL" b="1" dirty="0" smtClean="0"/>
          </a:p>
          <a:p>
            <a:r>
              <a:rPr lang="nl-NL" dirty="0" smtClean="0"/>
              <a:t>Omgevingsvisie</a:t>
            </a:r>
            <a:endParaRPr lang="nl-NL" dirty="0"/>
          </a:p>
          <a:p>
            <a:endParaRPr lang="nl-NL" dirty="0"/>
          </a:p>
          <a:p>
            <a:r>
              <a:rPr lang="nl-NL" dirty="0"/>
              <a:t>Programma</a:t>
            </a:r>
          </a:p>
          <a:p>
            <a:endParaRPr lang="nl-NL" dirty="0"/>
          </a:p>
          <a:p>
            <a:r>
              <a:rPr lang="nl-NL" dirty="0"/>
              <a:t>Algemene regels</a:t>
            </a:r>
            <a:br>
              <a:rPr lang="nl-NL" dirty="0"/>
            </a:br>
            <a:endParaRPr lang="nl-NL" dirty="0"/>
          </a:p>
          <a:p>
            <a:r>
              <a:rPr lang="nl-NL" dirty="0"/>
              <a:t>Omgevingsplan</a:t>
            </a:r>
          </a:p>
          <a:p>
            <a:endParaRPr lang="nl-NL" dirty="0"/>
          </a:p>
          <a:p>
            <a:r>
              <a:rPr lang="nl-NL" dirty="0"/>
              <a:t>Omgevingsvergunning</a:t>
            </a:r>
          </a:p>
          <a:p>
            <a:endParaRPr lang="nl-NL" dirty="0"/>
          </a:p>
          <a:p>
            <a:r>
              <a:rPr lang="nl-NL" dirty="0"/>
              <a:t>Projectbesluit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11793" r="16841" b="4208"/>
          <a:stretch/>
        </p:blipFill>
        <p:spPr>
          <a:xfrm>
            <a:off x="4003576" y="1882961"/>
            <a:ext cx="4032448" cy="3960440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2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nl-NL" dirty="0"/>
              <a:t>Doorwerken in ruimtelijke instrumenten</a:t>
            </a:r>
            <a:endParaRPr lang="nl-NL" b="1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240488"/>
              </p:ext>
            </p:extLst>
          </p:nvPr>
        </p:nvGraphicFramePr>
        <p:xfrm>
          <a:off x="107504" y="1600200"/>
          <a:ext cx="892899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6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nl-NL" dirty="0" smtClean="0"/>
              <a:t>Beleidsuitwerking RES: Omgevingsvisie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Simpel gezegd: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Langetermijnvisie over ontwikkelingen op eigen grondgebied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Wat zijn de hoofdlijnen van het </a:t>
            </a:r>
            <a:r>
              <a:rPr lang="nl-NL" u="sng" dirty="0" smtClean="0"/>
              <a:t>integrale</a:t>
            </a:r>
            <a:r>
              <a:rPr lang="nl-NL" dirty="0" smtClean="0"/>
              <a:t> (!) beleid voor de fysieke leefomgeving?</a:t>
            </a:r>
          </a:p>
          <a:p>
            <a:endParaRPr lang="nl-NL" dirty="0" smtClean="0"/>
          </a:p>
          <a:p>
            <a:r>
              <a:rPr lang="nl-NL" dirty="0" smtClean="0"/>
              <a:t>Wat uit RES? Locaties voor windenergie en zonneparken.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50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nl-NL" dirty="0" smtClean="0"/>
              <a:t>Beleidsuitwerking RES: Omgevingsvisie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Op drie niveaus verplicht: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gemeente 	(raad)</a:t>
            </a:r>
          </a:p>
          <a:p>
            <a:pPr lvl="1"/>
            <a:r>
              <a:rPr lang="nl-NL" dirty="0" smtClean="0"/>
              <a:t>provincie 	(provinciale staten)</a:t>
            </a:r>
          </a:p>
          <a:p>
            <a:pPr lvl="1"/>
            <a:r>
              <a:rPr lang="nl-NL" dirty="0" smtClean="0"/>
              <a:t>rijk 		(minister)</a:t>
            </a:r>
          </a:p>
          <a:p>
            <a:pPr lvl="1"/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/>
              <a:t>Maar ook: regionale omgevingsvisie mogelijk!</a:t>
            </a:r>
          </a:p>
        </p:txBody>
      </p:sp>
    </p:spTree>
    <p:extLst>
      <p:ext uri="{BB962C8B-B14F-4D97-AF65-F5344CB8AC3E}">
        <p14:creationId xmlns:p14="http://schemas.microsoft.com/office/powerpoint/2010/main" val="2104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nl-NL" dirty="0" smtClean="0"/>
              <a:t>Beleidsuitwerking RES: Omgevingsvisie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Komt in de plaats van o.a.</a:t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huidige structuurvisies (Wro)</a:t>
            </a:r>
          </a:p>
          <a:p>
            <a:pPr lvl="1"/>
            <a:r>
              <a:rPr lang="nl-NL" dirty="0" smtClean="0"/>
              <a:t>nationale en provinciale waterplannen (Waterwet)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ilieubeleidsplannen (</a:t>
            </a:r>
            <a:r>
              <a:rPr lang="nl-NL" dirty="0" err="1" smtClean="0"/>
              <a:t>Wm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Bindt uitsluitend het vaststellende orgaan zelf!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/>
              <a:t>geen doorwerking naar lagere organen</a:t>
            </a:r>
          </a:p>
          <a:p>
            <a:pPr lvl="1"/>
            <a:r>
              <a:rPr lang="nl-NL" dirty="0"/>
              <a:t>daarvoor zijn andere </a:t>
            </a:r>
            <a:r>
              <a:rPr lang="nl-NL" dirty="0" smtClean="0"/>
              <a:t>instrumenten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/>
              <a:t>Rechtsbescherming: geen </a:t>
            </a:r>
            <a:r>
              <a:rPr lang="nl-NL" dirty="0"/>
              <a:t>beroep </a:t>
            </a:r>
            <a:r>
              <a:rPr lang="nl-NL" dirty="0" smtClean="0"/>
              <a:t>mogelijk (wel zienswijzen)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56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ls Rijcken &amp; Droogleever Fortuijn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99CC"/>
      </a:accent1>
      <a:accent2>
        <a:srgbClr val="7A3D8F"/>
      </a:accent2>
      <a:accent3>
        <a:srgbClr val="F58220"/>
      </a:accent3>
      <a:accent4>
        <a:srgbClr val="477DCC"/>
      </a:accent4>
      <a:accent5>
        <a:srgbClr val="F1F2F4"/>
      </a:accent5>
      <a:accent6>
        <a:srgbClr val="33333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orporate template_2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699CC"/>
      </a:accent1>
      <a:accent2>
        <a:srgbClr val="7A3D8F"/>
      </a:accent2>
      <a:accent3>
        <a:srgbClr val="F58220"/>
      </a:accent3>
      <a:accent4>
        <a:srgbClr val="477DCC"/>
      </a:accent4>
      <a:accent5>
        <a:srgbClr val="F1F2F4"/>
      </a:accent5>
      <a:accent6>
        <a:srgbClr val="33333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template_2</Template>
  <TotalTime>0</TotalTime>
  <Words>454</Words>
  <Application>Microsoft Office PowerPoint</Application>
  <PresentationFormat>Diavoorstelling (4:3)</PresentationFormat>
  <Paragraphs>168</Paragraphs>
  <Slides>18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7</vt:i4>
      </vt:variant>
      <vt:variant>
        <vt:lpstr>Diatitels</vt:lpstr>
      </vt:variant>
      <vt:variant>
        <vt:i4>18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2019-02-04T08:33:00Z</dcterms:created>
  <dcterms:modified xsi:type="dcterms:W3CDTF">2019-02-04T08:33:00Z</dcterms:modified>
</cp:coreProperties>
</file>