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6"/>
  </p:notesMasterIdLst>
  <p:sldIdLst>
    <p:sldId id="317" r:id="rId5"/>
    <p:sldId id="261" r:id="rId6"/>
    <p:sldId id="268" r:id="rId7"/>
    <p:sldId id="339" r:id="rId8"/>
    <p:sldId id="294" r:id="rId9"/>
    <p:sldId id="318" r:id="rId10"/>
    <p:sldId id="342" r:id="rId11"/>
    <p:sldId id="329" r:id="rId12"/>
    <p:sldId id="281" r:id="rId13"/>
    <p:sldId id="340" r:id="rId14"/>
    <p:sldId id="280" r:id="rId15"/>
    <p:sldId id="341" r:id="rId16"/>
    <p:sldId id="303" r:id="rId17"/>
    <p:sldId id="299" r:id="rId18"/>
    <p:sldId id="348" r:id="rId19"/>
    <p:sldId id="349" r:id="rId20"/>
    <p:sldId id="343" r:id="rId21"/>
    <p:sldId id="347" r:id="rId22"/>
    <p:sldId id="350" r:id="rId23"/>
    <p:sldId id="351" r:id="rId24"/>
    <p:sldId id="291" r:id="rId25"/>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412" userDrawn="1">
          <p15:clr>
            <a:srgbClr val="A4A3A4"/>
          </p15:clr>
        </p15:guide>
        <p15:guide id="2" pos="3568"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Odile Rasch (Gemeente Alkmaar)" initials="OR(A" lastIdx="0" clrIdx="0">
    <p:extLst/>
  </p:cmAuthor>
  <p:cmAuthor id="2" name="Wies Thesingh-van Eijk" initials="WTE" lastIdx="1" clrIdx="1">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4D8E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E260645-3CE0-404C-9406-EA7E29FB6A13}" v="475" dt="2019-02-06T13:41:04.366"/>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002" autoAdjust="0"/>
    <p:restoredTop sz="76330" autoAdjust="0"/>
  </p:normalViewPr>
  <p:slideViewPr>
    <p:cSldViewPr snapToGrid="0">
      <p:cViewPr varScale="1">
        <p:scale>
          <a:sx n="51" d="100"/>
          <a:sy n="51" d="100"/>
        </p:scale>
        <p:origin x="1296" y="52"/>
      </p:cViewPr>
      <p:guideLst>
        <p:guide orient="horz" pos="1412"/>
        <p:guide pos="3568"/>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commentAuthors" Target="commentAuthors.xml"/><Relationship Id="rId30"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ies Thesingh-van Eijk" userId="02cceef0-aa99-4dc1-941e-98380562bbde" providerId="ADAL" clId="{589BD984-7904-46F6-9FB8-15805191A3A4}"/>
    <pc:docChg chg="undo custSel delSld modSld">
      <pc:chgData name="Wies Thesingh-van Eijk" userId="02cceef0-aa99-4dc1-941e-98380562bbde" providerId="ADAL" clId="{589BD984-7904-46F6-9FB8-15805191A3A4}" dt="2019-02-05T08:15:23.533" v="387" actId="20577"/>
      <pc:docMkLst>
        <pc:docMk/>
      </pc:docMkLst>
      <pc:sldChg chg="addSp delSp">
        <pc:chgData name="Wies Thesingh-van Eijk" userId="02cceef0-aa99-4dc1-941e-98380562bbde" providerId="ADAL" clId="{589BD984-7904-46F6-9FB8-15805191A3A4}" dt="2019-02-05T08:11:26.092" v="127"/>
        <pc:sldMkLst>
          <pc:docMk/>
          <pc:sldMk cId="2387926681" sldId="291"/>
        </pc:sldMkLst>
        <pc:picChg chg="add del">
          <ac:chgData name="Wies Thesingh-van Eijk" userId="02cceef0-aa99-4dc1-941e-98380562bbde" providerId="ADAL" clId="{589BD984-7904-46F6-9FB8-15805191A3A4}" dt="2019-02-05T08:11:26.092" v="127"/>
          <ac:picMkLst>
            <pc:docMk/>
            <pc:sldMk cId="2387926681" sldId="291"/>
            <ac:picMk id="5" creationId="{99C2AF95-ECE4-4037-BD6F-754EF5510C5C}"/>
          </ac:picMkLst>
        </pc:picChg>
      </pc:sldChg>
      <pc:sldChg chg="delSp modSp">
        <pc:chgData name="Wies Thesingh-van Eijk" userId="02cceef0-aa99-4dc1-941e-98380562bbde" providerId="ADAL" clId="{589BD984-7904-46F6-9FB8-15805191A3A4}" dt="2019-02-05T08:07:10.140" v="8" actId="478"/>
        <pc:sldMkLst>
          <pc:docMk/>
          <pc:sldMk cId="3759996369" sldId="299"/>
        </pc:sldMkLst>
        <pc:spChg chg="del mod">
          <ac:chgData name="Wies Thesingh-van Eijk" userId="02cceef0-aa99-4dc1-941e-98380562bbde" providerId="ADAL" clId="{589BD984-7904-46F6-9FB8-15805191A3A4}" dt="2019-02-05T08:07:10.140" v="8" actId="478"/>
          <ac:spMkLst>
            <pc:docMk/>
            <pc:sldMk cId="3759996369" sldId="299"/>
            <ac:spMk id="13" creationId="{10566861-AD12-4C0C-BBFC-5588561E18FA}"/>
          </ac:spMkLst>
        </pc:spChg>
        <pc:spChg chg="mod">
          <ac:chgData name="Wies Thesingh-van Eijk" userId="02cceef0-aa99-4dc1-941e-98380562bbde" providerId="ADAL" clId="{589BD984-7904-46F6-9FB8-15805191A3A4}" dt="2019-02-05T08:06:41.221" v="6" actId="1076"/>
          <ac:spMkLst>
            <pc:docMk/>
            <pc:sldMk cId="3759996369" sldId="299"/>
            <ac:spMk id="15" creationId="{571700B5-1A02-4549-A485-61308DAE9F5D}"/>
          </ac:spMkLst>
        </pc:spChg>
      </pc:sldChg>
      <pc:sldChg chg="delSp modSp">
        <pc:chgData name="Wies Thesingh-van Eijk" userId="02cceef0-aa99-4dc1-941e-98380562bbde" providerId="ADAL" clId="{589BD984-7904-46F6-9FB8-15805191A3A4}" dt="2019-02-05T08:12:22.170" v="137" actId="113"/>
        <pc:sldMkLst>
          <pc:docMk/>
          <pc:sldMk cId="2988154339" sldId="314"/>
        </pc:sldMkLst>
        <pc:spChg chg="mod">
          <ac:chgData name="Wies Thesingh-van Eijk" userId="02cceef0-aa99-4dc1-941e-98380562bbde" providerId="ADAL" clId="{589BD984-7904-46F6-9FB8-15805191A3A4}" dt="2019-02-05T08:12:22.170" v="137" actId="113"/>
          <ac:spMkLst>
            <pc:docMk/>
            <pc:sldMk cId="2988154339" sldId="314"/>
            <ac:spMk id="2" creationId="{385E256E-EF34-4733-B201-6556EF2DF58B}"/>
          </ac:spMkLst>
        </pc:spChg>
        <pc:spChg chg="mod">
          <ac:chgData name="Wies Thesingh-van Eijk" userId="02cceef0-aa99-4dc1-941e-98380562bbde" providerId="ADAL" clId="{589BD984-7904-46F6-9FB8-15805191A3A4}" dt="2019-02-05T08:11:58.440" v="135" actId="20577"/>
          <ac:spMkLst>
            <pc:docMk/>
            <pc:sldMk cId="2988154339" sldId="314"/>
            <ac:spMk id="10" creationId="{0409AB73-4D06-4452-8BF3-9A73FB1B49C5}"/>
          </ac:spMkLst>
        </pc:spChg>
        <pc:picChg chg="del">
          <ac:chgData name="Wies Thesingh-van Eijk" userId="02cceef0-aa99-4dc1-941e-98380562bbde" providerId="ADAL" clId="{589BD984-7904-46F6-9FB8-15805191A3A4}" dt="2019-02-05T08:11:01.198" v="125" actId="478"/>
          <ac:picMkLst>
            <pc:docMk/>
            <pc:sldMk cId="2988154339" sldId="314"/>
            <ac:picMk id="9" creationId="{B698752C-F4CC-477C-A1B9-1F402BBE3D0C}"/>
          </ac:picMkLst>
        </pc:picChg>
      </pc:sldChg>
      <pc:sldChg chg="modSp">
        <pc:chgData name="Wies Thesingh-van Eijk" userId="02cceef0-aa99-4dc1-941e-98380562bbde" providerId="ADAL" clId="{589BD984-7904-46F6-9FB8-15805191A3A4}" dt="2019-02-05T08:06:18.795" v="4" actId="1076"/>
        <pc:sldMkLst>
          <pc:docMk/>
          <pc:sldMk cId="3033478727" sldId="341"/>
        </pc:sldMkLst>
        <pc:spChg chg="mod">
          <ac:chgData name="Wies Thesingh-van Eijk" userId="02cceef0-aa99-4dc1-941e-98380562bbde" providerId="ADAL" clId="{589BD984-7904-46F6-9FB8-15805191A3A4}" dt="2019-02-05T08:06:17.180" v="3" actId="14100"/>
          <ac:spMkLst>
            <pc:docMk/>
            <pc:sldMk cId="3033478727" sldId="341"/>
            <ac:spMk id="2" creationId="{3CF272F2-302C-40F8-A4D4-32B9EF13DA21}"/>
          </ac:spMkLst>
        </pc:spChg>
        <pc:spChg chg="mod">
          <ac:chgData name="Wies Thesingh-van Eijk" userId="02cceef0-aa99-4dc1-941e-98380562bbde" providerId="ADAL" clId="{589BD984-7904-46F6-9FB8-15805191A3A4}" dt="2019-02-05T08:06:18.795" v="4" actId="1076"/>
          <ac:spMkLst>
            <pc:docMk/>
            <pc:sldMk cId="3033478727" sldId="341"/>
            <ac:spMk id="3" creationId="{49958297-D330-473F-9585-CAF8904D9698}"/>
          </ac:spMkLst>
        </pc:spChg>
      </pc:sldChg>
      <pc:sldChg chg="modSp">
        <pc:chgData name="Wies Thesingh-van Eijk" userId="02cceef0-aa99-4dc1-941e-98380562bbde" providerId="ADAL" clId="{589BD984-7904-46F6-9FB8-15805191A3A4}" dt="2019-02-05T08:07:52.949" v="31" actId="20577"/>
        <pc:sldMkLst>
          <pc:docMk/>
          <pc:sldMk cId="1492765270" sldId="344"/>
        </pc:sldMkLst>
        <pc:spChg chg="mod">
          <ac:chgData name="Wies Thesingh-van Eijk" userId="02cceef0-aa99-4dc1-941e-98380562bbde" providerId="ADAL" clId="{589BD984-7904-46F6-9FB8-15805191A3A4}" dt="2019-02-05T08:07:52.949" v="31" actId="20577"/>
          <ac:spMkLst>
            <pc:docMk/>
            <pc:sldMk cId="1492765270" sldId="344"/>
            <ac:spMk id="3" creationId="{A77550E0-35DC-41F2-9270-E1E9383BE69F}"/>
          </ac:spMkLst>
        </pc:spChg>
        <pc:spChg chg="mod">
          <ac:chgData name="Wies Thesingh-van Eijk" userId="02cceef0-aa99-4dc1-941e-98380562bbde" providerId="ADAL" clId="{589BD984-7904-46F6-9FB8-15805191A3A4}" dt="2019-02-05T08:07:52.698" v="28" actId="27636"/>
          <ac:spMkLst>
            <pc:docMk/>
            <pc:sldMk cId="1492765270" sldId="344"/>
            <ac:spMk id="4" creationId="{D985C1A4-0AEF-4C25-92EB-689994BF6182}"/>
          </ac:spMkLst>
        </pc:spChg>
      </pc:sldChg>
      <pc:sldChg chg="modSp">
        <pc:chgData name="Wies Thesingh-van Eijk" userId="02cceef0-aa99-4dc1-941e-98380562bbde" providerId="ADAL" clId="{589BD984-7904-46F6-9FB8-15805191A3A4}" dt="2019-02-05T08:10:36.118" v="123" actId="2711"/>
        <pc:sldMkLst>
          <pc:docMk/>
          <pc:sldMk cId="3714273180" sldId="345"/>
        </pc:sldMkLst>
        <pc:spChg chg="mod">
          <ac:chgData name="Wies Thesingh-van Eijk" userId="02cceef0-aa99-4dc1-941e-98380562bbde" providerId="ADAL" clId="{589BD984-7904-46F6-9FB8-15805191A3A4}" dt="2019-02-05T08:10:36.118" v="123" actId="2711"/>
          <ac:spMkLst>
            <pc:docMk/>
            <pc:sldMk cId="3714273180" sldId="345"/>
            <ac:spMk id="3" creationId="{A77550E0-35DC-41F2-9270-E1E9383BE69F}"/>
          </ac:spMkLst>
        </pc:spChg>
        <pc:spChg chg="mod">
          <ac:chgData name="Wies Thesingh-van Eijk" userId="02cceef0-aa99-4dc1-941e-98380562bbde" providerId="ADAL" clId="{589BD984-7904-46F6-9FB8-15805191A3A4}" dt="2019-02-05T08:10:32.040" v="121" actId="27636"/>
          <ac:spMkLst>
            <pc:docMk/>
            <pc:sldMk cId="3714273180" sldId="345"/>
            <ac:spMk id="4" creationId="{B70684EC-35F8-482B-A300-61EA87F8F9E1}"/>
          </ac:spMkLst>
        </pc:spChg>
      </pc:sldChg>
      <pc:sldChg chg="modSp del">
        <pc:chgData name="Wies Thesingh-van Eijk" userId="02cceef0-aa99-4dc1-941e-98380562bbde" providerId="ADAL" clId="{589BD984-7904-46F6-9FB8-15805191A3A4}" dt="2019-02-05T08:10:37.692" v="124" actId="2696"/>
        <pc:sldMkLst>
          <pc:docMk/>
          <pc:sldMk cId="2391312568" sldId="346"/>
        </pc:sldMkLst>
        <pc:spChg chg="mod">
          <ac:chgData name="Wies Thesingh-van Eijk" userId="02cceef0-aa99-4dc1-941e-98380562bbde" providerId="ADAL" clId="{589BD984-7904-46F6-9FB8-15805191A3A4}" dt="2019-02-05T08:10:28.066" v="115"/>
          <ac:spMkLst>
            <pc:docMk/>
            <pc:sldMk cId="2391312568" sldId="346"/>
            <ac:spMk id="3" creationId="{BB01424D-0321-4522-B9DF-AE4908D4D015}"/>
          </ac:spMkLst>
        </pc:spChg>
      </pc:sldChg>
      <pc:sldChg chg="modSp">
        <pc:chgData name="Wies Thesingh-van Eijk" userId="02cceef0-aa99-4dc1-941e-98380562bbde" providerId="ADAL" clId="{589BD984-7904-46F6-9FB8-15805191A3A4}" dt="2019-02-05T08:15:23.533" v="387" actId="20577"/>
        <pc:sldMkLst>
          <pc:docMk/>
          <pc:sldMk cId="2649343436" sldId="347"/>
        </pc:sldMkLst>
        <pc:spChg chg="mod">
          <ac:chgData name="Wies Thesingh-van Eijk" userId="02cceef0-aa99-4dc1-941e-98380562bbde" providerId="ADAL" clId="{589BD984-7904-46F6-9FB8-15805191A3A4}" dt="2019-02-05T08:15:23.533" v="387" actId="20577"/>
          <ac:spMkLst>
            <pc:docMk/>
            <pc:sldMk cId="2649343436" sldId="347"/>
            <ac:spMk id="3" creationId="{5DF8B276-D875-425F-80F2-6822BC856329}"/>
          </ac:spMkLst>
        </pc:spChg>
      </pc:sldChg>
    </pc:docChg>
  </pc:docChgLst>
  <pc:docChgLst>
    <pc:chgData name="Odile Rasch (Gemeente Alkmaar)" userId="8e391784-adbb-4fb3-8cf3-df9f9bc2bb94" providerId="ADAL" clId="{3E260645-3CE0-404C-9406-EA7E29FB6A13}"/>
    <pc:docChg chg="undo custSel mod addSld delSld modSld sldOrd">
      <pc:chgData name="Odile Rasch (Gemeente Alkmaar)" userId="8e391784-adbb-4fb3-8cf3-df9f9bc2bb94" providerId="ADAL" clId="{3E260645-3CE0-404C-9406-EA7E29FB6A13}" dt="2019-02-06T13:41:04.366" v="474" actId="1076"/>
      <pc:docMkLst>
        <pc:docMk/>
      </pc:docMkLst>
      <pc:sldChg chg="modTransition">
        <pc:chgData name="Odile Rasch (Gemeente Alkmaar)" userId="8e391784-adbb-4fb3-8cf3-df9f9bc2bb94" providerId="ADAL" clId="{3E260645-3CE0-404C-9406-EA7E29FB6A13}" dt="2019-02-06T13:38:25.773" v="406"/>
        <pc:sldMkLst>
          <pc:docMk/>
          <pc:sldMk cId="3468958351" sldId="261"/>
        </pc:sldMkLst>
      </pc:sldChg>
      <pc:sldChg chg="modTransition">
        <pc:chgData name="Odile Rasch (Gemeente Alkmaar)" userId="8e391784-adbb-4fb3-8cf3-df9f9bc2bb94" providerId="ADAL" clId="{3E260645-3CE0-404C-9406-EA7E29FB6A13}" dt="2019-02-06T13:38:25.773" v="406"/>
        <pc:sldMkLst>
          <pc:docMk/>
          <pc:sldMk cId="1081202216" sldId="268"/>
        </pc:sldMkLst>
      </pc:sldChg>
      <pc:sldChg chg="modTransition">
        <pc:chgData name="Odile Rasch (Gemeente Alkmaar)" userId="8e391784-adbb-4fb3-8cf3-df9f9bc2bb94" providerId="ADAL" clId="{3E260645-3CE0-404C-9406-EA7E29FB6A13}" dt="2019-02-06T13:38:25.773" v="406"/>
        <pc:sldMkLst>
          <pc:docMk/>
          <pc:sldMk cId="2490752082" sldId="280"/>
        </pc:sldMkLst>
      </pc:sldChg>
      <pc:sldChg chg="modTransition">
        <pc:chgData name="Odile Rasch (Gemeente Alkmaar)" userId="8e391784-adbb-4fb3-8cf3-df9f9bc2bb94" providerId="ADAL" clId="{3E260645-3CE0-404C-9406-EA7E29FB6A13}" dt="2019-02-06T13:38:25.773" v="406"/>
        <pc:sldMkLst>
          <pc:docMk/>
          <pc:sldMk cId="2013208599" sldId="281"/>
        </pc:sldMkLst>
      </pc:sldChg>
      <pc:sldChg chg="modTransition">
        <pc:chgData name="Odile Rasch (Gemeente Alkmaar)" userId="8e391784-adbb-4fb3-8cf3-df9f9bc2bb94" providerId="ADAL" clId="{3E260645-3CE0-404C-9406-EA7E29FB6A13}" dt="2019-02-06T13:38:25.773" v="406"/>
        <pc:sldMkLst>
          <pc:docMk/>
          <pc:sldMk cId="2387926681" sldId="291"/>
        </pc:sldMkLst>
      </pc:sldChg>
      <pc:sldChg chg="modTransition">
        <pc:chgData name="Odile Rasch (Gemeente Alkmaar)" userId="8e391784-adbb-4fb3-8cf3-df9f9bc2bb94" providerId="ADAL" clId="{3E260645-3CE0-404C-9406-EA7E29FB6A13}" dt="2019-02-06T13:38:25.773" v="406"/>
        <pc:sldMkLst>
          <pc:docMk/>
          <pc:sldMk cId="3627336917" sldId="294"/>
        </pc:sldMkLst>
      </pc:sldChg>
      <pc:sldChg chg="modTransition">
        <pc:chgData name="Odile Rasch (Gemeente Alkmaar)" userId="8e391784-adbb-4fb3-8cf3-df9f9bc2bb94" providerId="ADAL" clId="{3E260645-3CE0-404C-9406-EA7E29FB6A13}" dt="2019-02-06T13:38:25.773" v="406"/>
        <pc:sldMkLst>
          <pc:docMk/>
          <pc:sldMk cId="3759996369" sldId="299"/>
        </pc:sldMkLst>
      </pc:sldChg>
      <pc:sldChg chg="modTransition">
        <pc:chgData name="Odile Rasch (Gemeente Alkmaar)" userId="8e391784-adbb-4fb3-8cf3-df9f9bc2bb94" providerId="ADAL" clId="{3E260645-3CE0-404C-9406-EA7E29FB6A13}" dt="2019-02-06T13:38:25.773" v="406"/>
        <pc:sldMkLst>
          <pc:docMk/>
          <pc:sldMk cId="826965669" sldId="303"/>
        </pc:sldMkLst>
      </pc:sldChg>
      <pc:sldChg chg="addSp delSp modSp del setBg">
        <pc:chgData name="Odile Rasch (Gemeente Alkmaar)" userId="8e391784-adbb-4fb3-8cf3-df9f9bc2bb94" providerId="ADAL" clId="{3E260645-3CE0-404C-9406-EA7E29FB6A13}" dt="2019-02-06T13:32:35.025" v="237" actId="2696"/>
        <pc:sldMkLst>
          <pc:docMk/>
          <pc:sldMk cId="2988154339" sldId="314"/>
        </pc:sldMkLst>
        <pc:spChg chg="del mod">
          <ac:chgData name="Odile Rasch (Gemeente Alkmaar)" userId="8e391784-adbb-4fb3-8cf3-df9f9bc2bb94" providerId="ADAL" clId="{3E260645-3CE0-404C-9406-EA7E29FB6A13}" dt="2019-02-06T13:31:27.523" v="222"/>
          <ac:spMkLst>
            <pc:docMk/>
            <pc:sldMk cId="2988154339" sldId="314"/>
            <ac:spMk id="2" creationId="{385E256E-EF34-4733-B201-6556EF2DF58B}"/>
          </ac:spMkLst>
        </pc:spChg>
        <pc:spChg chg="add del mod">
          <ac:chgData name="Odile Rasch (Gemeente Alkmaar)" userId="8e391784-adbb-4fb3-8cf3-df9f9bc2bb94" providerId="ADAL" clId="{3E260645-3CE0-404C-9406-EA7E29FB6A13}" dt="2019-02-06T13:31:30.788" v="223"/>
          <ac:spMkLst>
            <pc:docMk/>
            <pc:sldMk cId="2988154339" sldId="314"/>
            <ac:spMk id="5" creationId="{65326638-C524-44E0-85B2-751D199D9613}"/>
          </ac:spMkLst>
        </pc:spChg>
        <pc:spChg chg="mod">
          <ac:chgData name="Odile Rasch (Gemeente Alkmaar)" userId="8e391784-adbb-4fb3-8cf3-df9f9bc2bb94" providerId="ADAL" clId="{3E260645-3CE0-404C-9406-EA7E29FB6A13}" dt="2019-02-06T13:32:25.026" v="235"/>
          <ac:spMkLst>
            <pc:docMk/>
            <pc:sldMk cId="2988154339" sldId="314"/>
            <ac:spMk id="10" creationId="{0409AB73-4D06-4452-8BF3-9A73FB1B49C5}"/>
          </ac:spMkLst>
        </pc:spChg>
        <pc:spChg chg="add mod">
          <ac:chgData name="Odile Rasch (Gemeente Alkmaar)" userId="8e391784-adbb-4fb3-8cf3-df9f9bc2bb94" providerId="ADAL" clId="{3E260645-3CE0-404C-9406-EA7E29FB6A13}" dt="2019-02-06T13:31:34.400" v="224" actId="14100"/>
          <ac:spMkLst>
            <pc:docMk/>
            <pc:sldMk cId="2988154339" sldId="314"/>
            <ac:spMk id="11" creationId="{3C26DEFB-212C-41EB-9327-9B79C5A42008}"/>
          </ac:spMkLst>
        </pc:spChg>
        <pc:graphicFrameChg chg="add del modGraphic">
          <ac:chgData name="Odile Rasch (Gemeente Alkmaar)" userId="8e391784-adbb-4fb3-8cf3-df9f9bc2bb94" providerId="ADAL" clId="{3E260645-3CE0-404C-9406-EA7E29FB6A13}" dt="2019-02-06T13:31:19.353" v="221" actId="27309"/>
          <ac:graphicFrameMkLst>
            <pc:docMk/>
            <pc:sldMk cId="2988154339" sldId="314"/>
            <ac:graphicFrameMk id="4" creationId="{3DCC856F-1F4B-447A-A856-E6A70A3F77D9}"/>
          </ac:graphicFrameMkLst>
        </pc:graphicFrameChg>
        <pc:graphicFrameChg chg="add del modGraphic">
          <ac:chgData name="Odile Rasch (Gemeente Alkmaar)" userId="8e391784-adbb-4fb3-8cf3-df9f9bc2bb94" providerId="ADAL" clId="{3E260645-3CE0-404C-9406-EA7E29FB6A13}" dt="2019-02-06T13:32:19.982" v="234" actId="27309"/>
          <ac:graphicFrameMkLst>
            <pc:docMk/>
            <pc:sldMk cId="2988154339" sldId="314"/>
            <ac:graphicFrameMk id="7" creationId="{15AF2571-08B3-4C79-8D0B-27688167BD8D}"/>
          </ac:graphicFrameMkLst>
        </pc:graphicFrameChg>
      </pc:sldChg>
      <pc:sldChg chg="modTransition">
        <pc:chgData name="Odile Rasch (Gemeente Alkmaar)" userId="8e391784-adbb-4fb3-8cf3-df9f9bc2bb94" providerId="ADAL" clId="{3E260645-3CE0-404C-9406-EA7E29FB6A13}" dt="2019-02-06T13:38:25.773" v="406"/>
        <pc:sldMkLst>
          <pc:docMk/>
          <pc:sldMk cId="3443595932" sldId="317"/>
        </pc:sldMkLst>
      </pc:sldChg>
      <pc:sldChg chg="modSp modTransition">
        <pc:chgData name="Odile Rasch (Gemeente Alkmaar)" userId="8e391784-adbb-4fb3-8cf3-df9f9bc2bb94" providerId="ADAL" clId="{3E260645-3CE0-404C-9406-EA7E29FB6A13}" dt="2019-02-06T13:38:25.773" v="406"/>
        <pc:sldMkLst>
          <pc:docMk/>
          <pc:sldMk cId="204258065" sldId="318"/>
        </pc:sldMkLst>
        <pc:spChg chg="mod">
          <ac:chgData name="Odile Rasch (Gemeente Alkmaar)" userId="8e391784-adbb-4fb3-8cf3-df9f9bc2bb94" providerId="ADAL" clId="{3E260645-3CE0-404C-9406-EA7E29FB6A13}" dt="2019-02-06T13:34:16.357" v="246" actId="1076"/>
          <ac:spMkLst>
            <pc:docMk/>
            <pc:sldMk cId="204258065" sldId="318"/>
            <ac:spMk id="7" creationId="{42CFA126-5821-44F8-AFFE-D06971ACB085}"/>
          </ac:spMkLst>
        </pc:spChg>
        <pc:spChg chg="mod">
          <ac:chgData name="Odile Rasch (Gemeente Alkmaar)" userId="8e391784-adbb-4fb3-8cf3-df9f9bc2bb94" providerId="ADAL" clId="{3E260645-3CE0-404C-9406-EA7E29FB6A13}" dt="2019-02-06T13:34:20.445" v="247" actId="1076"/>
          <ac:spMkLst>
            <pc:docMk/>
            <pc:sldMk cId="204258065" sldId="318"/>
            <ac:spMk id="10" creationId="{BD02B2B6-2626-43A9-9843-09C39352F5C3}"/>
          </ac:spMkLst>
        </pc:spChg>
      </pc:sldChg>
      <pc:sldChg chg="addSp delSp modSp modTransition">
        <pc:chgData name="Odile Rasch (Gemeente Alkmaar)" userId="8e391784-adbb-4fb3-8cf3-df9f9bc2bb94" providerId="ADAL" clId="{3E260645-3CE0-404C-9406-EA7E29FB6A13}" dt="2019-02-06T13:38:25.773" v="406"/>
        <pc:sldMkLst>
          <pc:docMk/>
          <pc:sldMk cId="2156911128" sldId="329"/>
        </pc:sldMkLst>
        <pc:picChg chg="del">
          <ac:chgData name="Odile Rasch (Gemeente Alkmaar)" userId="8e391784-adbb-4fb3-8cf3-df9f9bc2bb94" providerId="ADAL" clId="{3E260645-3CE0-404C-9406-EA7E29FB6A13}" dt="2019-02-06T13:34:31.097" v="248" actId="478"/>
          <ac:picMkLst>
            <pc:docMk/>
            <pc:sldMk cId="2156911128" sldId="329"/>
            <ac:picMk id="3" creationId="{F324F06B-A4D0-4C65-AFF1-1F4CDC9CD159}"/>
          </ac:picMkLst>
        </pc:picChg>
        <pc:picChg chg="add mod">
          <ac:chgData name="Odile Rasch (Gemeente Alkmaar)" userId="8e391784-adbb-4fb3-8cf3-df9f9bc2bb94" providerId="ADAL" clId="{3E260645-3CE0-404C-9406-EA7E29FB6A13}" dt="2019-02-06T13:35:04.860" v="254" actId="14100"/>
          <ac:picMkLst>
            <pc:docMk/>
            <pc:sldMk cId="2156911128" sldId="329"/>
            <ac:picMk id="4" creationId="{041DF106-DC6C-4718-8E37-7161969B06FA}"/>
          </ac:picMkLst>
        </pc:picChg>
      </pc:sldChg>
      <pc:sldChg chg="modTransition">
        <pc:chgData name="Odile Rasch (Gemeente Alkmaar)" userId="8e391784-adbb-4fb3-8cf3-df9f9bc2bb94" providerId="ADAL" clId="{3E260645-3CE0-404C-9406-EA7E29FB6A13}" dt="2019-02-06T13:38:25.773" v="406"/>
        <pc:sldMkLst>
          <pc:docMk/>
          <pc:sldMk cId="559615795" sldId="339"/>
        </pc:sldMkLst>
      </pc:sldChg>
      <pc:sldChg chg="modTransition">
        <pc:chgData name="Odile Rasch (Gemeente Alkmaar)" userId="8e391784-adbb-4fb3-8cf3-df9f9bc2bb94" providerId="ADAL" clId="{3E260645-3CE0-404C-9406-EA7E29FB6A13}" dt="2019-02-06T13:38:25.773" v="406"/>
        <pc:sldMkLst>
          <pc:docMk/>
          <pc:sldMk cId="4074102253" sldId="340"/>
        </pc:sldMkLst>
      </pc:sldChg>
      <pc:sldChg chg="modSp modTransition">
        <pc:chgData name="Odile Rasch (Gemeente Alkmaar)" userId="8e391784-adbb-4fb3-8cf3-df9f9bc2bb94" providerId="ADAL" clId="{3E260645-3CE0-404C-9406-EA7E29FB6A13}" dt="2019-02-06T13:38:25.773" v="406"/>
        <pc:sldMkLst>
          <pc:docMk/>
          <pc:sldMk cId="3033478727" sldId="341"/>
        </pc:sldMkLst>
        <pc:spChg chg="mod">
          <ac:chgData name="Odile Rasch (Gemeente Alkmaar)" userId="8e391784-adbb-4fb3-8cf3-df9f9bc2bb94" providerId="ADAL" clId="{3E260645-3CE0-404C-9406-EA7E29FB6A13}" dt="2019-02-06T13:37:30.533" v="405" actId="113"/>
          <ac:spMkLst>
            <pc:docMk/>
            <pc:sldMk cId="3033478727" sldId="341"/>
            <ac:spMk id="9" creationId="{51FBA03D-B6BF-4981-9A74-5C869A2A4B47}"/>
          </ac:spMkLst>
        </pc:spChg>
      </pc:sldChg>
      <pc:sldChg chg="modTransition">
        <pc:chgData name="Odile Rasch (Gemeente Alkmaar)" userId="8e391784-adbb-4fb3-8cf3-df9f9bc2bb94" providerId="ADAL" clId="{3E260645-3CE0-404C-9406-EA7E29FB6A13}" dt="2019-02-06T13:38:25.773" v="406"/>
        <pc:sldMkLst>
          <pc:docMk/>
          <pc:sldMk cId="244467014" sldId="342"/>
        </pc:sldMkLst>
      </pc:sldChg>
      <pc:sldChg chg="modTransition">
        <pc:chgData name="Odile Rasch (Gemeente Alkmaar)" userId="8e391784-adbb-4fb3-8cf3-df9f9bc2bb94" providerId="ADAL" clId="{3E260645-3CE0-404C-9406-EA7E29FB6A13}" dt="2019-02-06T13:38:25.773" v="406"/>
        <pc:sldMkLst>
          <pc:docMk/>
          <pc:sldMk cId="638404555" sldId="343"/>
        </pc:sldMkLst>
      </pc:sldChg>
      <pc:sldChg chg="modSp del">
        <pc:chgData name="Odile Rasch (Gemeente Alkmaar)" userId="8e391784-adbb-4fb3-8cf3-df9f9bc2bb94" providerId="ADAL" clId="{3E260645-3CE0-404C-9406-EA7E29FB6A13}" dt="2019-02-06T13:21:29.173" v="42" actId="2696"/>
        <pc:sldMkLst>
          <pc:docMk/>
          <pc:sldMk cId="1492765270" sldId="344"/>
        </pc:sldMkLst>
        <pc:spChg chg="mod">
          <ac:chgData name="Odile Rasch (Gemeente Alkmaar)" userId="8e391784-adbb-4fb3-8cf3-df9f9bc2bb94" providerId="ADAL" clId="{3E260645-3CE0-404C-9406-EA7E29FB6A13}" dt="2019-02-06T13:19:30.864" v="23" actId="27636"/>
          <ac:spMkLst>
            <pc:docMk/>
            <pc:sldMk cId="1492765270" sldId="344"/>
            <ac:spMk id="3" creationId="{A77550E0-35DC-41F2-9270-E1E9383BE69F}"/>
          </ac:spMkLst>
        </pc:spChg>
        <pc:spChg chg="mod">
          <ac:chgData name="Odile Rasch (Gemeente Alkmaar)" userId="8e391784-adbb-4fb3-8cf3-df9f9bc2bb94" providerId="ADAL" clId="{3E260645-3CE0-404C-9406-EA7E29FB6A13}" dt="2019-02-06T13:20:08.554" v="27"/>
          <ac:spMkLst>
            <pc:docMk/>
            <pc:sldMk cId="1492765270" sldId="344"/>
            <ac:spMk id="4" creationId="{D985C1A4-0AEF-4C25-92EB-689994BF6182}"/>
          </ac:spMkLst>
        </pc:spChg>
      </pc:sldChg>
      <pc:sldChg chg="modSp add del">
        <pc:chgData name="Odile Rasch (Gemeente Alkmaar)" userId="8e391784-adbb-4fb3-8cf3-df9f9bc2bb94" providerId="ADAL" clId="{3E260645-3CE0-404C-9406-EA7E29FB6A13}" dt="2019-02-06T13:26:45.741" v="108" actId="2696"/>
        <pc:sldMkLst>
          <pc:docMk/>
          <pc:sldMk cId="3714273180" sldId="345"/>
        </pc:sldMkLst>
        <pc:spChg chg="mod">
          <ac:chgData name="Odile Rasch (Gemeente Alkmaar)" userId="8e391784-adbb-4fb3-8cf3-df9f9bc2bb94" providerId="ADAL" clId="{3E260645-3CE0-404C-9406-EA7E29FB6A13}" dt="2019-02-06T13:23:51.803" v="57"/>
          <ac:spMkLst>
            <pc:docMk/>
            <pc:sldMk cId="3714273180" sldId="345"/>
            <ac:spMk id="3" creationId="{A77550E0-35DC-41F2-9270-E1E9383BE69F}"/>
          </ac:spMkLst>
        </pc:spChg>
        <pc:spChg chg="mod">
          <ac:chgData name="Odile Rasch (Gemeente Alkmaar)" userId="8e391784-adbb-4fb3-8cf3-df9f9bc2bb94" providerId="ADAL" clId="{3E260645-3CE0-404C-9406-EA7E29FB6A13}" dt="2019-02-06T13:24:54.848" v="90"/>
          <ac:spMkLst>
            <pc:docMk/>
            <pc:sldMk cId="3714273180" sldId="345"/>
            <ac:spMk id="4" creationId="{B70684EC-35F8-482B-A300-61EA87F8F9E1}"/>
          </ac:spMkLst>
        </pc:spChg>
      </pc:sldChg>
      <pc:sldChg chg="modSp modTransition">
        <pc:chgData name="Odile Rasch (Gemeente Alkmaar)" userId="8e391784-adbb-4fb3-8cf3-df9f9bc2bb94" providerId="ADAL" clId="{3E260645-3CE0-404C-9406-EA7E29FB6A13}" dt="2019-02-06T13:38:54.777" v="408"/>
        <pc:sldMkLst>
          <pc:docMk/>
          <pc:sldMk cId="2649343436" sldId="347"/>
        </pc:sldMkLst>
        <pc:spChg chg="mod">
          <ac:chgData name="Odile Rasch (Gemeente Alkmaar)" userId="8e391784-adbb-4fb3-8cf3-df9f9bc2bb94" providerId="ADAL" clId="{3E260645-3CE0-404C-9406-EA7E29FB6A13}" dt="2019-02-06T13:38:54.777" v="408"/>
          <ac:spMkLst>
            <pc:docMk/>
            <pc:sldMk cId="2649343436" sldId="347"/>
            <ac:spMk id="3" creationId="{5DF8B276-D875-425F-80F2-6822BC856329}"/>
          </ac:spMkLst>
        </pc:spChg>
      </pc:sldChg>
      <pc:sldChg chg="addSp delSp modSp add ord modTransition">
        <pc:chgData name="Odile Rasch (Gemeente Alkmaar)" userId="8e391784-adbb-4fb3-8cf3-df9f9bc2bb94" providerId="ADAL" clId="{3E260645-3CE0-404C-9406-EA7E29FB6A13}" dt="2019-02-06T13:38:25.773" v="406"/>
        <pc:sldMkLst>
          <pc:docMk/>
          <pc:sldMk cId="2954757414" sldId="348"/>
        </pc:sldMkLst>
        <pc:spChg chg="mod">
          <ac:chgData name="Odile Rasch (Gemeente Alkmaar)" userId="8e391784-adbb-4fb3-8cf3-df9f9bc2bb94" providerId="ADAL" clId="{3E260645-3CE0-404C-9406-EA7E29FB6A13}" dt="2019-02-06T13:24:14.946" v="62" actId="1076"/>
          <ac:spMkLst>
            <pc:docMk/>
            <pc:sldMk cId="2954757414" sldId="348"/>
            <ac:spMk id="2" creationId="{385E256E-EF34-4733-B201-6556EF2DF58B}"/>
          </ac:spMkLst>
        </pc:spChg>
        <pc:spChg chg="mod">
          <ac:chgData name="Odile Rasch (Gemeente Alkmaar)" userId="8e391784-adbb-4fb3-8cf3-df9f9bc2bb94" providerId="ADAL" clId="{3E260645-3CE0-404C-9406-EA7E29FB6A13}" dt="2019-02-06T13:24:20.589" v="64" actId="403"/>
          <ac:spMkLst>
            <pc:docMk/>
            <pc:sldMk cId="2954757414" sldId="348"/>
            <ac:spMk id="5" creationId="{D3E243F4-6F79-4B93-918B-BB622ED6D1CA}"/>
          </ac:spMkLst>
        </pc:spChg>
        <pc:spChg chg="del">
          <ac:chgData name="Odile Rasch (Gemeente Alkmaar)" userId="8e391784-adbb-4fb3-8cf3-df9f9bc2bb94" providerId="ADAL" clId="{3E260645-3CE0-404C-9406-EA7E29FB6A13}" dt="2019-02-06T13:22:15.207" v="44" actId="26606"/>
          <ac:spMkLst>
            <pc:docMk/>
            <pc:sldMk cId="2954757414" sldId="348"/>
            <ac:spMk id="11" creationId="{F56F5174-31D9-4DBB-AAB7-A1FD7BDB1352}"/>
          </ac:spMkLst>
        </pc:spChg>
        <pc:spChg chg="del">
          <ac:chgData name="Odile Rasch (Gemeente Alkmaar)" userId="8e391784-adbb-4fb3-8cf3-df9f9bc2bb94" providerId="ADAL" clId="{3E260645-3CE0-404C-9406-EA7E29FB6A13}" dt="2019-02-06T13:22:15.207" v="44" actId="26606"/>
          <ac:spMkLst>
            <pc:docMk/>
            <pc:sldMk cId="2954757414" sldId="348"/>
            <ac:spMk id="15" creationId="{F9A95BEE-6BB1-4A28-A8E6-A34B2E42EF87}"/>
          </ac:spMkLst>
        </pc:spChg>
        <pc:spChg chg="add del">
          <ac:chgData name="Odile Rasch (Gemeente Alkmaar)" userId="8e391784-adbb-4fb3-8cf3-df9f9bc2bb94" providerId="ADAL" clId="{3E260645-3CE0-404C-9406-EA7E29FB6A13}" dt="2019-02-06T13:22:39.707" v="45" actId="26606"/>
          <ac:spMkLst>
            <pc:docMk/>
            <pc:sldMk cId="2954757414" sldId="348"/>
            <ac:spMk id="20" creationId="{F56F5174-31D9-4DBB-AAB7-A1FD7BDB1352}"/>
          </ac:spMkLst>
        </pc:spChg>
        <pc:spChg chg="add del">
          <ac:chgData name="Odile Rasch (Gemeente Alkmaar)" userId="8e391784-adbb-4fb3-8cf3-df9f9bc2bb94" providerId="ADAL" clId="{3E260645-3CE0-404C-9406-EA7E29FB6A13}" dt="2019-02-06T13:22:39.707" v="45" actId="26606"/>
          <ac:spMkLst>
            <pc:docMk/>
            <pc:sldMk cId="2954757414" sldId="348"/>
            <ac:spMk id="24" creationId="{F9A95BEE-6BB1-4A28-A8E6-A34B2E42EF87}"/>
          </ac:spMkLst>
        </pc:spChg>
        <pc:spChg chg="add">
          <ac:chgData name="Odile Rasch (Gemeente Alkmaar)" userId="8e391784-adbb-4fb3-8cf3-df9f9bc2bb94" providerId="ADAL" clId="{3E260645-3CE0-404C-9406-EA7E29FB6A13}" dt="2019-02-06T13:22:39.707" v="45" actId="26606"/>
          <ac:spMkLst>
            <pc:docMk/>
            <pc:sldMk cId="2954757414" sldId="348"/>
            <ac:spMk id="29" creationId="{F56F5174-31D9-4DBB-AAB7-A1FD7BDB1352}"/>
          </ac:spMkLst>
        </pc:spChg>
        <pc:spChg chg="add">
          <ac:chgData name="Odile Rasch (Gemeente Alkmaar)" userId="8e391784-adbb-4fb3-8cf3-df9f9bc2bb94" providerId="ADAL" clId="{3E260645-3CE0-404C-9406-EA7E29FB6A13}" dt="2019-02-06T13:22:39.707" v="45" actId="26606"/>
          <ac:spMkLst>
            <pc:docMk/>
            <pc:sldMk cId="2954757414" sldId="348"/>
            <ac:spMk id="33" creationId="{F9A95BEE-6BB1-4A28-A8E6-A34B2E42EF87}"/>
          </ac:spMkLst>
        </pc:spChg>
        <pc:picChg chg="mod">
          <ac:chgData name="Odile Rasch (Gemeente Alkmaar)" userId="8e391784-adbb-4fb3-8cf3-df9f9bc2bb94" providerId="ADAL" clId="{3E260645-3CE0-404C-9406-EA7E29FB6A13}" dt="2019-02-06T13:22:52.228" v="47" actId="27614"/>
          <ac:picMkLst>
            <pc:docMk/>
            <pc:sldMk cId="2954757414" sldId="348"/>
            <ac:picMk id="6" creationId="{BA9216BF-25C0-4B5C-9817-587E2CF56C8E}"/>
          </ac:picMkLst>
        </pc:picChg>
        <pc:picChg chg="del">
          <ac:chgData name="Odile Rasch (Gemeente Alkmaar)" userId="8e391784-adbb-4fb3-8cf3-df9f9bc2bb94" providerId="ADAL" clId="{3E260645-3CE0-404C-9406-EA7E29FB6A13}" dt="2019-02-06T13:22:15.207" v="44" actId="26606"/>
          <ac:picMkLst>
            <pc:docMk/>
            <pc:sldMk cId="2954757414" sldId="348"/>
            <ac:picMk id="13" creationId="{AE113210-7872-481A-ADE6-3A05CCAF5EB2}"/>
          </ac:picMkLst>
        </pc:picChg>
        <pc:picChg chg="add del">
          <ac:chgData name="Odile Rasch (Gemeente Alkmaar)" userId="8e391784-adbb-4fb3-8cf3-df9f9bc2bb94" providerId="ADAL" clId="{3E260645-3CE0-404C-9406-EA7E29FB6A13}" dt="2019-02-06T13:22:39.707" v="45" actId="26606"/>
          <ac:picMkLst>
            <pc:docMk/>
            <pc:sldMk cId="2954757414" sldId="348"/>
            <ac:picMk id="22" creationId="{AE113210-7872-481A-ADE6-3A05CCAF5EB2}"/>
          </ac:picMkLst>
        </pc:picChg>
        <pc:picChg chg="add">
          <ac:chgData name="Odile Rasch (Gemeente Alkmaar)" userId="8e391784-adbb-4fb3-8cf3-df9f9bc2bb94" providerId="ADAL" clId="{3E260645-3CE0-404C-9406-EA7E29FB6A13}" dt="2019-02-06T13:22:39.707" v="45" actId="26606"/>
          <ac:picMkLst>
            <pc:docMk/>
            <pc:sldMk cId="2954757414" sldId="348"/>
            <ac:picMk id="31" creationId="{AE113210-7872-481A-ADE6-3A05CCAF5EB2}"/>
          </ac:picMkLst>
        </pc:picChg>
      </pc:sldChg>
      <pc:sldChg chg="addSp delSp modSp add modTransition">
        <pc:chgData name="Odile Rasch (Gemeente Alkmaar)" userId="8e391784-adbb-4fb3-8cf3-df9f9bc2bb94" providerId="ADAL" clId="{3E260645-3CE0-404C-9406-EA7E29FB6A13}" dt="2019-02-06T13:38:25.773" v="406"/>
        <pc:sldMkLst>
          <pc:docMk/>
          <pc:sldMk cId="4056856972" sldId="349"/>
        </pc:sldMkLst>
        <pc:spChg chg="mod">
          <ac:chgData name="Odile Rasch (Gemeente Alkmaar)" userId="8e391784-adbb-4fb3-8cf3-df9f9bc2bb94" providerId="ADAL" clId="{3E260645-3CE0-404C-9406-EA7E29FB6A13}" dt="2019-02-06T13:26:31.868" v="105" actId="1076"/>
          <ac:spMkLst>
            <pc:docMk/>
            <pc:sldMk cId="4056856972" sldId="349"/>
            <ac:spMk id="2" creationId="{385E256E-EF34-4733-B201-6556EF2DF58B}"/>
          </ac:spMkLst>
        </pc:spChg>
        <pc:spChg chg="mod">
          <ac:chgData name="Odile Rasch (Gemeente Alkmaar)" userId="8e391784-adbb-4fb3-8cf3-df9f9bc2bb94" providerId="ADAL" clId="{3E260645-3CE0-404C-9406-EA7E29FB6A13}" dt="2019-02-06T13:26:40.090" v="107" actId="255"/>
          <ac:spMkLst>
            <pc:docMk/>
            <pc:sldMk cId="4056856972" sldId="349"/>
            <ac:spMk id="5" creationId="{D3E243F4-6F79-4B93-918B-BB622ED6D1CA}"/>
          </ac:spMkLst>
        </pc:spChg>
        <pc:spChg chg="del">
          <ac:chgData name="Odile Rasch (Gemeente Alkmaar)" userId="8e391784-adbb-4fb3-8cf3-df9f9bc2bb94" providerId="ADAL" clId="{3E260645-3CE0-404C-9406-EA7E29FB6A13}" dt="2019-02-06T13:26:19.641" v="103" actId="26606"/>
          <ac:spMkLst>
            <pc:docMk/>
            <pc:sldMk cId="4056856972" sldId="349"/>
            <ac:spMk id="29" creationId="{F56F5174-31D9-4DBB-AAB7-A1FD7BDB1352}"/>
          </ac:spMkLst>
        </pc:spChg>
        <pc:spChg chg="del">
          <ac:chgData name="Odile Rasch (Gemeente Alkmaar)" userId="8e391784-adbb-4fb3-8cf3-df9f9bc2bb94" providerId="ADAL" clId="{3E260645-3CE0-404C-9406-EA7E29FB6A13}" dt="2019-02-06T13:26:19.641" v="103" actId="26606"/>
          <ac:spMkLst>
            <pc:docMk/>
            <pc:sldMk cId="4056856972" sldId="349"/>
            <ac:spMk id="33" creationId="{F9A95BEE-6BB1-4A28-A8E6-A34B2E42EF87}"/>
          </ac:spMkLst>
        </pc:spChg>
        <pc:spChg chg="add">
          <ac:chgData name="Odile Rasch (Gemeente Alkmaar)" userId="8e391784-adbb-4fb3-8cf3-df9f9bc2bb94" providerId="ADAL" clId="{3E260645-3CE0-404C-9406-EA7E29FB6A13}" dt="2019-02-06T13:26:19.641" v="103" actId="26606"/>
          <ac:spMkLst>
            <pc:docMk/>
            <pc:sldMk cId="4056856972" sldId="349"/>
            <ac:spMk id="38" creationId="{F56F5174-31D9-4DBB-AAB7-A1FD7BDB1352}"/>
          </ac:spMkLst>
        </pc:spChg>
        <pc:spChg chg="add">
          <ac:chgData name="Odile Rasch (Gemeente Alkmaar)" userId="8e391784-adbb-4fb3-8cf3-df9f9bc2bb94" providerId="ADAL" clId="{3E260645-3CE0-404C-9406-EA7E29FB6A13}" dt="2019-02-06T13:26:19.641" v="103" actId="26606"/>
          <ac:spMkLst>
            <pc:docMk/>
            <pc:sldMk cId="4056856972" sldId="349"/>
            <ac:spMk id="42" creationId="{F9A95BEE-6BB1-4A28-A8E6-A34B2E42EF87}"/>
          </ac:spMkLst>
        </pc:spChg>
        <pc:picChg chg="mod">
          <ac:chgData name="Odile Rasch (Gemeente Alkmaar)" userId="8e391784-adbb-4fb3-8cf3-df9f9bc2bb94" providerId="ADAL" clId="{3E260645-3CE0-404C-9406-EA7E29FB6A13}" dt="2019-02-06T13:26:19.641" v="103" actId="26606"/>
          <ac:picMkLst>
            <pc:docMk/>
            <pc:sldMk cId="4056856972" sldId="349"/>
            <ac:picMk id="6" creationId="{BA9216BF-25C0-4B5C-9817-587E2CF56C8E}"/>
          </ac:picMkLst>
        </pc:picChg>
        <pc:picChg chg="del">
          <ac:chgData name="Odile Rasch (Gemeente Alkmaar)" userId="8e391784-adbb-4fb3-8cf3-df9f9bc2bb94" providerId="ADAL" clId="{3E260645-3CE0-404C-9406-EA7E29FB6A13}" dt="2019-02-06T13:26:19.641" v="103" actId="26606"/>
          <ac:picMkLst>
            <pc:docMk/>
            <pc:sldMk cId="4056856972" sldId="349"/>
            <ac:picMk id="31" creationId="{AE113210-7872-481A-ADE6-3A05CCAF5EB2}"/>
          </ac:picMkLst>
        </pc:picChg>
        <pc:picChg chg="add">
          <ac:chgData name="Odile Rasch (Gemeente Alkmaar)" userId="8e391784-adbb-4fb3-8cf3-df9f9bc2bb94" providerId="ADAL" clId="{3E260645-3CE0-404C-9406-EA7E29FB6A13}" dt="2019-02-06T13:26:19.641" v="103" actId="26606"/>
          <ac:picMkLst>
            <pc:docMk/>
            <pc:sldMk cId="4056856972" sldId="349"/>
            <ac:picMk id="40" creationId="{AE113210-7872-481A-ADE6-3A05CCAF5EB2}"/>
          </ac:picMkLst>
        </pc:picChg>
      </pc:sldChg>
      <pc:sldChg chg="addSp delSp modSp add ord modTransition">
        <pc:chgData name="Odile Rasch (Gemeente Alkmaar)" userId="8e391784-adbb-4fb3-8cf3-df9f9bc2bb94" providerId="ADAL" clId="{3E260645-3CE0-404C-9406-EA7E29FB6A13}" dt="2019-02-06T13:41:04.366" v="474" actId="1076"/>
        <pc:sldMkLst>
          <pc:docMk/>
          <pc:sldMk cId="1839542341" sldId="350"/>
        </pc:sldMkLst>
        <pc:spChg chg="del mod">
          <ac:chgData name="Odile Rasch (Gemeente Alkmaar)" userId="8e391784-adbb-4fb3-8cf3-df9f9bc2bb94" providerId="ADAL" clId="{3E260645-3CE0-404C-9406-EA7E29FB6A13}" dt="2019-02-06T13:31:49.637" v="226" actId="478"/>
          <ac:spMkLst>
            <pc:docMk/>
            <pc:sldMk cId="1839542341" sldId="350"/>
            <ac:spMk id="2" creationId="{385E256E-EF34-4733-B201-6556EF2DF58B}"/>
          </ac:spMkLst>
        </pc:spChg>
        <pc:spChg chg="add del mod">
          <ac:chgData name="Odile Rasch (Gemeente Alkmaar)" userId="8e391784-adbb-4fb3-8cf3-df9f9bc2bb94" providerId="ADAL" clId="{3E260645-3CE0-404C-9406-EA7E29FB6A13}" dt="2019-02-06T13:31:54.794" v="228" actId="478"/>
          <ac:spMkLst>
            <pc:docMk/>
            <pc:sldMk cId="1839542341" sldId="350"/>
            <ac:spMk id="4" creationId="{F12DCC0D-B41F-46E5-904C-3E1F6587B654}"/>
          </ac:spMkLst>
        </pc:spChg>
        <pc:spChg chg="mod">
          <ac:chgData name="Odile Rasch (Gemeente Alkmaar)" userId="8e391784-adbb-4fb3-8cf3-df9f9bc2bb94" providerId="ADAL" clId="{3E260645-3CE0-404C-9406-EA7E29FB6A13}" dt="2019-02-06T13:41:04.366" v="474" actId="1076"/>
          <ac:spMkLst>
            <pc:docMk/>
            <pc:sldMk cId="1839542341" sldId="350"/>
            <ac:spMk id="5" creationId="{D3E243F4-6F79-4B93-918B-BB622ED6D1CA}"/>
          </ac:spMkLst>
        </pc:spChg>
        <pc:spChg chg="add mod ord">
          <ac:chgData name="Odile Rasch (Gemeente Alkmaar)" userId="8e391784-adbb-4fb3-8cf3-df9f9bc2bb94" providerId="ADAL" clId="{3E260645-3CE0-404C-9406-EA7E29FB6A13}" dt="2019-02-06T13:40:39.324" v="437" actId="1076"/>
          <ac:spMkLst>
            <pc:docMk/>
            <pc:sldMk cId="1839542341" sldId="350"/>
            <ac:spMk id="10" creationId="{63FA3547-16C7-4969-AAD8-8AD0978FC2C8}"/>
          </ac:spMkLst>
        </pc:spChg>
        <pc:spChg chg="del">
          <ac:chgData name="Odile Rasch (Gemeente Alkmaar)" userId="8e391784-adbb-4fb3-8cf3-df9f9bc2bb94" providerId="ADAL" clId="{3E260645-3CE0-404C-9406-EA7E29FB6A13}" dt="2019-02-06T13:40:32.497" v="435" actId="26606"/>
          <ac:spMkLst>
            <pc:docMk/>
            <pc:sldMk cId="1839542341" sldId="350"/>
            <ac:spMk id="38" creationId="{F56F5174-31D9-4DBB-AAB7-A1FD7BDB1352}"/>
          </ac:spMkLst>
        </pc:spChg>
        <pc:spChg chg="del">
          <ac:chgData name="Odile Rasch (Gemeente Alkmaar)" userId="8e391784-adbb-4fb3-8cf3-df9f9bc2bb94" providerId="ADAL" clId="{3E260645-3CE0-404C-9406-EA7E29FB6A13}" dt="2019-02-06T13:40:32.497" v="435" actId="26606"/>
          <ac:spMkLst>
            <pc:docMk/>
            <pc:sldMk cId="1839542341" sldId="350"/>
            <ac:spMk id="42" creationId="{F9A95BEE-6BB1-4A28-A8E6-A34B2E42EF87}"/>
          </ac:spMkLst>
        </pc:spChg>
        <pc:spChg chg="add">
          <ac:chgData name="Odile Rasch (Gemeente Alkmaar)" userId="8e391784-adbb-4fb3-8cf3-df9f9bc2bb94" providerId="ADAL" clId="{3E260645-3CE0-404C-9406-EA7E29FB6A13}" dt="2019-02-06T13:40:32.497" v="435" actId="26606"/>
          <ac:spMkLst>
            <pc:docMk/>
            <pc:sldMk cId="1839542341" sldId="350"/>
            <ac:spMk id="47" creationId="{F56F5174-31D9-4DBB-AAB7-A1FD7BDB1352}"/>
          </ac:spMkLst>
        </pc:spChg>
        <pc:spChg chg="add">
          <ac:chgData name="Odile Rasch (Gemeente Alkmaar)" userId="8e391784-adbb-4fb3-8cf3-df9f9bc2bb94" providerId="ADAL" clId="{3E260645-3CE0-404C-9406-EA7E29FB6A13}" dt="2019-02-06T13:40:32.497" v="435" actId="26606"/>
          <ac:spMkLst>
            <pc:docMk/>
            <pc:sldMk cId="1839542341" sldId="350"/>
            <ac:spMk id="51" creationId="{F9A95BEE-6BB1-4A28-A8E6-A34B2E42EF87}"/>
          </ac:spMkLst>
        </pc:spChg>
        <pc:picChg chg="mod">
          <ac:chgData name="Odile Rasch (Gemeente Alkmaar)" userId="8e391784-adbb-4fb3-8cf3-df9f9bc2bb94" providerId="ADAL" clId="{3E260645-3CE0-404C-9406-EA7E29FB6A13}" dt="2019-02-06T13:40:32.497" v="435" actId="26606"/>
          <ac:picMkLst>
            <pc:docMk/>
            <pc:sldMk cId="1839542341" sldId="350"/>
            <ac:picMk id="6" creationId="{BA9216BF-25C0-4B5C-9817-587E2CF56C8E}"/>
          </ac:picMkLst>
        </pc:picChg>
        <pc:picChg chg="del">
          <ac:chgData name="Odile Rasch (Gemeente Alkmaar)" userId="8e391784-adbb-4fb3-8cf3-df9f9bc2bb94" providerId="ADAL" clId="{3E260645-3CE0-404C-9406-EA7E29FB6A13}" dt="2019-02-06T13:40:32.497" v="435" actId="26606"/>
          <ac:picMkLst>
            <pc:docMk/>
            <pc:sldMk cId="1839542341" sldId="350"/>
            <ac:picMk id="40" creationId="{AE113210-7872-481A-ADE6-3A05CCAF5EB2}"/>
          </ac:picMkLst>
        </pc:picChg>
        <pc:picChg chg="add">
          <ac:chgData name="Odile Rasch (Gemeente Alkmaar)" userId="8e391784-adbb-4fb3-8cf3-df9f9bc2bb94" providerId="ADAL" clId="{3E260645-3CE0-404C-9406-EA7E29FB6A13}" dt="2019-02-06T13:40:32.497" v="435" actId="26606"/>
          <ac:picMkLst>
            <pc:docMk/>
            <pc:sldMk cId="1839542341" sldId="350"/>
            <ac:picMk id="49" creationId="{AE113210-7872-481A-ADE6-3A05CCAF5EB2}"/>
          </ac:picMkLst>
        </pc:picChg>
      </pc:sldChg>
      <pc:sldChg chg="add">
        <pc:chgData name="Odile Rasch (Gemeente Alkmaar)" userId="8e391784-adbb-4fb3-8cf3-df9f9bc2bb94" providerId="ADAL" clId="{3E260645-3CE0-404C-9406-EA7E29FB6A13}" dt="2019-02-06T13:38:47.767" v="407"/>
        <pc:sldMkLst>
          <pc:docMk/>
          <pc:sldMk cId="955382849" sldId="351"/>
        </pc:sldMkLst>
      </pc:sldChg>
    </pc:docChg>
  </pc:docChgLst>
  <pc:docChgLst>
    <pc:chgData name="Wies Thesingh-van Eijk" userId="02cceef0-aa99-4dc1-941e-98380562bbde" providerId="ADAL" clId="{53D20DB0-2CBE-433F-9E07-B241271FB916}"/>
    <pc:docChg chg="undo custSel addSld delSld modSld sldOrd">
      <pc:chgData name="Wies Thesingh-van Eijk" userId="02cceef0-aa99-4dc1-941e-98380562bbde" providerId="ADAL" clId="{53D20DB0-2CBE-433F-9E07-B241271FB916}" dt="2019-02-04T21:13:07.099" v="6896" actId="20577"/>
      <pc:docMkLst>
        <pc:docMk/>
      </pc:docMkLst>
      <pc:sldChg chg="delSp modSp add del setBg delDesignElem">
        <pc:chgData name="Wies Thesingh-van Eijk" userId="02cceef0-aa99-4dc1-941e-98380562bbde" providerId="ADAL" clId="{53D20DB0-2CBE-433F-9E07-B241271FB916}" dt="2019-02-04T20:03:20.850" v="3420" actId="20577"/>
        <pc:sldMkLst>
          <pc:docMk/>
          <pc:sldMk cId="3468958351" sldId="261"/>
        </pc:sldMkLst>
        <pc:spChg chg="mod">
          <ac:chgData name="Wies Thesingh-van Eijk" userId="02cceef0-aa99-4dc1-941e-98380562bbde" providerId="ADAL" clId="{53D20DB0-2CBE-433F-9E07-B241271FB916}" dt="2019-02-04T20:03:20.850" v="3420" actId="20577"/>
          <ac:spMkLst>
            <pc:docMk/>
            <pc:sldMk cId="3468958351" sldId="261"/>
            <ac:spMk id="2" creationId="{54A0EE5D-70BC-4A69-8D33-26D3F9E0AB08}"/>
          </ac:spMkLst>
        </pc:spChg>
        <pc:spChg chg="del">
          <ac:chgData name="Wies Thesingh-van Eijk" userId="02cceef0-aa99-4dc1-941e-98380562bbde" providerId="ADAL" clId="{53D20DB0-2CBE-433F-9E07-B241271FB916}" dt="2019-02-04T20:03:06.340" v="3364"/>
          <ac:spMkLst>
            <pc:docMk/>
            <pc:sldMk cId="3468958351" sldId="261"/>
            <ac:spMk id="39" creationId="{35555856-9970-4BC3-9AA9-6A917F53AFBD}"/>
          </ac:spMkLst>
        </pc:spChg>
        <pc:spChg chg="del">
          <ac:chgData name="Wies Thesingh-van Eijk" userId="02cceef0-aa99-4dc1-941e-98380562bbde" providerId="ADAL" clId="{53D20DB0-2CBE-433F-9E07-B241271FB916}" dt="2019-02-04T20:03:06.340" v="3364"/>
          <ac:spMkLst>
            <pc:docMk/>
            <pc:sldMk cId="3468958351" sldId="261"/>
            <ac:spMk id="43" creationId="{13722DD7-BA73-4776-93A3-94491FEF7260}"/>
          </ac:spMkLst>
        </pc:spChg>
        <pc:picChg chg="del">
          <ac:chgData name="Wies Thesingh-van Eijk" userId="02cceef0-aa99-4dc1-941e-98380562bbde" providerId="ADAL" clId="{53D20DB0-2CBE-433F-9E07-B241271FB916}" dt="2019-02-04T20:03:06.340" v="3364"/>
          <ac:picMkLst>
            <pc:docMk/>
            <pc:sldMk cId="3468958351" sldId="261"/>
            <ac:picMk id="41" creationId="{7F487851-BFAF-46D8-A1ED-50CAD6E46F59}"/>
          </ac:picMkLst>
        </pc:picChg>
      </pc:sldChg>
      <pc:sldChg chg="add del ord">
        <pc:chgData name="Wies Thesingh-van Eijk" userId="02cceef0-aa99-4dc1-941e-98380562bbde" providerId="ADAL" clId="{53D20DB0-2CBE-433F-9E07-B241271FB916}" dt="2019-02-04T20:04:30.289" v="3424"/>
        <pc:sldMkLst>
          <pc:docMk/>
          <pc:sldMk cId="1081202216" sldId="268"/>
        </pc:sldMkLst>
      </pc:sldChg>
      <pc:sldChg chg="add setBg modNotesTx">
        <pc:chgData name="Wies Thesingh-van Eijk" userId="02cceef0-aa99-4dc1-941e-98380562bbde" providerId="ADAL" clId="{53D20DB0-2CBE-433F-9E07-B241271FB916}" dt="2019-02-04T21:11:45.114" v="6701" actId="20577"/>
        <pc:sldMkLst>
          <pc:docMk/>
          <pc:sldMk cId="2490752082" sldId="280"/>
        </pc:sldMkLst>
      </pc:sldChg>
      <pc:sldChg chg="addSp modSp ord modNotesTx">
        <pc:chgData name="Wies Thesingh-van Eijk" userId="02cceef0-aa99-4dc1-941e-98380562bbde" providerId="ADAL" clId="{53D20DB0-2CBE-433F-9E07-B241271FB916}" dt="2019-02-04T20:41:53.670" v="5460" actId="20577"/>
        <pc:sldMkLst>
          <pc:docMk/>
          <pc:sldMk cId="2013208599" sldId="281"/>
        </pc:sldMkLst>
        <pc:spChg chg="mod">
          <ac:chgData name="Wies Thesingh-van Eijk" userId="02cceef0-aa99-4dc1-941e-98380562bbde" providerId="ADAL" clId="{53D20DB0-2CBE-433F-9E07-B241271FB916}" dt="2019-02-04T09:50:44.709" v="1596" actId="1076"/>
          <ac:spMkLst>
            <pc:docMk/>
            <pc:sldMk cId="2013208599" sldId="281"/>
            <ac:spMk id="4" creationId="{CC5E5494-11F5-43F0-B08B-B30F91E091B3}"/>
          </ac:spMkLst>
        </pc:spChg>
        <pc:spChg chg="add mod">
          <ac:chgData name="Wies Thesingh-van Eijk" userId="02cceef0-aa99-4dc1-941e-98380562bbde" providerId="ADAL" clId="{53D20DB0-2CBE-433F-9E07-B241271FB916}" dt="2019-02-04T09:54:24.388" v="1843" actId="207"/>
          <ac:spMkLst>
            <pc:docMk/>
            <pc:sldMk cId="2013208599" sldId="281"/>
            <ac:spMk id="7" creationId="{A5BED059-9F2A-4141-A445-0EE848D23A1B}"/>
          </ac:spMkLst>
        </pc:spChg>
        <pc:spChg chg="add mod">
          <ac:chgData name="Wies Thesingh-van Eijk" userId="02cceef0-aa99-4dc1-941e-98380562bbde" providerId="ADAL" clId="{53D20DB0-2CBE-433F-9E07-B241271FB916}" dt="2019-02-04T09:54:21.162" v="1842" actId="207"/>
          <ac:spMkLst>
            <pc:docMk/>
            <pc:sldMk cId="2013208599" sldId="281"/>
            <ac:spMk id="24" creationId="{5EA9AAA8-7145-40AF-ABC2-48B94E126837}"/>
          </ac:spMkLst>
        </pc:spChg>
        <pc:graphicFrameChg chg="mod">
          <ac:chgData name="Wies Thesingh-van Eijk" userId="02cceef0-aa99-4dc1-941e-98380562bbde" providerId="ADAL" clId="{53D20DB0-2CBE-433F-9E07-B241271FB916}" dt="2019-02-04T09:54:12.707" v="1841" actId="207"/>
          <ac:graphicFrameMkLst>
            <pc:docMk/>
            <pc:sldMk cId="2013208599" sldId="281"/>
            <ac:graphicFrameMk id="37" creationId="{DCE7B48F-5005-4592-939B-524902F47514}"/>
          </ac:graphicFrameMkLst>
        </pc:graphicFrameChg>
        <pc:picChg chg="add mod modCrop">
          <ac:chgData name="Wies Thesingh-van Eijk" userId="02cceef0-aa99-4dc1-941e-98380562bbde" providerId="ADAL" clId="{53D20DB0-2CBE-433F-9E07-B241271FB916}" dt="2019-02-04T09:50:46.910" v="1597" actId="1076"/>
          <ac:picMkLst>
            <pc:docMk/>
            <pc:sldMk cId="2013208599" sldId="281"/>
            <ac:picMk id="6" creationId="{3CA6E7C4-25D9-4FDF-A0CD-177B262AFEC1}"/>
          </ac:picMkLst>
        </pc:picChg>
      </pc:sldChg>
      <pc:sldChg chg="addSp delSp modSp">
        <pc:chgData name="Wies Thesingh-van Eijk" userId="02cceef0-aa99-4dc1-941e-98380562bbde" providerId="ADAL" clId="{53D20DB0-2CBE-433F-9E07-B241271FB916}" dt="2019-02-04T20:58:17.769" v="6135" actId="1076"/>
        <pc:sldMkLst>
          <pc:docMk/>
          <pc:sldMk cId="2387926681" sldId="291"/>
        </pc:sldMkLst>
        <pc:picChg chg="del">
          <ac:chgData name="Wies Thesingh-van Eijk" userId="02cceef0-aa99-4dc1-941e-98380562bbde" providerId="ADAL" clId="{53D20DB0-2CBE-433F-9E07-B241271FB916}" dt="2019-02-04T20:58:08.439" v="6129" actId="478"/>
          <ac:picMkLst>
            <pc:docMk/>
            <pc:sldMk cId="2387926681" sldId="291"/>
            <ac:picMk id="4" creationId="{1B8EB59F-A5AD-4FD0-846B-DA5120B07410}"/>
          </ac:picMkLst>
        </pc:picChg>
        <pc:picChg chg="add mod">
          <ac:chgData name="Wies Thesingh-van Eijk" userId="02cceef0-aa99-4dc1-941e-98380562bbde" providerId="ADAL" clId="{53D20DB0-2CBE-433F-9E07-B241271FB916}" dt="2019-02-04T20:58:17.769" v="6135" actId="1076"/>
          <ac:picMkLst>
            <pc:docMk/>
            <pc:sldMk cId="2387926681" sldId="291"/>
            <ac:picMk id="5" creationId="{99C2AF95-ECE4-4037-BD6F-754EF5510C5C}"/>
          </ac:picMkLst>
        </pc:picChg>
      </pc:sldChg>
      <pc:sldChg chg="delSp add del setBg delDesignElem">
        <pc:chgData name="Wies Thesingh-van Eijk" userId="02cceef0-aa99-4dc1-941e-98380562bbde" providerId="ADAL" clId="{53D20DB0-2CBE-433F-9E07-B241271FB916}" dt="2019-02-04T21:06:29.565" v="6338"/>
        <pc:sldMkLst>
          <pc:docMk/>
          <pc:sldMk cId="3627336917" sldId="294"/>
        </pc:sldMkLst>
        <pc:cxnChg chg="del">
          <ac:chgData name="Wies Thesingh-van Eijk" userId="02cceef0-aa99-4dc1-941e-98380562bbde" providerId="ADAL" clId="{53D20DB0-2CBE-433F-9E07-B241271FB916}" dt="2019-02-04T21:06:29.565" v="6338"/>
          <ac:cxnSpMkLst>
            <pc:docMk/>
            <pc:sldMk cId="3627336917" sldId="294"/>
            <ac:cxnSpMk id="25" creationId="{E4A809D5-3600-46D4-A466-67F2349A54FB}"/>
          </ac:cxnSpMkLst>
        </pc:cxnChg>
      </pc:sldChg>
      <pc:sldChg chg="addSp delSp modSp ord modNotesTx">
        <pc:chgData name="Wies Thesingh-van Eijk" userId="02cceef0-aa99-4dc1-941e-98380562bbde" providerId="ADAL" clId="{53D20DB0-2CBE-433F-9E07-B241271FB916}" dt="2019-02-04T21:13:07.099" v="6896" actId="20577"/>
        <pc:sldMkLst>
          <pc:docMk/>
          <pc:sldMk cId="3759996369" sldId="299"/>
        </pc:sldMkLst>
        <pc:spChg chg="del">
          <ac:chgData name="Wies Thesingh-van Eijk" userId="02cceef0-aa99-4dc1-941e-98380562bbde" providerId="ADAL" clId="{53D20DB0-2CBE-433F-9E07-B241271FB916}" dt="2019-02-04T20:50:06.958" v="5853" actId="478"/>
          <ac:spMkLst>
            <pc:docMk/>
            <pc:sldMk cId="3759996369" sldId="299"/>
            <ac:spMk id="4" creationId="{EFAC902D-81A7-46EB-9525-5624C9A0A814}"/>
          </ac:spMkLst>
        </pc:spChg>
        <pc:spChg chg="del">
          <ac:chgData name="Wies Thesingh-van Eijk" userId="02cceef0-aa99-4dc1-941e-98380562bbde" providerId="ADAL" clId="{53D20DB0-2CBE-433F-9E07-B241271FB916}" dt="2019-02-04T20:50:09.145" v="5854" actId="478"/>
          <ac:spMkLst>
            <pc:docMk/>
            <pc:sldMk cId="3759996369" sldId="299"/>
            <ac:spMk id="5" creationId="{A715876D-BFCD-4A2A-B3F9-74E8EE5DD825}"/>
          </ac:spMkLst>
        </pc:spChg>
        <pc:spChg chg="del">
          <ac:chgData name="Wies Thesingh-van Eijk" userId="02cceef0-aa99-4dc1-941e-98380562bbde" providerId="ADAL" clId="{53D20DB0-2CBE-433F-9E07-B241271FB916}" dt="2019-02-04T20:50:11.157" v="5855" actId="478"/>
          <ac:spMkLst>
            <pc:docMk/>
            <pc:sldMk cId="3759996369" sldId="299"/>
            <ac:spMk id="6" creationId="{60ADEAB1-AA28-4026-A110-7E024FB07E45}"/>
          </ac:spMkLst>
        </pc:spChg>
        <pc:spChg chg="add mod">
          <ac:chgData name="Wies Thesingh-van Eijk" userId="02cceef0-aa99-4dc1-941e-98380562bbde" providerId="ADAL" clId="{53D20DB0-2CBE-433F-9E07-B241271FB916}" dt="2019-02-04T20:53:15.150" v="5970" actId="255"/>
          <ac:spMkLst>
            <pc:docMk/>
            <pc:sldMk cId="3759996369" sldId="299"/>
            <ac:spMk id="7" creationId="{39B894C6-7E9B-4BB2-B704-D03B4E17C5C4}"/>
          </ac:spMkLst>
        </pc:spChg>
        <pc:spChg chg="add mod">
          <ac:chgData name="Wies Thesingh-van Eijk" userId="02cceef0-aa99-4dc1-941e-98380562bbde" providerId="ADAL" clId="{53D20DB0-2CBE-433F-9E07-B241271FB916}" dt="2019-02-04T20:53:35.694" v="5973" actId="2085"/>
          <ac:spMkLst>
            <pc:docMk/>
            <pc:sldMk cId="3759996369" sldId="299"/>
            <ac:spMk id="12" creationId="{75E82126-C825-4665-9E0F-F14625770425}"/>
          </ac:spMkLst>
        </pc:spChg>
        <pc:spChg chg="add mod">
          <ac:chgData name="Wies Thesingh-van Eijk" userId="02cceef0-aa99-4dc1-941e-98380562bbde" providerId="ADAL" clId="{53D20DB0-2CBE-433F-9E07-B241271FB916}" dt="2019-02-04T20:56:22.980" v="6127" actId="1076"/>
          <ac:spMkLst>
            <pc:docMk/>
            <pc:sldMk cId="3759996369" sldId="299"/>
            <ac:spMk id="13" creationId="{10566861-AD12-4C0C-BBFC-5588561E18FA}"/>
          </ac:spMkLst>
        </pc:spChg>
        <pc:spChg chg="add mod">
          <ac:chgData name="Wies Thesingh-van Eijk" userId="02cceef0-aa99-4dc1-941e-98380562bbde" providerId="ADAL" clId="{53D20DB0-2CBE-433F-9E07-B241271FB916}" dt="2019-02-04T20:53:43.157" v="5975" actId="1076"/>
          <ac:spMkLst>
            <pc:docMk/>
            <pc:sldMk cId="3759996369" sldId="299"/>
            <ac:spMk id="14" creationId="{6B149C4C-6C54-49DC-A4B1-6846C0F82B12}"/>
          </ac:spMkLst>
        </pc:spChg>
        <pc:spChg chg="add mod">
          <ac:chgData name="Wies Thesingh-van Eijk" userId="02cceef0-aa99-4dc1-941e-98380562bbde" providerId="ADAL" clId="{53D20DB0-2CBE-433F-9E07-B241271FB916}" dt="2019-02-04T20:55:38.394" v="6094" actId="14100"/>
          <ac:spMkLst>
            <pc:docMk/>
            <pc:sldMk cId="3759996369" sldId="299"/>
            <ac:spMk id="15" creationId="{571700B5-1A02-4549-A485-61308DAE9F5D}"/>
          </ac:spMkLst>
        </pc:spChg>
        <pc:spChg chg="add mod">
          <ac:chgData name="Wies Thesingh-van Eijk" userId="02cceef0-aa99-4dc1-941e-98380562bbde" providerId="ADAL" clId="{53D20DB0-2CBE-433F-9E07-B241271FB916}" dt="2019-02-04T20:55:43.449" v="6096" actId="14100"/>
          <ac:spMkLst>
            <pc:docMk/>
            <pc:sldMk cId="3759996369" sldId="299"/>
            <ac:spMk id="16" creationId="{2832A356-DAA7-4387-9313-33DCE92BB314}"/>
          </ac:spMkLst>
        </pc:spChg>
        <pc:picChg chg="add mod modCrop">
          <ac:chgData name="Wies Thesingh-van Eijk" userId="02cceef0-aa99-4dc1-941e-98380562bbde" providerId="ADAL" clId="{53D20DB0-2CBE-433F-9E07-B241271FB916}" dt="2019-02-04T20:51:52.861" v="5949" actId="732"/>
          <ac:picMkLst>
            <pc:docMk/>
            <pc:sldMk cId="3759996369" sldId="299"/>
            <ac:picMk id="9" creationId="{2799001C-8D59-439F-9C60-1984B85767A5}"/>
          </ac:picMkLst>
        </pc:picChg>
        <pc:picChg chg="add mod">
          <ac:chgData name="Wies Thesingh-van Eijk" userId="02cceef0-aa99-4dc1-941e-98380562bbde" providerId="ADAL" clId="{53D20DB0-2CBE-433F-9E07-B241271FB916}" dt="2019-02-04T20:52:46.227" v="5967" actId="1076"/>
          <ac:picMkLst>
            <pc:docMk/>
            <pc:sldMk cId="3759996369" sldId="299"/>
            <ac:picMk id="11" creationId="{E48B2008-3D97-4347-A82D-3B87134E1331}"/>
          </ac:picMkLst>
        </pc:picChg>
        <pc:cxnChg chg="del mod">
          <ac:chgData name="Wies Thesingh-van Eijk" userId="02cceef0-aa99-4dc1-941e-98380562bbde" providerId="ADAL" clId="{53D20DB0-2CBE-433F-9E07-B241271FB916}" dt="2019-02-04T20:50:11.575" v="5856" actId="478"/>
          <ac:cxnSpMkLst>
            <pc:docMk/>
            <pc:sldMk cId="3759996369" sldId="299"/>
            <ac:cxnSpMk id="8" creationId="{7726EDC0-32DB-42E3-9163-716DA46A3B08}"/>
          </ac:cxnSpMkLst>
        </pc:cxnChg>
      </pc:sldChg>
      <pc:sldChg chg="modSp ord modNotesTx">
        <pc:chgData name="Wies Thesingh-van Eijk" userId="02cceef0-aa99-4dc1-941e-98380562bbde" providerId="ADAL" clId="{53D20DB0-2CBE-433F-9E07-B241271FB916}" dt="2019-02-04T21:12:44.175" v="6892" actId="20577"/>
        <pc:sldMkLst>
          <pc:docMk/>
          <pc:sldMk cId="826965669" sldId="303"/>
        </pc:sldMkLst>
        <pc:spChg chg="mod">
          <ac:chgData name="Wies Thesingh-van Eijk" userId="02cceef0-aa99-4dc1-941e-98380562bbde" providerId="ADAL" clId="{53D20DB0-2CBE-433F-9E07-B241271FB916}" dt="2019-02-04T20:43:29.696" v="5566" actId="14100"/>
          <ac:spMkLst>
            <pc:docMk/>
            <pc:sldMk cId="826965669" sldId="303"/>
            <ac:spMk id="2" creationId="{385E256E-EF34-4733-B201-6556EF2DF58B}"/>
          </ac:spMkLst>
        </pc:spChg>
        <pc:spChg chg="mod">
          <ac:chgData name="Wies Thesingh-van Eijk" userId="02cceef0-aa99-4dc1-941e-98380562bbde" providerId="ADAL" clId="{53D20DB0-2CBE-433F-9E07-B241271FB916}" dt="2019-02-04T20:43:24.931" v="5565" actId="14100"/>
          <ac:spMkLst>
            <pc:docMk/>
            <pc:sldMk cId="826965669" sldId="303"/>
            <ac:spMk id="5" creationId="{D3E243F4-6F79-4B93-918B-BB622ED6D1CA}"/>
          </ac:spMkLst>
        </pc:spChg>
      </pc:sldChg>
      <pc:sldChg chg="addSp delSp modSp">
        <pc:chgData name="Wies Thesingh-van Eijk" userId="02cceef0-aa99-4dc1-941e-98380562bbde" providerId="ADAL" clId="{53D20DB0-2CBE-433F-9E07-B241271FB916}" dt="2019-02-04T09:21:55.786" v="127" actId="732"/>
        <pc:sldMkLst>
          <pc:docMk/>
          <pc:sldMk cId="3443595932" sldId="317"/>
        </pc:sldMkLst>
        <pc:spChg chg="mod">
          <ac:chgData name="Wies Thesingh-van Eijk" userId="02cceef0-aa99-4dc1-941e-98380562bbde" providerId="ADAL" clId="{53D20DB0-2CBE-433F-9E07-B241271FB916}" dt="2019-02-04T08:59:38.613" v="77" actId="27636"/>
          <ac:spMkLst>
            <pc:docMk/>
            <pc:sldMk cId="3443595932" sldId="317"/>
            <ac:spMk id="2" creationId="{385E256E-EF34-4733-B201-6556EF2DF58B}"/>
          </ac:spMkLst>
        </pc:spChg>
        <pc:spChg chg="add mod">
          <ac:chgData name="Wies Thesingh-van Eijk" userId="02cceef0-aa99-4dc1-941e-98380562bbde" providerId="ADAL" clId="{53D20DB0-2CBE-433F-9E07-B241271FB916}" dt="2019-02-04T09:21:30.073" v="119" actId="164"/>
          <ac:spMkLst>
            <pc:docMk/>
            <pc:sldMk cId="3443595932" sldId="317"/>
            <ac:spMk id="7" creationId="{3CE14D38-CCED-4DEE-8888-BBA178BA1D6E}"/>
          </ac:spMkLst>
        </pc:spChg>
        <pc:grpChg chg="add mod">
          <ac:chgData name="Wies Thesingh-van Eijk" userId="02cceef0-aa99-4dc1-941e-98380562bbde" providerId="ADAL" clId="{53D20DB0-2CBE-433F-9E07-B241271FB916}" dt="2019-02-04T09:21:34.258" v="123" actId="1036"/>
          <ac:grpSpMkLst>
            <pc:docMk/>
            <pc:sldMk cId="3443595932" sldId="317"/>
            <ac:grpSpMk id="8" creationId="{3C0E6687-8DF4-42F7-AFBF-0097C3CA6B70}"/>
          </ac:grpSpMkLst>
        </pc:grpChg>
        <pc:picChg chg="add mod modCrop">
          <ac:chgData name="Wies Thesingh-van Eijk" userId="02cceef0-aa99-4dc1-941e-98380562bbde" providerId="ADAL" clId="{53D20DB0-2CBE-433F-9E07-B241271FB916}" dt="2019-02-04T09:21:55.786" v="127" actId="732"/>
          <ac:picMkLst>
            <pc:docMk/>
            <pc:sldMk cId="3443595932" sldId="317"/>
            <ac:picMk id="4" creationId="{EA7FBB2E-3956-439B-99ED-6BBA6C1D1343}"/>
          </ac:picMkLst>
        </pc:picChg>
        <pc:picChg chg="add del">
          <ac:chgData name="Wies Thesingh-van Eijk" userId="02cceef0-aa99-4dc1-941e-98380562bbde" providerId="ADAL" clId="{53D20DB0-2CBE-433F-9E07-B241271FB916}" dt="2019-02-04T09:20:01.175" v="107" actId="478"/>
          <ac:picMkLst>
            <pc:docMk/>
            <pc:sldMk cId="3443595932" sldId="317"/>
            <ac:picMk id="5" creationId="{6572D1DF-357F-4D2A-981C-962A07F60D13}"/>
          </ac:picMkLst>
        </pc:picChg>
        <pc:picChg chg="del">
          <ac:chgData name="Wies Thesingh-van Eijk" userId="02cceef0-aa99-4dc1-941e-98380562bbde" providerId="ADAL" clId="{53D20DB0-2CBE-433F-9E07-B241271FB916}" dt="2019-02-04T08:58:16.625" v="0" actId="478"/>
          <ac:picMkLst>
            <pc:docMk/>
            <pc:sldMk cId="3443595932" sldId="317"/>
            <ac:picMk id="6" creationId="{BA9216BF-25C0-4B5C-9817-587E2CF56C8E}"/>
          </ac:picMkLst>
        </pc:picChg>
      </pc:sldChg>
      <pc:sldChg chg="addSp delSp modSp ord modNotesTx">
        <pc:chgData name="Wies Thesingh-van Eijk" userId="02cceef0-aa99-4dc1-941e-98380562bbde" providerId="ADAL" clId="{53D20DB0-2CBE-433F-9E07-B241271FB916}" dt="2019-02-04T21:08:53.703" v="6353" actId="1037"/>
        <pc:sldMkLst>
          <pc:docMk/>
          <pc:sldMk cId="204258065" sldId="318"/>
        </pc:sldMkLst>
        <pc:spChg chg="mod">
          <ac:chgData name="Wies Thesingh-van Eijk" userId="02cceef0-aa99-4dc1-941e-98380562bbde" providerId="ADAL" clId="{53D20DB0-2CBE-433F-9E07-B241271FB916}" dt="2019-02-04T20:05:39.864" v="3442" actId="27636"/>
          <ac:spMkLst>
            <pc:docMk/>
            <pc:sldMk cId="204258065" sldId="318"/>
            <ac:spMk id="7" creationId="{42CFA126-5821-44F8-AFFE-D06971ACB085}"/>
          </ac:spMkLst>
        </pc:spChg>
        <pc:spChg chg="mod">
          <ac:chgData name="Wies Thesingh-van Eijk" userId="02cceef0-aa99-4dc1-941e-98380562bbde" providerId="ADAL" clId="{53D20DB0-2CBE-433F-9E07-B241271FB916}" dt="2019-02-04T20:24:48.069" v="4266" actId="1037"/>
          <ac:spMkLst>
            <pc:docMk/>
            <pc:sldMk cId="204258065" sldId="318"/>
            <ac:spMk id="10" creationId="{BD02B2B6-2626-43A9-9843-09C39352F5C3}"/>
          </ac:spMkLst>
        </pc:spChg>
        <pc:picChg chg="add mod modCrop">
          <ac:chgData name="Wies Thesingh-van Eijk" userId="02cceef0-aa99-4dc1-941e-98380562bbde" providerId="ADAL" clId="{53D20DB0-2CBE-433F-9E07-B241271FB916}" dt="2019-02-04T21:08:53.703" v="6353" actId="1037"/>
          <ac:picMkLst>
            <pc:docMk/>
            <pc:sldMk cId="204258065" sldId="318"/>
            <ac:picMk id="3" creationId="{BD5D2A55-7D54-45C3-839C-B7FCD2F07234}"/>
          </ac:picMkLst>
        </pc:picChg>
        <pc:picChg chg="del">
          <ac:chgData name="Wies Thesingh-van Eijk" userId="02cceef0-aa99-4dc1-941e-98380562bbde" providerId="ADAL" clId="{53D20DB0-2CBE-433F-9E07-B241271FB916}" dt="2019-02-04T09:27:45.750" v="216" actId="478"/>
          <ac:picMkLst>
            <pc:docMk/>
            <pc:sldMk cId="204258065" sldId="318"/>
            <ac:picMk id="6" creationId="{BA9216BF-25C0-4B5C-9817-587E2CF56C8E}"/>
          </ac:picMkLst>
        </pc:picChg>
        <pc:picChg chg="add del mod modCrop">
          <ac:chgData name="Wies Thesingh-van Eijk" userId="02cceef0-aa99-4dc1-941e-98380562bbde" providerId="ADAL" clId="{53D20DB0-2CBE-433F-9E07-B241271FB916}" dt="2019-02-04T21:08:16.671" v="6339" actId="478"/>
          <ac:picMkLst>
            <pc:docMk/>
            <pc:sldMk cId="204258065" sldId="318"/>
            <ac:picMk id="8" creationId="{E23C2215-6D66-495F-A672-1A9F0DD645E8}"/>
          </ac:picMkLst>
        </pc:picChg>
      </pc:sldChg>
      <pc:sldChg chg="modSp add modNotesTx">
        <pc:chgData name="Wies Thesingh-van Eijk" userId="02cceef0-aa99-4dc1-941e-98380562bbde" providerId="ADAL" clId="{53D20DB0-2CBE-433F-9E07-B241271FB916}" dt="2019-02-04T20:41:37.672" v="5415" actId="20577"/>
        <pc:sldMkLst>
          <pc:docMk/>
          <pc:sldMk cId="2156911128" sldId="329"/>
        </pc:sldMkLst>
        <pc:spChg chg="mod">
          <ac:chgData name="Wies Thesingh-van Eijk" userId="02cceef0-aa99-4dc1-941e-98380562bbde" providerId="ADAL" clId="{53D20DB0-2CBE-433F-9E07-B241271FB916}" dt="2019-02-04T20:11:35.150" v="3622" actId="20577"/>
          <ac:spMkLst>
            <pc:docMk/>
            <pc:sldMk cId="2156911128" sldId="329"/>
            <ac:spMk id="9" creationId="{51FBA03D-B6BF-4981-9A74-5C869A2A4B47}"/>
          </ac:spMkLst>
        </pc:spChg>
      </pc:sldChg>
      <pc:sldChg chg="modSp add">
        <pc:chgData name="Wies Thesingh-van Eijk" userId="02cceef0-aa99-4dc1-941e-98380562bbde" providerId="ADAL" clId="{53D20DB0-2CBE-433F-9E07-B241271FB916}" dt="2019-02-04T20:06:19.443" v="3538" actId="1076"/>
        <pc:sldMkLst>
          <pc:docMk/>
          <pc:sldMk cId="559615795" sldId="339"/>
        </pc:sldMkLst>
        <pc:spChg chg="mod">
          <ac:chgData name="Wies Thesingh-van Eijk" userId="02cceef0-aa99-4dc1-941e-98380562bbde" providerId="ADAL" clId="{53D20DB0-2CBE-433F-9E07-B241271FB916}" dt="2019-02-04T20:06:13.696" v="3536" actId="20577"/>
          <ac:spMkLst>
            <pc:docMk/>
            <pc:sldMk cId="559615795" sldId="339"/>
            <ac:spMk id="4" creationId="{2E9CA197-0C97-401F-8307-AAA67B9816BE}"/>
          </ac:spMkLst>
        </pc:spChg>
        <pc:spChg chg="mod">
          <ac:chgData name="Wies Thesingh-van Eijk" userId="02cceef0-aa99-4dc1-941e-98380562bbde" providerId="ADAL" clId="{53D20DB0-2CBE-433F-9E07-B241271FB916}" dt="2019-02-04T20:06:16.818" v="3537" actId="1076"/>
          <ac:spMkLst>
            <pc:docMk/>
            <pc:sldMk cId="559615795" sldId="339"/>
            <ac:spMk id="6" creationId="{C4ED7D18-1266-4744-BDDF-87EBD70D6337}"/>
          </ac:spMkLst>
        </pc:spChg>
        <pc:spChg chg="mod">
          <ac:chgData name="Wies Thesingh-van Eijk" userId="02cceef0-aa99-4dc1-941e-98380562bbde" providerId="ADAL" clId="{53D20DB0-2CBE-433F-9E07-B241271FB916}" dt="2019-02-04T20:06:19.443" v="3538" actId="1076"/>
          <ac:spMkLst>
            <pc:docMk/>
            <pc:sldMk cId="559615795" sldId="339"/>
            <ac:spMk id="7" creationId="{5A3A73F6-9C18-4066-85A4-0842AF5880D2}"/>
          </ac:spMkLst>
        </pc:spChg>
      </pc:sldChg>
      <pc:sldChg chg="modSp add setBg modNotesTx">
        <pc:chgData name="Wies Thesingh-van Eijk" userId="02cceef0-aa99-4dc1-941e-98380562bbde" providerId="ADAL" clId="{53D20DB0-2CBE-433F-9E07-B241271FB916}" dt="2019-02-04T20:42:25.271" v="5532" actId="20577"/>
        <pc:sldMkLst>
          <pc:docMk/>
          <pc:sldMk cId="4074102253" sldId="340"/>
        </pc:sldMkLst>
        <pc:spChg chg="mod">
          <ac:chgData name="Wies Thesingh-van Eijk" userId="02cceef0-aa99-4dc1-941e-98380562bbde" providerId="ADAL" clId="{53D20DB0-2CBE-433F-9E07-B241271FB916}" dt="2019-02-04T20:25:37.695" v="4268" actId="14100"/>
          <ac:spMkLst>
            <pc:docMk/>
            <pc:sldMk cId="4074102253" sldId="340"/>
            <ac:spMk id="2" creationId="{1BE4C44F-F0F4-406E-BFFD-B2721F303ADD}"/>
          </ac:spMkLst>
        </pc:spChg>
      </pc:sldChg>
      <pc:sldChg chg="add ord modNotesTx">
        <pc:chgData name="Wies Thesingh-van Eijk" userId="02cceef0-aa99-4dc1-941e-98380562bbde" providerId="ADAL" clId="{53D20DB0-2CBE-433F-9E07-B241271FB916}" dt="2019-02-04T21:12:06.917" v="6721" actId="20577"/>
        <pc:sldMkLst>
          <pc:docMk/>
          <pc:sldMk cId="3033478727" sldId="341"/>
        </pc:sldMkLst>
      </pc:sldChg>
      <pc:sldChg chg="modSp add ord">
        <pc:chgData name="Wies Thesingh-van Eijk" userId="02cceef0-aa99-4dc1-941e-98380562bbde" providerId="ADAL" clId="{53D20DB0-2CBE-433F-9E07-B241271FB916}" dt="2019-02-04T20:41:23.621" v="5368"/>
        <pc:sldMkLst>
          <pc:docMk/>
          <pc:sldMk cId="244467014" sldId="342"/>
        </pc:sldMkLst>
        <pc:spChg chg="mod">
          <ac:chgData name="Wies Thesingh-van Eijk" userId="02cceef0-aa99-4dc1-941e-98380562bbde" providerId="ADAL" clId="{53D20DB0-2CBE-433F-9E07-B241271FB916}" dt="2019-02-04T20:13:08.982" v="3719" actId="20577"/>
          <ac:spMkLst>
            <pc:docMk/>
            <pc:sldMk cId="244467014" sldId="342"/>
            <ac:spMk id="2" creationId="{54A0EE5D-70BC-4A69-8D33-26D3F9E0AB08}"/>
          </ac:spMkLst>
        </pc:spChg>
      </pc:sldChg>
      <pc:sldChg chg="modSp add">
        <pc:chgData name="Wies Thesingh-van Eijk" userId="02cceef0-aa99-4dc1-941e-98380562bbde" providerId="ADAL" clId="{53D20DB0-2CBE-433F-9E07-B241271FB916}" dt="2019-02-04T20:13:29.378" v="3744" actId="20577"/>
        <pc:sldMkLst>
          <pc:docMk/>
          <pc:sldMk cId="638404555" sldId="343"/>
        </pc:sldMkLst>
        <pc:spChg chg="mod">
          <ac:chgData name="Wies Thesingh-van Eijk" userId="02cceef0-aa99-4dc1-941e-98380562bbde" providerId="ADAL" clId="{53D20DB0-2CBE-433F-9E07-B241271FB916}" dt="2019-02-04T20:13:29.378" v="3744" actId="20577"/>
          <ac:spMkLst>
            <pc:docMk/>
            <pc:sldMk cId="638404555" sldId="343"/>
            <ac:spMk id="2" creationId="{54A0EE5D-70BC-4A69-8D33-26D3F9E0AB08}"/>
          </ac:spMkLst>
        </pc:spChg>
      </pc:sldChg>
      <pc:sldChg chg="modSp add">
        <pc:chgData name="Wies Thesingh-van Eijk" userId="02cceef0-aa99-4dc1-941e-98380562bbde" providerId="ADAL" clId="{53D20DB0-2CBE-433F-9E07-B241271FB916}" dt="2019-02-04T21:04:48.240" v="6335" actId="14100"/>
        <pc:sldMkLst>
          <pc:docMk/>
          <pc:sldMk cId="2649343436" sldId="347"/>
        </pc:sldMkLst>
        <pc:spChg chg="mod">
          <ac:chgData name="Wies Thesingh-van Eijk" userId="02cceef0-aa99-4dc1-941e-98380562bbde" providerId="ADAL" clId="{53D20DB0-2CBE-433F-9E07-B241271FB916}" dt="2019-02-04T21:00:18.706" v="6191" actId="5793"/>
          <ac:spMkLst>
            <pc:docMk/>
            <pc:sldMk cId="2649343436" sldId="347"/>
            <ac:spMk id="2" creationId="{9C581836-35B6-4137-B4BA-DB66A69161E9}"/>
          </ac:spMkLst>
        </pc:spChg>
        <pc:spChg chg="mod">
          <ac:chgData name="Wies Thesingh-van Eijk" userId="02cceef0-aa99-4dc1-941e-98380562bbde" providerId="ADAL" clId="{53D20DB0-2CBE-433F-9E07-B241271FB916}" dt="2019-02-04T21:04:48.240" v="6335" actId="14100"/>
          <ac:spMkLst>
            <pc:docMk/>
            <pc:sldMk cId="2649343436" sldId="347"/>
            <ac:spMk id="3" creationId="{5DF8B276-D875-425F-80F2-6822BC856329}"/>
          </ac:spMkLst>
        </pc:spChg>
      </pc:sldChg>
      <pc:sldMasterChg chg="delSldLayout">
        <pc:chgData name="Wies Thesingh-van Eijk" userId="02cceef0-aa99-4dc1-941e-98380562bbde" providerId="ADAL" clId="{53D20DB0-2CBE-433F-9E07-B241271FB916}" dt="2019-02-04T09:09:41.291" v="79" actId="2696"/>
        <pc:sldMasterMkLst>
          <pc:docMk/>
          <pc:sldMasterMk cId="1710546820" sldId="2147483648"/>
        </pc:sldMasterMkLst>
      </pc:sldMasterChg>
    </pc:docChg>
  </pc:docChgLst>
</pc:chgInfo>
</file>

<file path=ppt/diagrams/_rels/data1.xml.rels><?xml version="1.0" encoding="UTF-8" standalone="yes"?>
<Relationships xmlns="http://schemas.openxmlformats.org/package/2006/relationships"><Relationship Id="rId2" Type="http://schemas.openxmlformats.org/officeDocument/2006/relationships/hyperlink" Target="https://denhelderactueel.nl/2018/06/heleen-keur-wethouderskandidaat-voor-het-cda/" TargetMode="External"/><Relationship Id="rId1" Type="http://schemas.openxmlformats.org/officeDocument/2006/relationships/image" Target="../media/image12.jpg"/></Relationships>
</file>

<file path=ppt/diagrams/_rels/data2.xml.rels><?xml version="1.0" encoding="UTF-8" standalone="yes"?>
<Relationships xmlns="http://schemas.openxmlformats.org/package/2006/relationships"><Relationship Id="rId2" Type="http://schemas.openxmlformats.org/officeDocument/2006/relationships/hyperlink" Target="http://hoorn.nieuws.nl/2015/11/02/wethouder-biedt-excuses-aan/" TargetMode="External"/><Relationship Id="rId1" Type="http://schemas.openxmlformats.org/officeDocument/2006/relationships/image" Target="../media/image13.jpg"/></Relationships>
</file>

<file path=ppt/diagrams/_rels/data3.xml.rels><?xml version="1.0" encoding="UTF-8" standalone="yes"?>
<Relationships xmlns="http://schemas.openxmlformats.org/package/2006/relationships"><Relationship Id="rId2" Type="http://schemas.openxmlformats.org/officeDocument/2006/relationships/hyperlink" Target="http://www.amstelveenweb.com/nieuws-5-miljoen-euro-voor-restauratie-rijksmonumenten-&amp;newsid=300334587" TargetMode="External"/><Relationship Id="rId1" Type="http://schemas.openxmlformats.org/officeDocument/2006/relationships/image" Target="../media/image14.jpg"/></Relationships>
</file>

<file path=ppt/diagrams/_rels/data4.xml.rels><?xml version="1.0" encoding="UTF-8" standalone="yes"?>
<Relationships xmlns="http://schemas.openxmlformats.org/package/2006/relationships"><Relationship Id="rId2" Type="http://schemas.openxmlformats.org/officeDocument/2006/relationships/hyperlink" Target="https://regioalkmaarmagazine.nl/wethouder-monique-stam-ontwikkeling-statioinsgebied-heerhugowaard/" TargetMode="External"/><Relationship Id="rId1" Type="http://schemas.openxmlformats.org/officeDocument/2006/relationships/image" Target="../media/image15.jpg"/></Relationships>
</file>

<file path=ppt/diagrams/_rels/data5.xml.rels><?xml version="1.0" encoding="UTF-8" standalone="yes"?>
<Relationships xmlns="http://schemas.openxmlformats.org/package/2006/relationships"><Relationship Id="rId2" Type="http://schemas.openxmlformats.org/officeDocument/2006/relationships/hyperlink" Target="https://hartvoorlangedijk.d66.nl/mensen/nils-langedijk/" TargetMode="External"/><Relationship Id="rId1" Type="http://schemas.openxmlformats.org/officeDocument/2006/relationships/image" Target="../media/image16.jpg"/></Relationships>
</file>

<file path=ppt/diagrams/_rels/data6.xml.rels><?xml version="1.0" encoding="UTF-8" standalone="yes"?>
<Relationships xmlns="http://schemas.openxmlformats.org/package/2006/relationships"><Relationship Id="rId2" Type="http://schemas.openxmlformats.org/officeDocument/2006/relationships/hyperlink" Target="http://www.hoorngids.nl/nw-7951-7-136130/nieuws/frans_mencke_nieuwe_gemeentesecretaris_hoorn.html" TargetMode="External"/><Relationship Id="rId1" Type="http://schemas.openxmlformats.org/officeDocument/2006/relationships/image" Target="../media/image17.jpg"/></Relationships>
</file>

<file path=ppt/diagrams/_rels/data7.xml.rels><?xml version="1.0" encoding="UTF-8" standalone="yes"?>
<Relationships xmlns="http://schemas.openxmlformats.org/package/2006/relationships"><Relationship Id="rId2" Type="http://schemas.openxmlformats.org/officeDocument/2006/relationships/hyperlink" Target="http://waternatuurlijk.nl/hollands-noorderkwartier/hn-kandidaten" TargetMode="External"/><Relationship Id="rId1" Type="http://schemas.openxmlformats.org/officeDocument/2006/relationships/image" Target="../media/image18.png"/></Relationships>
</file>

<file path=ppt/diagrams/_rels/drawing1.xml.rels><?xml version="1.0" encoding="UTF-8" standalone="yes"?>
<Relationships xmlns="http://schemas.openxmlformats.org/package/2006/relationships"><Relationship Id="rId2" Type="http://schemas.openxmlformats.org/officeDocument/2006/relationships/hyperlink" Target="https://denhelderactueel.nl/2018/06/heleen-keur-wethouderskandidaat-voor-het-cda/" TargetMode="External"/><Relationship Id="rId1" Type="http://schemas.openxmlformats.org/officeDocument/2006/relationships/image" Target="../media/image12.jpg"/></Relationships>
</file>

<file path=ppt/diagrams/_rels/drawing2.xml.rels><?xml version="1.0" encoding="UTF-8" standalone="yes"?>
<Relationships xmlns="http://schemas.openxmlformats.org/package/2006/relationships"><Relationship Id="rId2" Type="http://schemas.openxmlformats.org/officeDocument/2006/relationships/hyperlink" Target="http://hoorn.nieuws.nl/2015/11/02/wethouder-biedt-excuses-aan/" TargetMode="External"/><Relationship Id="rId1" Type="http://schemas.openxmlformats.org/officeDocument/2006/relationships/image" Target="../media/image13.jpg"/></Relationships>
</file>

<file path=ppt/diagrams/_rels/drawing3.xml.rels><?xml version="1.0" encoding="UTF-8" standalone="yes"?>
<Relationships xmlns="http://schemas.openxmlformats.org/package/2006/relationships"><Relationship Id="rId2" Type="http://schemas.openxmlformats.org/officeDocument/2006/relationships/hyperlink" Target="http://www.amstelveenweb.com/nieuws-5-miljoen-euro-voor-restauratie-rijksmonumenten-&amp;newsid=300334587" TargetMode="External"/><Relationship Id="rId1" Type="http://schemas.openxmlformats.org/officeDocument/2006/relationships/image" Target="../media/image14.jpg"/></Relationships>
</file>

<file path=ppt/diagrams/_rels/drawing4.xml.rels><?xml version="1.0" encoding="UTF-8" standalone="yes"?>
<Relationships xmlns="http://schemas.openxmlformats.org/package/2006/relationships"><Relationship Id="rId2" Type="http://schemas.openxmlformats.org/officeDocument/2006/relationships/hyperlink" Target="https://regioalkmaarmagazine.nl/wethouder-monique-stam-ontwikkeling-statioinsgebied-heerhugowaard/" TargetMode="External"/><Relationship Id="rId1" Type="http://schemas.openxmlformats.org/officeDocument/2006/relationships/image" Target="../media/image15.jpg"/></Relationships>
</file>

<file path=ppt/diagrams/_rels/drawing5.xml.rels><?xml version="1.0" encoding="UTF-8" standalone="yes"?>
<Relationships xmlns="http://schemas.openxmlformats.org/package/2006/relationships"><Relationship Id="rId2" Type="http://schemas.openxmlformats.org/officeDocument/2006/relationships/hyperlink" Target="https://hartvoorlangedijk.d66.nl/mensen/nils-langedijk/" TargetMode="External"/><Relationship Id="rId1" Type="http://schemas.openxmlformats.org/officeDocument/2006/relationships/image" Target="../media/image16.jpg"/></Relationships>
</file>

<file path=ppt/diagrams/_rels/drawing6.xml.rels><?xml version="1.0" encoding="UTF-8" standalone="yes"?>
<Relationships xmlns="http://schemas.openxmlformats.org/package/2006/relationships"><Relationship Id="rId2" Type="http://schemas.openxmlformats.org/officeDocument/2006/relationships/hyperlink" Target="http://www.hoorngids.nl/nw-7951-7-136130/nieuws/frans_mencke_nieuwe_gemeentesecretaris_hoorn.html" TargetMode="External"/><Relationship Id="rId1" Type="http://schemas.openxmlformats.org/officeDocument/2006/relationships/image" Target="../media/image17.jpg"/></Relationships>
</file>

<file path=ppt/diagrams/_rels/drawing7.xml.rels><?xml version="1.0" encoding="UTF-8" standalone="yes"?>
<Relationships xmlns="http://schemas.openxmlformats.org/package/2006/relationships"><Relationship Id="rId2" Type="http://schemas.openxmlformats.org/officeDocument/2006/relationships/hyperlink" Target="http://waternatuurlijk.nl/hollands-noorderkwartier/hn-kandidaten" TargetMode="External"/><Relationship Id="rId1" Type="http://schemas.openxmlformats.org/officeDocument/2006/relationships/image" Target="../media/image18.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13AEC37-EBCA-4479-B23E-748E1175E2E6}" type="doc">
      <dgm:prSet loTypeId="urn:microsoft.com/office/officeart/2008/layout/CircularPictureCallout" loCatId="picture" qsTypeId="urn:microsoft.com/office/officeart/2005/8/quickstyle/simple1" qsCatId="simple" csTypeId="urn:microsoft.com/office/officeart/2005/8/colors/accent1_2" csCatId="accent1" phldr="1"/>
      <dgm:spPr/>
    </dgm:pt>
    <dgm:pt modelId="{CB711FDD-1BAD-48EA-ABB0-AF0D69EEAD36}">
      <dgm:prSet phldrT="[Tekst]" custT="1"/>
      <dgm:spPr/>
      <dgm:t>
        <a:bodyPr/>
        <a:lstStyle/>
        <a:p>
          <a:pPr algn="ctr"/>
          <a:r>
            <a:rPr lang="nl-NL" sz="2000" dirty="0">
              <a:effectLst>
                <a:outerShdw blurRad="38100" dist="38100" dir="2700000" algn="tl">
                  <a:srgbClr val="000000">
                    <a:alpha val="43137"/>
                  </a:srgbClr>
                </a:outerShdw>
              </a:effectLst>
            </a:rPr>
            <a:t>Heleen Keur</a:t>
          </a:r>
        </a:p>
        <a:p>
          <a:pPr algn="ctr"/>
          <a:r>
            <a:rPr lang="nl-NL" sz="2000" dirty="0">
              <a:effectLst>
                <a:outerShdw blurRad="38100" dist="38100" dir="2700000" algn="tl">
                  <a:srgbClr val="000000">
                    <a:alpha val="43137"/>
                  </a:srgbClr>
                </a:outerShdw>
              </a:effectLst>
            </a:rPr>
            <a:t>Regio Kop</a:t>
          </a:r>
        </a:p>
      </dgm:t>
    </dgm:pt>
    <dgm:pt modelId="{CC083872-83C0-47F9-A22E-6DE56DAE5A70}" type="parTrans" cxnId="{BAFA8573-E0B5-4398-9F7A-2B170C3EFE55}">
      <dgm:prSet/>
      <dgm:spPr/>
      <dgm:t>
        <a:bodyPr/>
        <a:lstStyle/>
        <a:p>
          <a:endParaRPr lang="nl-NL"/>
        </a:p>
      </dgm:t>
    </dgm:pt>
    <dgm:pt modelId="{2CD2DACD-8E0D-4D53-BA19-59C9CAA9224D}" type="sibTrans" cxnId="{BAFA8573-E0B5-4398-9F7A-2B170C3EFE55}">
      <dgm:prSet/>
      <dgm:spPr>
        <a:blipFill>
          <a:blip xmlns:r="http://schemas.openxmlformats.org/officeDocument/2006/relationships" r:embed="rId1">
            <a:extLst>
              <a:ext uri="{28A0092B-C50C-407E-A947-70E740481C1C}">
                <a14:useLocalDpi xmlns:a14="http://schemas.microsoft.com/office/drawing/2010/main" val="0"/>
              </a:ext>
              <a:ext uri="{837473B0-CC2E-450A-ABE3-18F120FF3D39}">
                <a1611:picAttrSrcUrl xmlns:a1611="http://schemas.microsoft.com/office/drawing/2016/11/main" r:id="rId2"/>
              </a:ext>
            </a:extLst>
          </a:blip>
          <a:srcRect/>
          <a:stretch>
            <a:fillRect l="-47000" r="-47000"/>
          </a:stretch>
        </a:blipFill>
      </dgm:spPr>
      <dgm:t>
        <a:bodyPr/>
        <a:lstStyle/>
        <a:p>
          <a:endParaRPr lang="nl-NL"/>
        </a:p>
      </dgm:t>
    </dgm:pt>
    <dgm:pt modelId="{092BA3CD-A309-46F0-BEFE-86F59BC2A245}" type="pres">
      <dgm:prSet presAssocID="{F13AEC37-EBCA-4479-B23E-748E1175E2E6}" presName="Name0" presStyleCnt="0">
        <dgm:presLayoutVars>
          <dgm:chMax val="7"/>
          <dgm:chPref val="7"/>
          <dgm:dir/>
        </dgm:presLayoutVars>
      </dgm:prSet>
      <dgm:spPr/>
    </dgm:pt>
    <dgm:pt modelId="{1E4E620A-9E87-4E22-9D04-FE9E0378E34E}" type="pres">
      <dgm:prSet presAssocID="{F13AEC37-EBCA-4479-B23E-748E1175E2E6}" presName="Name1" presStyleCnt="0"/>
      <dgm:spPr/>
    </dgm:pt>
    <dgm:pt modelId="{CD64ABFF-A024-40D5-87F2-ECF060EDC58C}" type="pres">
      <dgm:prSet presAssocID="{2CD2DACD-8E0D-4D53-BA19-59C9CAA9224D}" presName="picture_1" presStyleCnt="0"/>
      <dgm:spPr/>
    </dgm:pt>
    <dgm:pt modelId="{7403084E-C481-4299-A3D7-BDF9CDD7CF32}" type="pres">
      <dgm:prSet presAssocID="{2CD2DACD-8E0D-4D53-BA19-59C9CAA9224D}" presName="pictureRepeatNode" presStyleLbl="alignImgPlace1" presStyleIdx="0" presStyleCnt="1" custScaleX="128468" custScaleY="128468" custLinFactNeighborX="-87395" custLinFactNeighborY="-25174"/>
      <dgm:spPr/>
    </dgm:pt>
    <dgm:pt modelId="{38B77B10-EF07-4FBD-8CDF-65B32C38A57C}" type="pres">
      <dgm:prSet presAssocID="{CB711FDD-1BAD-48EA-ABB0-AF0D69EEAD36}" presName="text_1" presStyleLbl="node1" presStyleIdx="0" presStyleCnt="0" custScaleX="229883" custLinFactNeighborX="-41308" custLinFactNeighborY="-33058">
        <dgm:presLayoutVars>
          <dgm:bulletEnabled val="1"/>
        </dgm:presLayoutVars>
      </dgm:prSet>
      <dgm:spPr/>
    </dgm:pt>
  </dgm:ptLst>
  <dgm:cxnLst>
    <dgm:cxn modelId="{489B8109-EF90-474B-952E-29409242A839}" type="presOf" srcId="{2CD2DACD-8E0D-4D53-BA19-59C9CAA9224D}" destId="{7403084E-C481-4299-A3D7-BDF9CDD7CF32}" srcOrd="0" destOrd="0" presId="urn:microsoft.com/office/officeart/2008/layout/CircularPictureCallout"/>
    <dgm:cxn modelId="{BAFA8573-E0B5-4398-9F7A-2B170C3EFE55}" srcId="{F13AEC37-EBCA-4479-B23E-748E1175E2E6}" destId="{CB711FDD-1BAD-48EA-ABB0-AF0D69EEAD36}" srcOrd="0" destOrd="0" parTransId="{CC083872-83C0-47F9-A22E-6DE56DAE5A70}" sibTransId="{2CD2DACD-8E0D-4D53-BA19-59C9CAA9224D}"/>
    <dgm:cxn modelId="{DCE46BCB-72E6-4176-9AA9-57C45B6A774F}" type="presOf" srcId="{F13AEC37-EBCA-4479-B23E-748E1175E2E6}" destId="{092BA3CD-A309-46F0-BEFE-86F59BC2A245}" srcOrd="0" destOrd="0" presId="urn:microsoft.com/office/officeart/2008/layout/CircularPictureCallout"/>
    <dgm:cxn modelId="{DB7C03E0-54E5-4F69-9675-9342AD11DFCC}" type="presOf" srcId="{CB711FDD-1BAD-48EA-ABB0-AF0D69EEAD36}" destId="{38B77B10-EF07-4FBD-8CDF-65B32C38A57C}" srcOrd="0" destOrd="0" presId="urn:microsoft.com/office/officeart/2008/layout/CircularPictureCallout"/>
    <dgm:cxn modelId="{489C0AEE-4DC0-4C88-BD7B-44E28EEE880F}" type="presParOf" srcId="{092BA3CD-A309-46F0-BEFE-86F59BC2A245}" destId="{1E4E620A-9E87-4E22-9D04-FE9E0378E34E}" srcOrd="0" destOrd="0" presId="urn:microsoft.com/office/officeart/2008/layout/CircularPictureCallout"/>
    <dgm:cxn modelId="{84C2ACF5-B037-4C3D-8004-BA6790767531}" type="presParOf" srcId="{1E4E620A-9E87-4E22-9D04-FE9E0378E34E}" destId="{CD64ABFF-A024-40D5-87F2-ECF060EDC58C}" srcOrd="0" destOrd="0" presId="urn:microsoft.com/office/officeart/2008/layout/CircularPictureCallout"/>
    <dgm:cxn modelId="{7A0805E0-3D5F-4200-B1F5-100B9656A726}" type="presParOf" srcId="{CD64ABFF-A024-40D5-87F2-ECF060EDC58C}" destId="{7403084E-C481-4299-A3D7-BDF9CDD7CF32}" srcOrd="0" destOrd="0" presId="urn:microsoft.com/office/officeart/2008/layout/CircularPictureCallout"/>
    <dgm:cxn modelId="{7902D317-FE6A-44BD-8F13-9EFCB56A2CC4}" type="presParOf" srcId="{1E4E620A-9E87-4E22-9D04-FE9E0378E34E}" destId="{38B77B10-EF07-4FBD-8CDF-65B32C38A57C}" srcOrd="1" destOrd="0" presId="urn:microsoft.com/office/officeart/2008/layout/CircularPictureCallou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317D378-4DFA-4738-8744-2667E17511E3}" type="doc">
      <dgm:prSet loTypeId="urn:microsoft.com/office/officeart/2008/layout/CircularPictureCallout" loCatId="picture" qsTypeId="urn:microsoft.com/office/officeart/2005/8/quickstyle/simple1" qsCatId="simple" csTypeId="urn:microsoft.com/office/officeart/2005/8/colors/accent1_2" csCatId="accent1" phldr="1"/>
      <dgm:spPr/>
    </dgm:pt>
    <dgm:pt modelId="{BC57DD63-90BC-484E-8048-5C9A58F4D747}">
      <dgm:prSet phldrT="[Tekst]" custT="1"/>
      <dgm:spPr/>
      <dgm:t>
        <a:bodyPr/>
        <a:lstStyle/>
        <a:p>
          <a:r>
            <a:rPr lang="nl-NL" sz="2000" dirty="0">
              <a:effectLst>
                <a:outerShdw blurRad="38100" dist="38100" dir="2700000" algn="tl">
                  <a:srgbClr val="000000">
                    <a:alpha val="43137"/>
                  </a:srgbClr>
                </a:outerShdw>
              </a:effectLst>
            </a:rPr>
            <a:t>Samir </a:t>
          </a:r>
          <a:r>
            <a:rPr lang="nl-NL" sz="2000" dirty="0" err="1">
              <a:effectLst>
                <a:outerShdw blurRad="38100" dist="38100" dir="2700000" algn="tl">
                  <a:srgbClr val="000000">
                    <a:alpha val="43137"/>
                  </a:srgbClr>
                </a:outerShdw>
              </a:effectLst>
            </a:rPr>
            <a:t>Bashara</a:t>
          </a:r>
          <a:endParaRPr lang="nl-NL" sz="2000" dirty="0">
            <a:effectLst>
              <a:outerShdw blurRad="38100" dist="38100" dir="2700000" algn="tl">
                <a:srgbClr val="000000">
                  <a:alpha val="43137"/>
                </a:srgbClr>
              </a:outerShdw>
            </a:effectLst>
          </a:endParaRPr>
        </a:p>
        <a:p>
          <a:r>
            <a:rPr lang="nl-NL" sz="2000" dirty="0">
              <a:effectLst>
                <a:outerShdw blurRad="38100" dist="38100" dir="2700000" algn="tl">
                  <a:srgbClr val="000000">
                    <a:alpha val="43137"/>
                  </a:srgbClr>
                </a:outerShdw>
              </a:effectLst>
            </a:rPr>
            <a:t>Regio West Friesland</a:t>
          </a:r>
        </a:p>
      </dgm:t>
    </dgm:pt>
    <dgm:pt modelId="{FA50869E-3E80-4CC6-AED5-44ABD70D504B}" type="parTrans" cxnId="{4ECD8A5B-FFB0-4A79-9AA8-C830DECB9B2A}">
      <dgm:prSet/>
      <dgm:spPr/>
      <dgm:t>
        <a:bodyPr/>
        <a:lstStyle/>
        <a:p>
          <a:endParaRPr lang="nl-NL"/>
        </a:p>
      </dgm:t>
    </dgm:pt>
    <dgm:pt modelId="{AA90120A-9894-449C-9569-6B610141FC81}" type="sibTrans" cxnId="{4ECD8A5B-FFB0-4A79-9AA8-C830DECB9B2A}">
      <dgm:prSet/>
      <dgm:spPr>
        <a:blipFill>
          <a:blip xmlns:r="http://schemas.openxmlformats.org/officeDocument/2006/relationships" r:embed="rId1">
            <a:extLst>
              <a:ext uri="{28A0092B-C50C-407E-A947-70E740481C1C}">
                <a14:useLocalDpi xmlns:a14="http://schemas.microsoft.com/office/drawing/2010/main" val="0"/>
              </a:ext>
              <a:ext uri="{837473B0-CC2E-450A-ABE3-18F120FF3D39}">
                <a1611:picAttrSrcUrl xmlns:a1611="http://schemas.microsoft.com/office/drawing/2016/11/main" r:id="rId2"/>
              </a:ext>
            </a:extLst>
          </a:blip>
          <a:srcRect/>
          <a:stretch>
            <a:fillRect l="-30000" r="-30000"/>
          </a:stretch>
        </a:blipFill>
      </dgm:spPr>
      <dgm:t>
        <a:bodyPr/>
        <a:lstStyle/>
        <a:p>
          <a:endParaRPr lang="nl-NL"/>
        </a:p>
      </dgm:t>
      <dgm:extLst>
        <a:ext uri="{E40237B7-FDA0-4F09-8148-C483321AD2D9}">
          <dgm14:cNvPr xmlns:dgm14="http://schemas.microsoft.com/office/drawing/2010/diagram" id="0" name="" descr="Afbeelding met persoon, hek, man, boom&#10;&#10;Beschrijving is gegenereerd met zeer hoge betrouwbaarheid">
            <a:extLst>
              <a:ext uri="{FF2B5EF4-FFF2-40B4-BE49-F238E27FC236}">
                <a16:creationId xmlns:a16="http://schemas.microsoft.com/office/drawing/2014/main" id="{0F34478B-F9DF-4D04-AE80-14D1B68B536C}"/>
              </a:ext>
            </a:extLst>
          </dgm14:cNvPr>
        </a:ext>
      </dgm:extLst>
    </dgm:pt>
    <dgm:pt modelId="{14460C1D-4C7A-4E59-9445-1FCE74040857}" type="pres">
      <dgm:prSet presAssocID="{8317D378-4DFA-4738-8744-2667E17511E3}" presName="Name0" presStyleCnt="0">
        <dgm:presLayoutVars>
          <dgm:chMax val="7"/>
          <dgm:chPref val="7"/>
          <dgm:dir/>
        </dgm:presLayoutVars>
      </dgm:prSet>
      <dgm:spPr/>
    </dgm:pt>
    <dgm:pt modelId="{951376F6-605B-4B5B-B244-D9BF96FF299A}" type="pres">
      <dgm:prSet presAssocID="{8317D378-4DFA-4738-8744-2667E17511E3}" presName="Name1" presStyleCnt="0"/>
      <dgm:spPr/>
    </dgm:pt>
    <dgm:pt modelId="{1160375E-6726-40B5-8DCE-4985287B1146}" type="pres">
      <dgm:prSet presAssocID="{AA90120A-9894-449C-9569-6B610141FC81}" presName="picture_1" presStyleCnt="0"/>
      <dgm:spPr/>
    </dgm:pt>
    <dgm:pt modelId="{5440B12C-C1A8-4D7A-8C76-C27D8028B924}" type="pres">
      <dgm:prSet presAssocID="{AA90120A-9894-449C-9569-6B610141FC81}" presName="pictureRepeatNode" presStyleLbl="alignImgPlace1" presStyleIdx="0" presStyleCnt="1" custScaleX="183969" custScaleY="183969" custLinFactNeighborX="8015" custLinFactNeighborY="304"/>
      <dgm:spPr/>
    </dgm:pt>
    <dgm:pt modelId="{8A90FA7E-4255-4960-852F-AA4B87077638}" type="pres">
      <dgm:prSet presAssocID="{BC57DD63-90BC-484E-8048-5C9A58F4D747}" presName="text_1" presStyleLbl="node1" presStyleIdx="0" presStyleCnt="0" custScaleX="312500" custLinFactY="16393" custLinFactNeighborX="1394" custLinFactNeighborY="100000">
        <dgm:presLayoutVars>
          <dgm:bulletEnabled val="1"/>
        </dgm:presLayoutVars>
      </dgm:prSet>
      <dgm:spPr/>
    </dgm:pt>
  </dgm:ptLst>
  <dgm:cxnLst>
    <dgm:cxn modelId="{166EA440-85A7-467E-BA72-C9C80ABFFCD6}" type="presOf" srcId="{8317D378-4DFA-4738-8744-2667E17511E3}" destId="{14460C1D-4C7A-4E59-9445-1FCE74040857}" srcOrd="0" destOrd="0" presId="urn:microsoft.com/office/officeart/2008/layout/CircularPictureCallout"/>
    <dgm:cxn modelId="{4ECD8A5B-FFB0-4A79-9AA8-C830DECB9B2A}" srcId="{8317D378-4DFA-4738-8744-2667E17511E3}" destId="{BC57DD63-90BC-484E-8048-5C9A58F4D747}" srcOrd="0" destOrd="0" parTransId="{FA50869E-3E80-4CC6-AED5-44ABD70D504B}" sibTransId="{AA90120A-9894-449C-9569-6B610141FC81}"/>
    <dgm:cxn modelId="{A2EEB551-CE27-4E19-A921-EE94BE1B02CF}" type="presOf" srcId="{BC57DD63-90BC-484E-8048-5C9A58F4D747}" destId="{8A90FA7E-4255-4960-852F-AA4B87077638}" srcOrd="0" destOrd="0" presId="urn:microsoft.com/office/officeart/2008/layout/CircularPictureCallout"/>
    <dgm:cxn modelId="{AE8CDB99-3733-453A-A458-C04FA7DA2FC1}" type="presOf" srcId="{AA90120A-9894-449C-9569-6B610141FC81}" destId="{5440B12C-C1A8-4D7A-8C76-C27D8028B924}" srcOrd="0" destOrd="0" presId="urn:microsoft.com/office/officeart/2008/layout/CircularPictureCallout"/>
    <dgm:cxn modelId="{3643B02D-9559-4A33-8A8F-3BAF58E86C1C}" type="presParOf" srcId="{14460C1D-4C7A-4E59-9445-1FCE74040857}" destId="{951376F6-605B-4B5B-B244-D9BF96FF299A}" srcOrd="0" destOrd="0" presId="urn:microsoft.com/office/officeart/2008/layout/CircularPictureCallout"/>
    <dgm:cxn modelId="{BAD46552-4945-4766-9FF9-85E14BFD37EE}" type="presParOf" srcId="{951376F6-605B-4B5B-B244-D9BF96FF299A}" destId="{1160375E-6726-40B5-8DCE-4985287B1146}" srcOrd="0" destOrd="0" presId="urn:microsoft.com/office/officeart/2008/layout/CircularPictureCallout"/>
    <dgm:cxn modelId="{F7635A8F-14DB-499D-A180-C1883065D312}" type="presParOf" srcId="{1160375E-6726-40B5-8DCE-4985287B1146}" destId="{5440B12C-C1A8-4D7A-8C76-C27D8028B924}" srcOrd="0" destOrd="0" presId="urn:microsoft.com/office/officeart/2008/layout/CircularPictureCallout"/>
    <dgm:cxn modelId="{5B3DEF7B-5D5B-4FDA-BC0F-89DBC1008751}" type="presParOf" srcId="{951376F6-605B-4B5B-B244-D9BF96FF299A}" destId="{8A90FA7E-4255-4960-852F-AA4B87077638}" srcOrd="1" destOrd="0" presId="urn:microsoft.com/office/officeart/2008/layout/CircularPictureCallou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FA7D6F6-9AF0-4045-A8E9-608CB7BCCDBA}" type="doc">
      <dgm:prSet loTypeId="urn:microsoft.com/office/officeart/2008/layout/CircularPictureCallout" loCatId="picture" qsTypeId="urn:microsoft.com/office/officeart/2005/8/quickstyle/simple1" qsCatId="simple" csTypeId="urn:microsoft.com/office/officeart/2005/8/colors/accent1_2" csCatId="accent1" phldr="1"/>
      <dgm:spPr/>
    </dgm:pt>
    <dgm:pt modelId="{BE79455F-B7BD-4D95-95FA-51485F6CF19B}">
      <dgm:prSet phldrT="[Tekst]" custT="1"/>
      <dgm:spPr/>
      <dgm:t>
        <a:bodyPr/>
        <a:lstStyle/>
        <a:p>
          <a:r>
            <a:rPr lang="nl-NL" sz="2000" dirty="0">
              <a:effectLst>
                <a:outerShdw blurRad="38100" dist="38100" dir="2700000" algn="tl">
                  <a:srgbClr val="000000">
                    <a:alpha val="43137"/>
                  </a:srgbClr>
                </a:outerShdw>
              </a:effectLst>
            </a:rPr>
            <a:t>Jack van der Hoek</a:t>
          </a:r>
        </a:p>
        <a:p>
          <a:r>
            <a:rPr lang="nl-NL" sz="2000" dirty="0">
              <a:effectLst>
                <a:outerShdw blurRad="38100" dist="38100" dir="2700000" algn="tl">
                  <a:srgbClr val="000000">
                    <a:alpha val="43137"/>
                  </a:srgbClr>
                </a:outerShdw>
              </a:effectLst>
            </a:rPr>
            <a:t>Provincie NH</a:t>
          </a:r>
        </a:p>
      </dgm:t>
    </dgm:pt>
    <dgm:pt modelId="{BFA76DD4-5227-4DC4-A573-3A979652B094}" type="parTrans" cxnId="{EDEE1E24-8D8B-4A1B-92F3-B0FF972D747B}">
      <dgm:prSet/>
      <dgm:spPr/>
      <dgm:t>
        <a:bodyPr/>
        <a:lstStyle/>
        <a:p>
          <a:endParaRPr lang="nl-NL"/>
        </a:p>
      </dgm:t>
    </dgm:pt>
    <dgm:pt modelId="{5F518F24-E7C4-40A0-95E5-39F96EEC7DAB}" type="sibTrans" cxnId="{EDEE1E24-8D8B-4A1B-92F3-B0FF972D747B}">
      <dgm:prSet/>
      <dgm:spPr>
        <a:blipFill>
          <a:blip xmlns:r="http://schemas.openxmlformats.org/officeDocument/2006/relationships" r:embed="rId1">
            <a:extLst>
              <a:ext uri="{28A0092B-C50C-407E-A947-70E740481C1C}">
                <a14:useLocalDpi xmlns:a14="http://schemas.microsoft.com/office/drawing/2010/main" val="0"/>
              </a:ext>
              <a:ext uri="{837473B0-CC2E-450A-ABE3-18F120FF3D39}">
                <a1611:picAttrSrcUrl xmlns:a1611="http://schemas.microsoft.com/office/drawing/2016/11/main" r:id="rId2"/>
              </a:ext>
            </a:extLst>
          </a:blip>
          <a:srcRect/>
          <a:stretch>
            <a:fillRect l="-13000" r="-13000"/>
          </a:stretch>
        </a:blipFill>
      </dgm:spPr>
      <dgm:t>
        <a:bodyPr/>
        <a:lstStyle/>
        <a:p>
          <a:endParaRPr lang="nl-NL"/>
        </a:p>
      </dgm:t>
      <dgm:extLst>
        <a:ext uri="{E40237B7-FDA0-4F09-8148-C483321AD2D9}">
          <dgm14:cNvPr xmlns:dgm14="http://schemas.microsoft.com/office/drawing/2010/diagram" id="0" name="" descr="Afbeelding met persoon, man, stropdas, kostuum&#10;&#10;Beschrijving is gegenereerd met zeer hoge betrouwbaarheid">
            <a:extLst>
              <a:ext uri="{FF2B5EF4-FFF2-40B4-BE49-F238E27FC236}">
                <a16:creationId xmlns:a16="http://schemas.microsoft.com/office/drawing/2014/main" id="{2ED3B4CC-9A1B-4147-9F8B-C0CF60496D08}"/>
              </a:ext>
            </a:extLst>
          </dgm14:cNvPr>
        </a:ext>
      </dgm:extLst>
    </dgm:pt>
    <dgm:pt modelId="{F33A6010-3393-400E-8922-81E55253B84E}" type="pres">
      <dgm:prSet presAssocID="{1FA7D6F6-9AF0-4045-A8E9-608CB7BCCDBA}" presName="Name0" presStyleCnt="0">
        <dgm:presLayoutVars>
          <dgm:chMax val="7"/>
          <dgm:chPref val="7"/>
          <dgm:dir/>
        </dgm:presLayoutVars>
      </dgm:prSet>
      <dgm:spPr/>
    </dgm:pt>
    <dgm:pt modelId="{AA9376F6-B728-4D85-A484-B457DBDAE92A}" type="pres">
      <dgm:prSet presAssocID="{1FA7D6F6-9AF0-4045-A8E9-608CB7BCCDBA}" presName="Name1" presStyleCnt="0"/>
      <dgm:spPr/>
    </dgm:pt>
    <dgm:pt modelId="{020FFF83-3A2D-473B-99FD-12025203283C}" type="pres">
      <dgm:prSet presAssocID="{5F518F24-E7C4-40A0-95E5-39F96EEC7DAB}" presName="picture_1" presStyleCnt="0"/>
      <dgm:spPr/>
    </dgm:pt>
    <dgm:pt modelId="{FBF38494-51C8-4D56-B0DD-0B7E101AC960}" type="pres">
      <dgm:prSet presAssocID="{5F518F24-E7C4-40A0-95E5-39F96EEC7DAB}" presName="pictureRepeatNode" presStyleLbl="alignImgPlace1" presStyleIdx="0" presStyleCnt="1" custScaleX="85669" custScaleY="85669" custLinFactNeighborX="56295" custLinFactNeighborY="-17648"/>
      <dgm:spPr/>
    </dgm:pt>
    <dgm:pt modelId="{66A8D12D-CB75-44C3-BF03-FDA115A41E7B}" type="pres">
      <dgm:prSet presAssocID="{BE79455F-B7BD-4D95-95FA-51485F6CF19B}" presName="text_1" presStyleLbl="node1" presStyleIdx="0" presStyleCnt="0" custScaleX="132646" custLinFactNeighborX="89939" custLinFactNeighborY="-53165">
        <dgm:presLayoutVars>
          <dgm:bulletEnabled val="1"/>
        </dgm:presLayoutVars>
      </dgm:prSet>
      <dgm:spPr/>
    </dgm:pt>
  </dgm:ptLst>
  <dgm:cxnLst>
    <dgm:cxn modelId="{EDEE1E24-8D8B-4A1B-92F3-B0FF972D747B}" srcId="{1FA7D6F6-9AF0-4045-A8E9-608CB7BCCDBA}" destId="{BE79455F-B7BD-4D95-95FA-51485F6CF19B}" srcOrd="0" destOrd="0" parTransId="{BFA76DD4-5227-4DC4-A573-3A979652B094}" sibTransId="{5F518F24-E7C4-40A0-95E5-39F96EEC7DAB}"/>
    <dgm:cxn modelId="{4713D860-EEF2-4FB6-8300-B630E92B56F6}" type="presOf" srcId="{BE79455F-B7BD-4D95-95FA-51485F6CF19B}" destId="{66A8D12D-CB75-44C3-BF03-FDA115A41E7B}" srcOrd="0" destOrd="0" presId="urn:microsoft.com/office/officeart/2008/layout/CircularPictureCallout"/>
    <dgm:cxn modelId="{0DACAFB0-75A6-418A-9A2D-4B355E164BC7}" type="presOf" srcId="{5F518F24-E7C4-40A0-95E5-39F96EEC7DAB}" destId="{FBF38494-51C8-4D56-B0DD-0B7E101AC960}" srcOrd="0" destOrd="0" presId="urn:microsoft.com/office/officeart/2008/layout/CircularPictureCallout"/>
    <dgm:cxn modelId="{DC92A6DA-6400-4243-8883-0EF0D900E21E}" type="presOf" srcId="{1FA7D6F6-9AF0-4045-A8E9-608CB7BCCDBA}" destId="{F33A6010-3393-400E-8922-81E55253B84E}" srcOrd="0" destOrd="0" presId="urn:microsoft.com/office/officeart/2008/layout/CircularPictureCallout"/>
    <dgm:cxn modelId="{9DBB852D-CDC1-444D-8FFE-205256548EF8}" type="presParOf" srcId="{F33A6010-3393-400E-8922-81E55253B84E}" destId="{AA9376F6-B728-4D85-A484-B457DBDAE92A}" srcOrd="0" destOrd="0" presId="urn:microsoft.com/office/officeart/2008/layout/CircularPictureCallout"/>
    <dgm:cxn modelId="{9063D447-67AB-4973-B874-57AB8BE5ECC9}" type="presParOf" srcId="{AA9376F6-B728-4D85-A484-B457DBDAE92A}" destId="{020FFF83-3A2D-473B-99FD-12025203283C}" srcOrd="0" destOrd="0" presId="urn:microsoft.com/office/officeart/2008/layout/CircularPictureCallout"/>
    <dgm:cxn modelId="{A554A55A-7946-430B-A4EF-80269C419D51}" type="presParOf" srcId="{020FFF83-3A2D-473B-99FD-12025203283C}" destId="{FBF38494-51C8-4D56-B0DD-0B7E101AC960}" srcOrd="0" destOrd="0" presId="urn:microsoft.com/office/officeart/2008/layout/CircularPictureCallout"/>
    <dgm:cxn modelId="{59802B46-4628-474F-BC5D-43F8E342AD73}" type="presParOf" srcId="{AA9376F6-B728-4D85-A484-B457DBDAE92A}" destId="{66A8D12D-CB75-44C3-BF03-FDA115A41E7B}" srcOrd="1" destOrd="0" presId="urn:microsoft.com/office/officeart/2008/layout/CircularPictureCallout"/>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D7B30D3-CD9D-49D5-A369-DDDA785E31E4}" type="doc">
      <dgm:prSet loTypeId="urn:microsoft.com/office/officeart/2008/layout/CircularPictureCallout" loCatId="picture" qsTypeId="urn:microsoft.com/office/officeart/2005/8/quickstyle/simple1" qsCatId="simple" csTypeId="urn:microsoft.com/office/officeart/2005/8/colors/accent1_2" csCatId="accent1" phldr="1"/>
      <dgm:spPr/>
    </dgm:pt>
    <dgm:pt modelId="{6E0C167C-DC04-4004-A100-0310BF53B069}">
      <dgm:prSet phldrT="[Tekst]" custT="1"/>
      <dgm:spPr/>
      <dgm:t>
        <a:bodyPr/>
        <a:lstStyle/>
        <a:p>
          <a:r>
            <a:rPr lang="nl-NL" sz="2000" dirty="0">
              <a:solidFill>
                <a:schemeClr val="bg1"/>
              </a:solidFill>
              <a:effectLst>
                <a:outerShdw blurRad="38100" dist="38100" dir="2700000" algn="tl">
                  <a:srgbClr val="000000">
                    <a:alpha val="43137"/>
                  </a:srgbClr>
                </a:outerShdw>
              </a:effectLst>
            </a:rPr>
            <a:t>Monique Stam</a:t>
          </a:r>
        </a:p>
        <a:p>
          <a:r>
            <a:rPr lang="nl-NL" sz="2000" dirty="0">
              <a:solidFill>
                <a:schemeClr val="bg1"/>
              </a:solidFill>
              <a:effectLst>
                <a:outerShdw blurRad="38100" dist="38100" dir="2700000" algn="tl">
                  <a:srgbClr val="000000">
                    <a:alpha val="43137"/>
                  </a:srgbClr>
                </a:outerShdw>
              </a:effectLst>
            </a:rPr>
            <a:t>Regio Alkmaar</a:t>
          </a:r>
        </a:p>
      </dgm:t>
    </dgm:pt>
    <dgm:pt modelId="{D531CA09-F446-40D0-A722-975E1688103B}" type="parTrans" cxnId="{2F3894AB-A151-4BF2-94DB-D8A7BD1AD742}">
      <dgm:prSet/>
      <dgm:spPr/>
      <dgm:t>
        <a:bodyPr/>
        <a:lstStyle/>
        <a:p>
          <a:endParaRPr lang="nl-NL"/>
        </a:p>
      </dgm:t>
    </dgm:pt>
    <dgm:pt modelId="{12FE7598-A4CB-4F7C-9AFB-652401E6B4D8}" type="sibTrans" cxnId="{2F3894AB-A151-4BF2-94DB-D8A7BD1AD742}">
      <dgm:prSet/>
      <dgm:spPr>
        <a:blipFill>
          <a:blip xmlns:r="http://schemas.openxmlformats.org/officeDocument/2006/relationships" r:embed="rId1">
            <a:extLst>
              <a:ext uri="{28A0092B-C50C-407E-A947-70E740481C1C}">
                <a14:useLocalDpi xmlns:a14="http://schemas.microsoft.com/office/drawing/2010/main" val="0"/>
              </a:ext>
              <a:ext uri="{837473B0-CC2E-450A-ABE3-18F120FF3D39}">
                <a1611:picAttrSrcUrl xmlns:a1611="http://schemas.microsoft.com/office/drawing/2016/11/main" r:id="rId2"/>
              </a:ext>
            </a:extLst>
          </a:blip>
          <a:srcRect/>
          <a:stretch>
            <a:fillRect/>
          </a:stretch>
        </a:blipFill>
      </dgm:spPr>
      <dgm:t>
        <a:bodyPr/>
        <a:lstStyle/>
        <a:p>
          <a:endParaRPr lang="nl-NL"/>
        </a:p>
      </dgm:t>
      <dgm:extLst>
        <a:ext uri="{E40237B7-FDA0-4F09-8148-C483321AD2D9}">
          <dgm14:cNvPr xmlns:dgm14="http://schemas.microsoft.com/office/drawing/2010/diagram" id="0" name="" descr="Afbeelding met persoon, venster, zitten, boom&#10;&#10;Beschrijving is gegenereerd met zeer hoge betrouwbaarheid">
            <a:extLst>
              <a:ext uri="{FF2B5EF4-FFF2-40B4-BE49-F238E27FC236}">
                <a16:creationId xmlns:a16="http://schemas.microsoft.com/office/drawing/2014/main" id="{FDB432CC-EA02-4C38-A4FC-FAA9782D03EB}"/>
              </a:ext>
            </a:extLst>
          </dgm14:cNvPr>
        </a:ext>
      </dgm:extLst>
    </dgm:pt>
    <dgm:pt modelId="{B5FEDAD3-DE90-471F-B8F2-C0AB64B9DF2B}" type="pres">
      <dgm:prSet presAssocID="{0D7B30D3-CD9D-49D5-A369-DDDA785E31E4}" presName="Name0" presStyleCnt="0">
        <dgm:presLayoutVars>
          <dgm:chMax val="7"/>
          <dgm:chPref val="7"/>
          <dgm:dir/>
        </dgm:presLayoutVars>
      </dgm:prSet>
      <dgm:spPr/>
    </dgm:pt>
    <dgm:pt modelId="{D6051436-661D-47AD-A0C8-79E7F6940504}" type="pres">
      <dgm:prSet presAssocID="{0D7B30D3-CD9D-49D5-A369-DDDA785E31E4}" presName="Name1" presStyleCnt="0"/>
      <dgm:spPr/>
    </dgm:pt>
    <dgm:pt modelId="{C2CEF6AD-05AA-4A2A-A761-70AC6ABB9709}" type="pres">
      <dgm:prSet presAssocID="{12FE7598-A4CB-4F7C-9AFB-652401E6B4D8}" presName="picture_1" presStyleCnt="0"/>
      <dgm:spPr/>
    </dgm:pt>
    <dgm:pt modelId="{582ECF13-0D03-4B4F-93CB-E73729E868FE}" type="pres">
      <dgm:prSet presAssocID="{12FE7598-A4CB-4F7C-9AFB-652401E6B4D8}" presName="pictureRepeatNode" presStyleLbl="alignImgPlace1" presStyleIdx="0" presStyleCnt="1" custScaleX="133511" custScaleY="133511" custLinFactNeighborX="8259" custLinFactNeighborY="0"/>
      <dgm:spPr/>
    </dgm:pt>
    <dgm:pt modelId="{E9E06F2C-ED32-4859-A4DD-B1E992BA88D9}" type="pres">
      <dgm:prSet presAssocID="{6E0C167C-DC04-4004-A100-0310BF53B069}" presName="text_1" presStyleLbl="node1" presStyleIdx="0" presStyleCnt="0" custScaleX="172919" custLinFactNeighborX="14292" custLinFactNeighborY="44545">
        <dgm:presLayoutVars>
          <dgm:bulletEnabled val="1"/>
        </dgm:presLayoutVars>
      </dgm:prSet>
      <dgm:spPr/>
    </dgm:pt>
  </dgm:ptLst>
  <dgm:cxnLst>
    <dgm:cxn modelId="{CA161C63-1233-4824-A95D-4BC06B71D438}" type="presOf" srcId="{0D7B30D3-CD9D-49D5-A369-DDDA785E31E4}" destId="{B5FEDAD3-DE90-471F-B8F2-C0AB64B9DF2B}" srcOrd="0" destOrd="0" presId="urn:microsoft.com/office/officeart/2008/layout/CircularPictureCallout"/>
    <dgm:cxn modelId="{9795EE6C-0718-4533-AE8D-FBD1E0FC84A4}" type="presOf" srcId="{12FE7598-A4CB-4F7C-9AFB-652401E6B4D8}" destId="{582ECF13-0D03-4B4F-93CB-E73729E868FE}" srcOrd="0" destOrd="0" presId="urn:microsoft.com/office/officeart/2008/layout/CircularPictureCallout"/>
    <dgm:cxn modelId="{2F3894AB-A151-4BF2-94DB-D8A7BD1AD742}" srcId="{0D7B30D3-CD9D-49D5-A369-DDDA785E31E4}" destId="{6E0C167C-DC04-4004-A100-0310BF53B069}" srcOrd="0" destOrd="0" parTransId="{D531CA09-F446-40D0-A722-975E1688103B}" sibTransId="{12FE7598-A4CB-4F7C-9AFB-652401E6B4D8}"/>
    <dgm:cxn modelId="{BADCDEAD-4D91-40A1-8A82-090ABF4D1D14}" type="presOf" srcId="{6E0C167C-DC04-4004-A100-0310BF53B069}" destId="{E9E06F2C-ED32-4859-A4DD-B1E992BA88D9}" srcOrd="0" destOrd="0" presId="urn:microsoft.com/office/officeart/2008/layout/CircularPictureCallout"/>
    <dgm:cxn modelId="{C4E5CEFD-9905-469E-8114-60EA278D57DC}" type="presParOf" srcId="{B5FEDAD3-DE90-471F-B8F2-C0AB64B9DF2B}" destId="{D6051436-661D-47AD-A0C8-79E7F6940504}" srcOrd="0" destOrd="0" presId="urn:microsoft.com/office/officeart/2008/layout/CircularPictureCallout"/>
    <dgm:cxn modelId="{B984AE3F-6476-4033-9162-145D937A7DBC}" type="presParOf" srcId="{D6051436-661D-47AD-A0C8-79E7F6940504}" destId="{C2CEF6AD-05AA-4A2A-A761-70AC6ABB9709}" srcOrd="0" destOrd="0" presId="urn:microsoft.com/office/officeart/2008/layout/CircularPictureCallout"/>
    <dgm:cxn modelId="{515DDACE-E66B-4CCA-AB13-BFF68B8618E8}" type="presParOf" srcId="{C2CEF6AD-05AA-4A2A-A761-70AC6ABB9709}" destId="{582ECF13-0D03-4B4F-93CB-E73729E868FE}" srcOrd="0" destOrd="0" presId="urn:microsoft.com/office/officeart/2008/layout/CircularPictureCallout"/>
    <dgm:cxn modelId="{40437F5B-AB46-4091-957A-AA5A5B14594D}" type="presParOf" srcId="{D6051436-661D-47AD-A0C8-79E7F6940504}" destId="{E9E06F2C-ED32-4859-A4DD-B1E992BA88D9}" srcOrd="1" destOrd="0" presId="urn:microsoft.com/office/officeart/2008/layout/CircularPictureCallout"/>
  </dgm:cxnLst>
  <dgm:bg/>
  <dgm:whole/>
  <dgm:extLst>
    <a:ext uri="http://schemas.microsoft.com/office/drawing/2008/diagram">
      <dsp:dataModelExt xmlns:dsp="http://schemas.microsoft.com/office/drawing/2008/diagram" relId="rId22"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681D9A5-8977-4DAB-9D85-4F7177B86CF7}" type="doc">
      <dgm:prSet loTypeId="urn:microsoft.com/office/officeart/2008/layout/CircularPictureCallout" loCatId="picture" qsTypeId="urn:microsoft.com/office/officeart/2005/8/quickstyle/simple1" qsCatId="simple" csTypeId="urn:microsoft.com/office/officeart/2005/8/colors/accent1_2" csCatId="accent1" phldr="1"/>
      <dgm:spPr/>
    </dgm:pt>
    <dgm:pt modelId="{61CD87E5-EE39-421E-9B93-CA91F74387B8}">
      <dgm:prSet phldrT="[Tekst]" custT="1"/>
      <dgm:spPr/>
      <dgm:t>
        <a:bodyPr/>
        <a:lstStyle/>
        <a:p>
          <a:r>
            <a:rPr lang="nl-NL" sz="2000" dirty="0">
              <a:effectLst>
                <a:outerShdw blurRad="38100" dist="38100" dir="2700000" algn="tl">
                  <a:srgbClr val="000000">
                    <a:alpha val="43137"/>
                  </a:srgbClr>
                </a:outerShdw>
              </a:effectLst>
            </a:rPr>
            <a:t>Nils </a:t>
          </a:r>
          <a:r>
            <a:rPr lang="nl-NL" sz="2000" dirty="0" err="1">
              <a:effectLst>
                <a:outerShdw blurRad="38100" dist="38100" dir="2700000" algn="tl">
                  <a:srgbClr val="000000">
                    <a:alpha val="43137"/>
                  </a:srgbClr>
                </a:outerShdw>
              </a:effectLst>
            </a:rPr>
            <a:t>Langendijk</a:t>
          </a:r>
          <a:endParaRPr lang="nl-NL" sz="2000" dirty="0">
            <a:effectLst>
              <a:outerShdw blurRad="38100" dist="38100" dir="2700000" algn="tl">
                <a:srgbClr val="000000">
                  <a:alpha val="43137"/>
                </a:srgbClr>
              </a:outerShdw>
            </a:effectLst>
          </a:endParaRPr>
        </a:p>
        <a:p>
          <a:r>
            <a:rPr lang="nl-NL" sz="2000" dirty="0">
              <a:effectLst>
                <a:outerShdw blurRad="38100" dist="38100" dir="2700000" algn="tl">
                  <a:srgbClr val="000000">
                    <a:alpha val="43137"/>
                  </a:srgbClr>
                </a:outerShdw>
              </a:effectLst>
            </a:rPr>
            <a:t>Regio Alkmaar</a:t>
          </a:r>
        </a:p>
      </dgm:t>
    </dgm:pt>
    <dgm:pt modelId="{448CC30D-89F6-4D8B-B45B-00CE94E4C8EA}" type="parTrans" cxnId="{F5896370-F267-48C0-B5B1-7FECCA4355DF}">
      <dgm:prSet/>
      <dgm:spPr/>
      <dgm:t>
        <a:bodyPr/>
        <a:lstStyle/>
        <a:p>
          <a:endParaRPr lang="nl-NL"/>
        </a:p>
      </dgm:t>
    </dgm:pt>
    <dgm:pt modelId="{2F68A791-85CA-4BD3-A272-1218E5F14C01}" type="sibTrans" cxnId="{F5896370-F267-48C0-B5B1-7FECCA4355DF}">
      <dgm:prSet/>
      <dgm:spPr>
        <a:blipFill>
          <a:blip xmlns:r="http://schemas.openxmlformats.org/officeDocument/2006/relationships" r:embed="rId1">
            <a:extLst>
              <a:ext uri="{28A0092B-C50C-407E-A947-70E740481C1C}">
                <a14:useLocalDpi xmlns:a14="http://schemas.microsoft.com/office/drawing/2010/main" val="0"/>
              </a:ext>
              <a:ext uri="{837473B0-CC2E-450A-ABE3-18F120FF3D39}">
                <a1611:picAttrSrcUrl xmlns:a1611="http://schemas.microsoft.com/office/drawing/2016/11/main" r:id="rId2"/>
              </a:ext>
            </a:extLst>
          </a:blip>
          <a:srcRect/>
          <a:stretch>
            <a:fillRect l="-14000" r="-14000"/>
          </a:stretch>
        </a:blipFill>
      </dgm:spPr>
      <dgm:t>
        <a:bodyPr/>
        <a:lstStyle/>
        <a:p>
          <a:endParaRPr lang="nl-NL"/>
        </a:p>
      </dgm:t>
      <dgm:extLst>
        <a:ext uri="{E40237B7-FDA0-4F09-8148-C483321AD2D9}">
          <dgm14:cNvPr xmlns:dgm14="http://schemas.microsoft.com/office/drawing/2010/diagram" id="0" name="" descr="Afbeelding met persoon, muur, man, binnen&#10;&#10;Beschrijving is gegenereerd met zeer hoge betrouwbaarheid">
            <a:extLst>
              <a:ext uri="{FF2B5EF4-FFF2-40B4-BE49-F238E27FC236}">
                <a16:creationId xmlns:a16="http://schemas.microsoft.com/office/drawing/2014/main" id="{7B0F83F3-148A-44A5-856C-C8A23FEC2093}"/>
              </a:ext>
            </a:extLst>
          </dgm14:cNvPr>
        </a:ext>
      </dgm:extLst>
    </dgm:pt>
    <dgm:pt modelId="{20F31C0D-7BC0-458D-AAC6-8E7950B5212C}" type="pres">
      <dgm:prSet presAssocID="{9681D9A5-8977-4DAB-9D85-4F7177B86CF7}" presName="Name0" presStyleCnt="0">
        <dgm:presLayoutVars>
          <dgm:chMax val="7"/>
          <dgm:chPref val="7"/>
          <dgm:dir/>
        </dgm:presLayoutVars>
      </dgm:prSet>
      <dgm:spPr/>
    </dgm:pt>
    <dgm:pt modelId="{36241D6D-B8C6-4C5D-9420-3F6E37752474}" type="pres">
      <dgm:prSet presAssocID="{9681D9A5-8977-4DAB-9D85-4F7177B86CF7}" presName="Name1" presStyleCnt="0"/>
      <dgm:spPr/>
    </dgm:pt>
    <dgm:pt modelId="{1F9DA566-163A-40CD-A874-BA79B5C79B1E}" type="pres">
      <dgm:prSet presAssocID="{2F68A791-85CA-4BD3-A272-1218E5F14C01}" presName="picture_1" presStyleCnt="0"/>
      <dgm:spPr/>
    </dgm:pt>
    <dgm:pt modelId="{BA8CA86B-93C0-449C-8AC5-EE7C85C4A765}" type="pres">
      <dgm:prSet presAssocID="{2F68A791-85CA-4BD3-A272-1218E5F14C01}" presName="pictureRepeatNode" presStyleLbl="alignImgPlace1" presStyleIdx="0" presStyleCnt="1" custScaleX="164763" custScaleY="164763" custLinFactNeighborX="16343" custLinFactNeighborY="-28282"/>
      <dgm:spPr/>
    </dgm:pt>
    <dgm:pt modelId="{6AEEB031-1BD3-4E73-A235-48810A83265A}" type="pres">
      <dgm:prSet presAssocID="{61CD87E5-EE39-421E-9B93-CA91F74387B8}" presName="text_1" presStyleLbl="node1" presStyleIdx="0" presStyleCnt="0" custScaleX="191132" custScaleY="133694" custLinFactNeighborX="24946" custLinFactNeighborY="45417">
        <dgm:presLayoutVars>
          <dgm:bulletEnabled val="1"/>
        </dgm:presLayoutVars>
      </dgm:prSet>
      <dgm:spPr/>
    </dgm:pt>
  </dgm:ptLst>
  <dgm:cxnLst>
    <dgm:cxn modelId="{AC77BE18-428B-4DA4-B1AF-EBA41A155137}" type="presOf" srcId="{61CD87E5-EE39-421E-9B93-CA91F74387B8}" destId="{6AEEB031-1BD3-4E73-A235-48810A83265A}" srcOrd="0" destOrd="0" presId="urn:microsoft.com/office/officeart/2008/layout/CircularPictureCallout"/>
    <dgm:cxn modelId="{14EA6D62-3D78-4169-A7D5-C7958C4EC607}" type="presOf" srcId="{2F68A791-85CA-4BD3-A272-1218E5F14C01}" destId="{BA8CA86B-93C0-449C-8AC5-EE7C85C4A765}" srcOrd="0" destOrd="0" presId="urn:microsoft.com/office/officeart/2008/layout/CircularPictureCallout"/>
    <dgm:cxn modelId="{F5896370-F267-48C0-B5B1-7FECCA4355DF}" srcId="{9681D9A5-8977-4DAB-9D85-4F7177B86CF7}" destId="{61CD87E5-EE39-421E-9B93-CA91F74387B8}" srcOrd="0" destOrd="0" parTransId="{448CC30D-89F6-4D8B-B45B-00CE94E4C8EA}" sibTransId="{2F68A791-85CA-4BD3-A272-1218E5F14C01}"/>
    <dgm:cxn modelId="{EEC5EB7F-93AF-49CF-AC59-686BCC449A07}" type="presOf" srcId="{9681D9A5-8977-4DAB-9D85-4F7177B86CF7}" destId="{20F31C0D-7BC0-458D-AAC6-8E7950B5212C}" srcOrd="0" destOrd="0" presId="urn:microsoft.com/office/officeart/2008/layout/CircularPictureCallout"/>
    <dgm:cxn modelId="{751731FA-8DD9-4F55-9F58-A0F7FFD118D6}" type="presParOf" srcId="{20F31C0D-7BC0-458D-AAC6-8E7950B5212C}" destId="{36241D6D-B8C6-4C5D-9420-3F6E37752474}" srcOrd="0" destOrd="0" presId="urn:microsoft.com/office/officeart/2008/layout/CircularPictureCallout"/>
    <dgm:cxn modelId="{491DD3F6-F218-44D6-8C59-EE9E453B02CD}" type="presParOf" srcId="{36241D6D-B8C6-4C5D-9420-3F6E37752474}" destId="{1F9DA566-163A-40CD-A874-BA79B5C79B1E}" srcOrd="0" destOrd="0" presId="urn:microsoft.com/office/officeart/2008/layout/CircularPictureCallout"/>
    <dgm:cxn modelId="{D7C8C8A5-C12E-429C-AA87-932533888B90}" type="presParOf" srcId="{1F9DA566-163A-40CD-A874-BA79B5C79B1E}" destId="{BA8CA86B-93C0-449C-8AC5-EE7C85C4A765}" srcOrd="0" destOrd="0" presId="urn:microsoft.com/office/officeart/2008/layout/CircularPictureCallout"/>
    <dgm:cxn modelId="{47EB41ED-2B55-463D-8039-98A585B6A2ED}" type="presParOf" srcId="{36241D6D-B8C6-4C5D-9420-3F6E37752474}" destId="{6AEEB031-1BD3-4E73-A235-48810A83265A}" srcOrd="1" destOrd="0" presId="urn:microsoft.com/office/officeart/2008/layout/CircularPictureCallout"/>
  </dgm:cxnLst>
  <dgm:bg/>
  <dgm:whole/>
  <dgm:extLst>
    <a:ext uri="http://schemas.microsoft.com/office/drawing/2008/diagram">
      <dsp:dataModelExt xmlns:dsp="http://schemas.microsoft.com/office/drawing/2008/diagram" relId="rId2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9C6D7A1E-3841-47E9-A944-17FC371F4000}" type="doc">
      <dgm:prSet loTypeId="urn:microsoft.com/office/officeart/2008/layout/CircularPictureCallout" loCatId="picture" qsTypeId="urn:microsoft.com/office/officeart/2005/8/quickstyle/simple1" qsCatId="simple" csTypeId="urn:microsoft.com/office/officeart/2005/8/colors/accent1_2" csCatId="accent1" phldr="1"/>
      <dgm:spPr/>
    </dgm:pt>
    <dgm:pt modelId="{138A8F2D-D543-4009-8932-B10CB2C07F9E}">
      <dgm:prSet phldrT="[Tekst]" custT="1"/>
      <dgm:spPr/>
      <dgm:t>
        <a:bodyPr/>
        <a:lstStyle/>
        <a:p>
          <a:r>
            <a:rPr lang="nl-NL" sz="2000" dirty="0">
              <a:effectLst>
                <a:outerShdw blurRad="38100" dist="38100" dir="2700000" algn="tl">
                  <a:srgbClr val="000000">
                    <a:alpha val="43137"/>
                  </a:srgbClr>
                </a:outerShdw>
              </a:effectLst>
            </a:rPr>
            <a:t>Frans Mencke</a:t>
          </a:r>
        </a:p>
        <a:p>
          <a:r>
            <a:rPr lang="nl-NL" sz="2000" dirty="0">
              <a:effectLst>
                <a:outerShdw blurRad="38100" dist="38100" dir="2700000" algn="tl">
                  <a:srgbClr val="000000">
                    <a:alpha val="43137"/>
                  </a:srgbClr>
                </a:outerShdw>
              </a:effectLst>
            </a:rPr>
            <a:t>Ambt. opdrachtgever</a:t>
          </a:r>
        </a:p>
      </dgm:t>
    </dgm:pt>
    <dgm:pt modelId="{D8768BF7-07E6-4DDF-8A6D-7243DD4ED795}" type="parTrans" cxnId="{D55B48AA-FCB8-42D7-8B3D-52F8DB0D7E88}">
      <dgm:prSet/>
      <dgm:spPr/>
      <dgm:t>
        <a:bodyPr/>
        <a:lstStyle/>
        <a:p>
          <a:endParaRPr lang="nl-NL"/>
        </a:p>
      </dgm:t>
    </dgm:pt>
    <dgm:pt modelId="{226BF13C-E9BD-4102-BF01-90B5671B4027}" type="sibTrans" cxnId="{D55B48AA-FCB8-42D7-8B3D-52F8DB0D7E88}">
      <dgm:prSet/>
      <dgm:spPr>
        <a:blipFill>
          <a:blip xmlns:r="http://schemas.openxmlformats.org/officeDocument/2006/relationships" r:embed="rId1">
            <a:extLst>
              <a:ext uri="{28A0092B-C50C-407E-A947-70E740481C1C}">
                <a14:useLocalDpi xmlns:a14="http://schemas.microsoft.com/office/drawing/2010/main" val="0"/>
              </a:ext>
              <a:ext uri="{837473B0-CC2E-450A-ABE3-18F120FF3D39}">
                <a1611:picAttrSrcUrl xmlns:a1611="http://schemas.microsoft.com/office/drawing/2016/11/main" r:id="rId2"/>
              </a:ext>
            </a:extLst>
          </a:blip>
          <a:srcRect/>
          <a:stretch>
            <a:fillRect l="-6000" r="-6000"/>
          </a:stretch>
        </a:blipFill>
      </dgm:spPr>
      <dgm:t>
        <a:bodyPr/>
        <a:lstStyle/>
        <a:p>
          <a:endParaRPr lang="nl-NL"/>
        </a:p>
      </dgm:t>
      <dgm:extLst>
        <a:ext uri="{E40237B7-FDA0-4F09-8148-C483321AD2D9}">
          <dgm14:cNvPr xmlns:dgm14="http://schemas.microsoft.com/office/drawing/2010/diagram" id="0" name="" descr="Afbeelding met boom, buiten, lucht, persoon&#10;&#10;Beschrijving is gegenereerd met zeer hoge betrouwbaarheid">
            <a:extLst>
              <a:ext uri="{FF2B5EF4-FFF2-40B4-BE49-F238E27FC236}">
                <a16:creationId xmlns:a16="http://schemas.microsoft.com/office/drawing/2014/main" id="{73AA9E41-2ABC-4C95-9D69-0CAB4BAD1AE1}"/>
              </a:ext>
            </a:extLst>
          </dgm14:cNvPr>
        </a:ext>
      </dgm:extLst>
    </dgm:pt>
    <dgm:pt modelId="{C4CE6696-42B9-4220-B766-492DED622BD8}" type="pres">
      <dgm:prSet presAssocID="{9C6D7A1E-3841-47E9-A944-17FC371F4000}" presName="Name0" presStyleCnt="0">
        <dgm:presLayoutVars>
          <dgm:chMax val="7"/>
          <dgm:chPref val="7"/>
          <dgm:dir/>
        </dgm:presLayoutVars>
      </dgm:prSet>
      <dgm:spPr/>
    </dgm:pt>
    <dgm:pt modelId="{A19F0165-A939-436F-89C2-5008DB24FC69}" type="pres">
      <dgm:prSet presAssocID="{9C6D7A1E-3841-47E9-A944-17FC371F4000}" presName="Name1" presStyleCnt="0"/>
      <dgm:spPr/>
    </dgm:pt>
    <dgm:pt modelId="{02925BEB-E8FD-43A1-A5D4-1679B3CC8A92}" type="pres">
      <dgm:prSet presAssocID="{226BF13C-E9BD-4102-BF01-90B5671B4027}" presName="picture_1" presStyleCnt="0"/>
      <dgm:spPr/>
    </dgm:pt>
    <dgm:pt modelId="{BB07FF90-A594-476F-88AD-8F76F5D76CC5}" type="pres">
      <dgm:prSet presAssocID="{226BF13C-E9BD-4102-BF01-90B5671B4027}" presName="pictureRepeatNode" presStyleLbl="alignImgPlace1" presStyleIdx="0" presStyleCnt="1" custScaleX="170968" custScaleY="170968"/>
      <dgm:spPr/>
    </dgm:pt>
    <dgm:pt modelId="{DA36C75B-6B95-4396-8EEE-0E6D710944F2}" type="pres">
      <dgm:prSet presAssocID="{138A8F2D-D543-4009-8932-B10CB2C07F9E}" presName="text_1" presStyleLbl="node1" presStyleIdx="0" presStyleCnt="0" custScaleX="289601" custLinFactNeighborX="1538" custLinFactNeighborY="99673">
        <dgm:presLayoutVars>
          <dgm:bulletEnabled val="1"/>
        </dgm:presLayoutVars>
      </dgm:prSet>
      <dgm:spPr/>
    </dgm:pt>
  </dgm:ptLst>
  <dgm:cxnLst>
    <dgm:cxn modelId="{D8D0B60E-C38D-4604-B2E9-754DA06ADEF3}" type="presOf" srcId="{138A8F2D-D543-4009-8932-B10CB2C07F9E}" destId="{DA36C75B-6B95-4396-8EEE-0E6D710944F2}" srcOrd="0" destOrd="0" presId="urn:microsoft.com/office/officeart/2008/layout/CircularPictureCallout"/>
    <dgm:cxn modelId="{D55B48AA-FCB8-42D7-8B3D-52F8DB0D7E88}" srcId="{9C6D7A1E-3841-47E9-A944-17FC371F4000}" destId="{138A8F2D-D543-4009-8932-B10CB2C07F9E}" srcOrd="0" destOrd="0" parTransId="{D8768BF7-07E6-4DDF-8A6D-7243DD4ED795}" sibTransId="{226BF13C-E9BD-4102-BF01-90B5671B4027}"/>
    <dgm:cxn modelId="{046747D0-23A8-490E-8A3A-341A5900BBF7}" type="presOf" srcId="{226BF13C-E9BD-4102-BF01-90B5671B4027}" destId="{BB07FF90-A594-476F-88AD-8F76F5D76CC5}" srcOrd="0" destOrd="0" presId="urn:microsoft.com/office/officeart/2008/layout/CircularPictureCallout"/>
    <dgm:cxn modelId="{39D67BE5-2054-4A9F-9F53-CF87A4C440AD}" type="presOf" srcId="{9C6D7A1E-3841-47E9-A944-17FC371F4000}" destId="{C4CE6696-42B9-4220-B766-492DED622BD8}" srcOrd="0" destOrd="0" presId="urn:microsoft.com/office/officeart/2008/layout/CircularPictureCallout"/>
    <dgm:cxn modelId="{B5783826-9DA9-4637-9F46-CC48A591DE84}" type="presParOf" srcId="{C4CE6696-42B9-4220-B766-492DED622BD8}" destId="{A19F0165-A939-436F-89C2-5008DB24FC69}" srcOrd="0" destOrd="0" presId="urn:microsoft.com/office/officeart/2008/layout/CircularPictureCallout"/>
    <dgm:cxn modelId="{C4DCAC45-12BC-4D2A-923C-F3C2DCFA1322}" type="presParOf" srcId="{A19F0165-A939-436F-89C2-5008DB24FC69}" destId="{02925BEB-E8FD-43A1-A5D4-1679B3CC8A92}" srcOrd="0" destOrd="0" presId="urn:microsoft.com/office/officeart/2008/layout/CircularPictureCallout"/>
    <dgm:cxn modelId="{04A3471D-8444-4975-AFA5-4BEEC076F964}" type="presParOf" srcId="{02925BEB-E8FD-43A1-A5D4-1679B3CC8A92}" destId="{BB07FF90-A594-476F-88AD-8F76F5D76CC5}" srcOrd="0" destOrd="0" presId="urn:microsoft.com/office/officeart/2008/layout/CircularPictureCallout"/>
    <dgm:cxn modelId="{A7C45222-C8A2-4EC5-BD4A-7B52A8BF25C3}" type="presParOf" srcId="{A19F0165-A939-436F-89C2-5008DB24FC69}" destId="{DA36C75B-6B95-4396-8EEE-0E6D710944F2}" srcOrd="1" destOrd="0" presId="urn:microsoft.com/office/officeart/2008/layout/CircularPictureCallout"/>
  </dgm:cxnLst>
  <dgm:bg/>
  <dgm:whole/>
  <dgm:extLst>
    <a:ext uri="http://schemas.microsoft.com/office/drawing/2008/diagram">
      <dsp:dataModelExt xmlns:dsp="http://schemas.microsoft.com/office/drawing/2008/diagram" relId="rId32"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E200115-7D22-4886-A627-2713B8C1400D}" type="doc">
      <dgm:prSet loTypeId="urn:microsoft.com/office/officeart/2008/layout/CircularPictureCallout" loCatId="picture" qsTypeId="urn:microsoft.com/office/officeart/2005/8/quickstyle/simple1" qsCatId="simple" csTypeId="urn:microsoft.com/office/officeart/2005/8/colors/accent1_2" csCatId="accent1" phldr="1"/>
      <dgm:spPr/>
    </dgm:pt>
    <dgm:pt modelId="{2E212146-5E34-4952-A8EE-F3C52F597212}">
      <dgm:prSet phldrT="[Tekst]" custT="1"/>
      <dgm:spPr/>
      <dgm:t>
        <a:bodyPr/>
        <a:lstStyle/>
        <a:p>
          <a:r>
            <a:rPr lang="nl-NL" sz="2000" dirty="0">
              <a:effectLst>
                <a:outerShdw blurRad="38100" dist="38100" dir="2700000" algn="tl">
                  <a:srgbClr val="000000">
                    <a:alpha val="43137"/>
                  </a:srgbClr>
                </a:outerShdw>
              </a:effectLst>
            </a:rPr>
            <a:t>Ruud </a:t>
          </a:r>
          <a:r>
            <a:rPr lang="nl-NL" sz="2000" dirty="0" err="1">
              <a:effectLst>
                <a:outerShdw blurRad="38100" dist="38100" dir="2700000" algn="tl">
                  <a:srgbClr val="000000">
                    <a:alpha val="43137"/>
                  </a:srgbClr>
                </a:outerShdw>
              </a:effectLst>
            </a:rPr>
            <a:t>Maarschall</a:t>
          </a:r>
          <a:endParaRPr lang="nl-NL" sz="2000" dirty="0">
            <a:effectLst>
              <a:outerShdw blurRad="38100" dist="38100" dir="2700000" algn="tl">
                <a:srgbClr val="000000">
                  <a:alpha val="43137"/>
                </a:srgbClr>
              </a:outerShdw>
            </a:effectLst>
          </a:endParaRPr>
        </a:p>
        <a:p>
          <a:r>
            <a:rPr lang="nl-NL" sz="2000" dirty="0">
              <a:effectLst>
                <a:outerShdw blurRad="38100" dist="38100" dir="2700000" algn="tl">
                  <a:srgbClr val="000000">
                    <a:alpha val="43137"/>
                  </a:srgbClr>
                </a:outerShdw>
              </a:effectLst>
            </a:rPr>
            <a:t>HHNK</a:t>
          </a:r>
        </a:p>
      </dgm:t>
    </dgm:pt>
    <dgm:pt modelId="{C5ADD4CB-F05F-4BE3-A988-23440FA30C32}" type="parTrans" cxnId="{3728D5B0-DDB1-4A9E-8AC8-B198174AEBC6}">
      <dgm:prSet/>
      <dgm:spPr/>
      <dgm:t>
        <a:bodyPr/>
        <a:lstStyle/>
        <a:p>
          <a:endParaRPr lang="nl-NL"/>
        </a:p>
      </dgm:t>
    </dgm:pt>
    <dgm:pt modelId="{81BCE8E6-DA9B-468F-B723-FA68A391E75E}" type="sibTrans" cxnId="{3728D5B0-DDB1-4A9E-8AC8-B198174AEBC6}">
      <dgm:prSet/>
      <dgm:spPr>
        <a:blipFill>
          <a:blip xmlns:r="http://schemas.openxmlformats.org/officeDocument/2006/relationships" r:embed="rId1">
            <a:extLst>
              <a:ext uri="{28A0092B-C50C-407E-A947-70E740481C1C}">
                <a14:useLocalDpi xmlns:a14="http://schemas.microsoft.com/office/drawing/2010/main" val="0"/>
              </a:ext>
              <a:ext uri="{837473B0-CC2E-450A-ABE3-18F120FF3D39}">
                <a1611:picAttrSrcUrl xmlns:a1611="http://schemas.microsoft.com/office/drawing/2016/11/main" r:id="rId2"/>
              </a:ext>
            </a:extLst>
          </a:blip>
          <a:srcRect/>
          <a:stretch>
            <a:fillRect t="-17000" b="-17000"/>
          </a:stretch>
        </a:blipFill>
      </dgm:spPr>
      <dgm:t>
        <a:bodyPr/>
        <a:lstStyle/>
        <a:p>
          <a:endParaRPr lang="nl-NL"/>
        </a:p>
      </dgm:t>
      <dgm:extLst>
        <a:ext uri="{E40237B7-FDA0-4F09-8148-C483321AD2D9}">
          <dgm14:cNvPr xmlns:dgm14="http://schemas.microsoft.com/office/drawing/2010/diagram" id="0" name="" descr="Afbeelding met man, persoon, lucht, buiten&#10;&#10;Beschrijving is gegenereerd met zeer hoge betrouwbaarheid">
            <a:extLst>
              <a:ext uri="{FF2B5EF4-FFF2-40B4-BE49-F238E27FC236}">
                <a16:creationId xmlns:a16="http://schemas.microsoft.com/office/drawing/2014/main" id="{811B4885-1BF6-4E06-9022-655C7959672D}"/>
              </a:ext>
            </a:extLst>
          </dgm14:cNvPr>
        </a:ext>
      </dgm:extLst>
    </dgm:pt>
    <dgm:pt modelId="{85CBA59B-91FB-426C-AD84-7C50B07F4B57}" type="pres">
      <dgm:prSet presAssocID="{7E200115-7D22-4886-A627-2713B8C1400D}" presName="Name0" presStyleCnt="0">
        <dgm:presLayoutVars>
          <dgm:chMax val="7"/>
          <dgm:chPref val="7"/>
          <dgm:dir/>
        </dgm:presLayoutVars>
      </dgm:prSet>
      <dgm:spPr/>
    </dgm:pt>
    <dgm:pt modelId="{8D6D9A49-3D67-4B36-8E73-3D16AB3A1D36}" type="pres">
      <dgm:prSet presAssocID="{7E200115-7D22-4886-A627-2713B8C1400D}" presName="Name1" presStyleCnt="0"/>
      <dgm:spPr/>
    </dgm:pt>
    <dgm:pt modelId="{C1A45609-E722-498C-848E-D00DF1D73EB9}" type="pres">
      <dgm:prSet presAssocID="{81BCE8E6-DA9B-468F-B723-FA68A391E75E}" presName="picture_1" presStyleCnt="0"/>
      <dgm:spPr/>
    </dgm:pt>
    <dgm:pt modelId="{6F69D410-2EA3-433A-BB7E-84C25B91857D}" type="pres">
      <dgm:prSet presAssocID="{81BCE8E6-DA9B-468F-B723-FA68A391E75E}" presName="pictureRepeatNode" presStyleLbl="alignImgPlace1" presStyleIdx="0" presStyleCnt="1" custScaleX="128475" custScaleY="128475" custLinFactNeighborX="34697" custLinFactNeighborY="-23582"/>
      <dgm:spPr/>
    </dgm:pt>
    <dgm:pt modelId="{683EF365-A3CE-4B68-AA8A-852016794433}" type="pres">
      <dgm:prSet presAssocID="{2E212146-5E34-4952-A8EE-F3C52F597212}" presName="text_1" presStyleLbl="node1" presStyleIdx="0" presStyleCnt="0" custScaleX="199131" custLinFactNeighborX="57671" custLinFactNeighborY="-1149">
        <dgm:presLayoutVars>
          <dgm:bulletEnabled val="1"/>
        </dgm:presLayoutVars>
      </dgm:prSet>
      <dgm:spPr/>
    </dgm:pt>
  </dgm:ptLst>
  <dgm:cxnLst>
    <dgm:cxn modelId="{5AEF7B3A-D94B-40EB-8342-4664E3F12084}" type="presOf" srcId="{2E212146-5E34-4952-A8EE-F3C52F597212}" destId="{683EF365-A3CE-4B68-AA8A-852016794433}" srcOrd="0" destOrd="0" presId="urn:microsoft.com/office/officeart/2008/layout/CircularPictureCallout"/>
    <dgm:cxn modelId="{7FC73241-9184-4626-8F93-9261A8D3716F}" type="presOf" srcId="{81BCE8E6-DA9B-468F-B723-FA68A391E75E}" destId="{6F69D410-2EA3-433A-BB7E-84C25B91857D}" srcOrd="0" destOrd="0" presId="urn:microsoft.com/office/officeart/2008/layout/CircularPictureCallout"/>
    <dgm:cxn modelId="{A9CE914E-B77E-4C3B-9CBF-6D7149C95B66}" type="presOf" srcId="{7E200115-7D22-4886-A627-2713B8C1400D}" destId="{85CBA59B-91FB-426C-AD84-7C50B07F4B57}" srcOrd="0" destOrd="0" presId="urn:microsoft.com/office/officeart/2008/layout/CircularPictureCallout"/>
    <dgm:cxn modelId="{3728D5B0-DDB1-4A9E-8AC8-B198174AEBC6}" srcId="{7E200115-7D22-4886-A627-2713B8C1400D}" destId="{2E212146-5E34-4952-A8EE-F3C52F597212}" srcOrd="0" destOrd="0" parTransId="{C5ADD4CB-F05F-4BE3-A988-23440FA30C32}" sibTransId="{81BCE8E6-DA9B-468F-B723-FA68A391E75E}"/>
    <dgm:cxn modelId="{885132BD-2332-49F9-B726-5181F192BB1F}" type="presParOf" srcId="{85CBA59B-91FB-426C-AD84-7C50B07F4B57}" destId="{8D6D9A49-3D67-4B36-8E73-3D16AB3A1D36}" srcOrd="0" destOrd="0" presId="urn:microsoft.com/office/officeart/2008/layout/CircularPictureCallout"/>
    <dgm:cxn modelId="{9C55DC54-4DCF-4351-8414-77083E3FA707}" type="presParOf" srcId="{8D6D9A49-3D67-4B36-8E73-3D16AB3A1D36}" destId="{C1A45609-E722-498C-848E-D00DF1D73EB9}" srcOrd="0" destOrd="0" presId="urn:microsoft.com/office/officeart/2008/layout/CircularPictureCallout"/>
    <dgm:cxn modelId="{07AC35E3-576A-4F22-BCAC-1A570FA30AB3}" type="presParOf" srcId="{C1A45609-E722-498C-848E-D00DF1D73EB9}" destId="{6F69D410-2EA3-433A-BB7E-84C25B91857D}" srcOrd="0" destOrd="0" presId="urn:microsoft.com/office/officeart/2008/layout/CircularPictureCallout"/>
    <dgm:cxn modelId="{082CA383-7C5C-43DF-ABAE-F8E56814FAF9}" type="presParOf" srcId="{8D6D9A49-3D67-4B36-8E73-3D16AB3A1D36}" destId="{683EF365-A3CE-4B68-AA8A-852016794433}" srcOrd="1" destOrd="0" presId="urn:microsoft.com/office/officeart/2008/layout/CircularPictureCallout"/>
  </dgm:cxnLst>
  <dgm:bg/>
  <dgm:whole/>
  <dgm:extLst>
    <a:ext uri="http://schemas.microsoft.com/office/drawing/2008/diagram">
      <dsp:dataModelExt xmlns:dsp="http://schemas.microsoft.com/office/drawing/2008/diagram" relId="rId3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1F7461F3-6D6D-4378-8DAF-8B42BA3919D6}" type="doc">
      <dgm:prSet loTypeId="urn:microsoft.com/office/officeart/2005/8/layout/hProcess6" loCatId="process" qsTypeId="urn:microsoft.com/office/officeart/2005/8/quickstyle/simple1" qsCatId="simple" csTypeId="urn:microsoft.com/office/officeart/2005/8/colors/accent1_2" csCatId="accent1" phldr="1"/>
      <dgm:spPr/>
      <dgm:t>
        <a:bodyPr/>
        <a:lstStyle/>
        <a:p>
          <a:endParaRPr lang="nl-NL"/>
        </a:p>
      </dgm:t>
    </dgm:pt>
    <dgm:pt modelId="{0A27E4A2-F20B-4D9E-8294-B42DC646A5B7}">
      <dgm:prSet phldrT="[Tekst]" custT="1"/>
      <dgm:spPr/>
      <dgm:t>
        <a:bodyPr/>
        <a:lstStyle/>
        <a:p>
          <a:r>
            <a:rPr lang="nl-NL" sz="3200" dirty="0">
              <a:latin typeface="+mj-lt"/>
            </a:rPr>
            <a:t>Mei 2019</a:t>
          </a:r>
        </a:p>
      </dgm:t>
    </dgm:pt>
    <dgm:pt modelId="{AB6680E3-8E3A-45A8-82DB-E81632DE582E}" type="parTrans" cxnId="{99889FDB-D278-4A84-893C-F0A9F81F2EE0}">
      <dgm:prSet/>
      <dgm:spPr/>
      <dgm:t>
        <a:bodyPr/>
        <a:lstStyle/>
        <a:p>
          <a:endParaRPr lang="nl-NL"/>
        </a:p>
      </dgm:t>
    </dgm:pt>
    <dgm:pt modelId="{C3658EF5-FD0F-4B5B-A73C-A1496329A9EA}" type="sibTrans" cxnId="{99889FDB-D278-4A84-893C-F0A9F81F2EE0}">
      <dgm:prSet/>
      <dgm:spPr/>
      <dgm:t>
        <a:bodyPr/>
        <a:lstStyle/>
        <a:p>
          <a:endParaRPr lang="nl-NL"/>
        </a:p>
      </dgm:t>
    </dgm:pt>
    <dgm:pt modelId="{1295ACB7-2BBC-4D0F-A0F5-48598670D07C}">
      <dgm:prSet phldrT="[Tekst]" custT="1"/>
      <dgm:spPr/>
      <dgm:t>
        <a:bodyPr/>
        <a:lstStyle/>
        <a:p>
          <a:r>
            <a:rPr lang="nl-NL" sz="1600" dirty="0" err="1">
              <a:latin typeface="+mj-lt"/>
            </a:rPr>
            <a:t>Klimaat-akkoord</a:t>
          </a:r>
          <a:endParaRPr lang="nl-NL" sz="1600" dirty="0">
            <a:latin typeface="+mj-lt"/>
          </a:endParaRPr>
        </a:p>
      </dgm:t>
    </dgm:pt>
    <dgm:pt modelId="{73E93AE4-AC89-4D48-85BD-1124CA8D31BA}" type="parTrans" cxnId="{6FFEFAA8-19FC-4A8C-BCFB-94A9773D1249}">
      <dgm:prSet/>
      <dgm:spPr/>
      <dgm:t>
        <a:bodyPr/>
        <a:lstStyle/>
        <a:p>
          <a:endParaRPr lang="nl-NL"/>
        </a:p>
      </dgm:t>
    </dgm:pt>
    <dgm:pt modelId="{C2292CC6-6932-48D6-8E85-26134DFF8FD9}" type="sibTrans" cxnId="{6FFEFAA8-19FC-4A8C-BCFB-94A9773D1249}">
      <dgm:prSet/>
      <dgm:spPr/>
      <dgm:t>
        <a:bodyPr/>
        <a:lstStyle/>
        <a:p>
          <a:endParaRPr lang="nl-NL"/>
        </a:p>
      </dgm:t>
    </dgm:pt>
    <dgm:pt modelId="{DC234CDC-2E3B-4BD9-A407-A7D53B96B12F}">
      <dgm:prSet phldrT="[Tekst]" custT="1"/>
      <dgm:spPr/>
      <dgm:t>
        <a:bodyPr/>
        <a:lstStyle/>
        <a:p>
          <a:r>
            <a:rPr lang="nl-NL" sz="1600" dirty="0">
              <a:latin typeface="+mj-lt"/>
            </a:rPr>
            <a:t>Startnotitie vastgesteld</a:t>
          </a:r>
        </a:p>
      </dgm:t>
    </dgm:pt>
    <dgm:pt modelId="{9CF02850-EB6D-4102-87D8-F4B5B96C3598}" type="parTrans" cxnId="{DAB6C943-A7F5-46C8-8A88-53BA09981D47}">
      <dgm:prSet/>
      <dgm:spPr/>
      <dgm:t>
        <a:bodyPr/>
        <a:lstStyle/>
        <a:p>
          <a:endParaRPr lang="nl-NL"/>
        </a:p>
      </dgm:t>
    </dgm:pt>
    <dgm:pt modelId="{1B99A22C-CE8F-4E4D-B495-0C9E18A3AF9A}" type="sibTrans" cxnId="{DAB6C943-A7F5-46C8-8A88-53BA09981D47}">
      <dgm:prSet/>
      <dgm:spPr/>
      <dgm:t>
        <a:bodyPr/>
        <a:lstStyle/>
        <a:p>
          <a:endParaRPr lang="nl-NL"/>
        </a:p>
      </dgm:t>
    </dgm:pt>
    <dgm:pt modelId="{FEC44188-236F-4721-AC80-93CDED97E5EC}">
      <dgm:prSet phldrT="[Tekst]" custT="1"/>
      <dgm:spPr/>
      <dgm:t>
        <a:bodyPr/>
        <a:lstStyle/>
        <a:p>
          <a:r>
            <a:rPr lang="nl-NL" sz="3200" dirty="0">
              <a:latin typeface="+mj-lt"/>
            </a:rPr>
            <a:t>+ 6 </a:t>
          </a:r>
          <a:r>
            <a:rPr lang="nl-NL" sz="3200" dirty="0" err="1">
              <a:latin typeface="+mj-lt"/>
            </a:rPr>
            <a:t>mnd</a:t>
          </a:r>
          <a:endParaRPr lang="nl-NL" sz="3200" dirty="0">
            <a:latin typeface="+mj-lt"/>
          </a:endParaRPr>
        </a:p>
      </dgm:t>
    </dgm:pt>
    <dgm:pt modelId="{455CB6E2-9F3F-41AA-87A8-79C8553EFDF0}" type="parTrans" cxnId="{AAE25745-3E31-4B69-8DE4-B7503CAA3D0E}">
      <dgm:prSet/>
      <dgm:spPr/>
      <dgm:t>
        <a:bodyPr/>
        <a:lstStyle/>
        <a:p>
          <a:endParaRPr lang="nl-NL"/>
        </a:p>
      </dgm:t>
    </dgm:pt>
    <dgm:pt modelId="{5CA30CF2-7083-4DB4-8810-53B63E913A0C}" type="sibTrans" cxnId="{AAE25745-3E31-4B69-8DE4-B7503CAA3D0E}">
      <dgm:prSet/>
      <dgm:spPr/>
      <dgm:t>
        <a:bodyPr/>
        <a:lstStyle/>
        <a:p>
          <a:endParaRPr lang="nl-NL"/>
        </a:p>
      </dgm:t>
    </dgm:pt>
    <dgm:pt modelId="{C150CD1A-4F0E-4E3A-88AB-014C5C84BA0E}">
      <dgm:prSet phldrT="[Tekst]" custT="1"/>
      <dgm:spPr>
        <a:solidFill>
          <a:schemeClr val="accent1">
            <a:tint val="40000"/>
            <a:hueOff val="0"/>
            <a:satOff val="0"/>
            <a:lumOff val="0"/>
            <a:alpha val="94000"/>
          </a:schemeClr>
        </a:solidFill>
      </dgm:spPr>
      <dgm:t>
        <a:bodyPr/>
        <a:lstStyle/>
        <a:p>
          <a:r>
            <a:rPr lang="nl-NL" sz="2000" dirty="0">
              <a:latin typeface="+mj-lt"/>
            </a:rPr>
            <a:t>Concept RES NHN gereed</a:t>
          </a:r>
        </a:p>
      </dgm:t>
    </dgm:pt>
    <dgm:pt modelId="{76F236DC-CB99-4C95-914A-B2CB234ABBBF}" type="parTrans" cxnId="{76A7DAE2-965B-4879-B10D-9BBFC3F4E73A}">
      <dgm:prSet/>
      <dgm:spPr/>
      <dgm:t>
        <a:bodyPr/>
        <a:lstStyle/>
        <a:p>
          <a:endParaRPr lang="nl-NL"/>
        </a:p>
      </dgm:t>
    </dgm:pt>
    <dgm:pt modelId="{68F2F510-9B53-4A69-A5AB-152C2F772FDB}" type="sibTrans" cxnId="{76A7DAE2-965B-4879-B10D-9BBFC3F4E73A}">
      <dgm:prSet/>
      <dgm:spPr/>
      <dgm:t>
        <a:bodyPr/>
        <a:lstStyle/>
        <a:p>
          <a:endParaRPr lang="nl-NL"/>
        </a:p>
      </dgm:t>
    </dgm:pt>
    <dgm:pt modelId="{8FB217CA-FB87-4215-8EAC-74CEBBB9E2FA}">
      <dgm:prSet phldrT="[Tekst]" custT="1"/>
      <dgm:spPr/>
      <dgm:t>
        <a:bodyPr/>
        <a:lstStyle/>
        <a:p>
          <a:r>
            <a:rPr lang="nl-NL" sz="3200" dirty="0">
              <a:latin typeface="+mj-lt"/>
            </a:rPr>
            <a:t>+ 6 </a:t>
          </a:r>
          <a:r>
            <a:rPr lang="nl-NL" sz="3200" dirty="0" err="1">
              <a:latin typeface="+mj-lt"/>
            </a:rPr>
            <a:t>mnd</a:t>
          </a:r>
          <a:endParaRPr lang="nl-NL" sz="3200" dirty="0">
            <a:latin typeface="+mj-lt"/>
          </a:endParaRPr>
        </a:p>
      </dgm:t>
    </dgm:pt>
    <dgm:pt modelId="{3AAEA820-78DA-4A08-A1B9-A84B65B7F665}" type="parTrans" cxnId="{7399A7A5-E779-4CE0-BB5C-006B9C9E3C19}">
      <dgm:prSet/>
      <dgm:spPr/>
      <dgm:t>
        <a:bodyPr/>
        <a:lstStyle/>
        <a:p>
          <a:endParaRPr lang="nl-NL"/>
        </a:p>
      </dgm:t>
    </dgm:pt>
    <dgm:pt modelId="{F0476602-BBB1-4F61-B5AE-90F19031EC46}" type="sibTrans" cxnId="{7399A7A5-E779-4CE0-BB5C-006B9C9E3C19}">
      <dgm:prSet/>
      <dgm:spPr/>
      <dgm:t>
        <a:bodyPr/>
        <a:lstStyle/>
        <a:p>
          <a:endParaRPr lang="nl-NL"/>
        </a:p>
      </dgm:t>
    </dgm:pt>
    <dgm:pt modelId="{A07AFD2A-CB59-4597-9A83-487273AC55F6}">
      <dgm:prSet phldrT="[Tekst]" custT="1"/>
      <dgm:spPr>
        <a:solidFill>
          <a:schemeClr val="accent1">
            <a:tint val="40000"/>
            <a:hueOff val="0"/>
            <a:satOff val="0"/>
            <a:lumOff val="0"/>
            <a:alpha val="79000"/>
          </a:schemeClr>
        </a:solidFill>
      </dgm:spPr>
      <dgm:t>
        <a:bodyPr/>
        <a:lstStyle/>
        <a:p>
          <a:r>
            <a:rPr lang="nl-NL" sz="2000" dirty="0">
              <a:latin typeface="+mj-lt"/>
            </a:rPr>
            <a:t>Definitieve RES NHN vastgesteld</a:t>
          </a:r>
        </a:p>
      </dgm:t>
    </dgm:pt>
    <dgm:pt modelId="{1B46C49C-B341-4052-BBD4-F02725F00C9E}" type="parTrans" cxnId="{8E72661A-37E8-468B-B5EF-43B79BBBBEE5}">
      <dgm:prSet/>
      <dgm:spPr/>
      <dgm:t>
        <a:bodyPr/>
        <a:lstStyle/>
        <a:p>
          <a:endParaRPr lang="nl-NL"/>
        </a:p>
      </dgm:t>
    </dgm:pt>
    <dgm:pt modelId="{E5905A30-D847-4745-96B4-4C3C08A16C02}" type="sibTrans" cxnId="{8E72661A-37E8-468B-B5EF-43B79BBBBEE5}">
      <dgm:prSet/>
      <dgm:spPr/>
      <dgm:t>
        <a:bodyPr/>
        <a:lstStyle/>
        <a:p>
          <a:endParaRPr lang="nl-NL"/>
        </a:p>
      </dgm:t>
    </dgm:pt>
    <dgm:pt modelId="{A6028AD6-3E0E-40FF-9A4B-B15F9DB7461C}" type="pres">
      <dgm:prSet presAssocID="{1F7461F3-6D6D-4378-8DAF-8B42BA3919D6}" presName="theList" presStyleCnt="0">
        <dgm:presLayoutVars>
          <dgm:dir/>
          <dgm:animLvl val="lvl"/>
          <dgm:resizeHandles val="exact"/>
        </dgm:presLayoutVars>
      </dgm:prSet>
      <dgm:spPr/>
    </dgm:pt>
    <dgm:pt modelId="{EF65CB52-B2B7-46BF-B14B-FABB622DEF70}" type="pres">
      <dgm:prSet presAssocID="{0A27E4A2-F20B-4D9E-8294-B42DC646A5B7}" presName="compNode" presStyleCnt="0"/>
      <dgm:spPr/>
    </dgm:pt>
    <dgm:pt modelId="{6DFD863D-4230-4FEC-BD79-278DA1C14D18}" type="pres">
      <dgm:prSet presAssocID="{0A27E4A2-F20B-4D9E-8294-B42DC646A5B7}" presName="noGeometry" presStyleCnt="0"/>
      <dgm:spPr/>
    </dgm:pt>
    <dgm:pt modelId="{D432230C-BE0A-4EA4-AA0A-3B3E278022D9}" type="pres">
      <dgm:prSet presAssocID="{0A27E4A2-F20B-4D9E-8294-B42DC646A5B7}" presName="childTextVisible" presStyleLbl="bgAccFollowNode1" presStyleIdx="0" presStyleCnt="3" custScaleX="98739">
        <dgm:presLayoutVars>
          <dgm:bulletEnabled val="1"/>
        </dgm:presLayoutVars>
      </dgm:prSet>
      <dgm:spPr/>
    </dgm:pt>
    <dgm:pt modelId="{0B57679A-D804-41A0-B32F-C300AE8BC04F}" type="pres">
      <dgm:prSet presAssocID="{0A27E4A2-F20B-4D9E-8294-B42DC646A5B7}" presName="childTextHidden" presStyleLbl="bgAccFollowNode1" presStyleIdx="0" presStyleCnt="3"/>
      <dgm:spPr/>
    </dgm:pt>
    <dgm:pt modelId="{86C65DC9-9A1F-4C2B-BB99-BD806D26A28A}" type="pres">
      <dgm:prSet presAssocID="{0A27E4A2-F20B-4D9E-8294-B42DC646A5B7}" presName="parentText" presStyleLbl="node1" presStyleIdx="0" presStyleCnt="3" custLinFactNeighborX="-2571" custLinFactNeighborY="-1928">
        <dgm:presLayoutVars>
          <dgm:chMax val="1"/>
          <dgm:bulletEnabled val="1"/>
        </dgm:presLayoutVars>
      </dgm:prSet>
      <dgm:spPr/>
    </dgm:pt>
    <dgm:pt modelId="{137090D2-8197-4A45-B3C1-C6F6CB20BA4E}" type="pres">
      <dgm:prSet presAssocID="{0A27E4A2-F20B-4D9E-8294-B42DC646A5B7}" presName="aSpace" presStyleCnt="0"/>
      <dgm:spPr/>
    </dgm:pt>
    <dgm:pt modelId="{F6017A9B-3A21-4B65-918A-7622CC79169F}" type="pres">
      <dgm:prSet presAssocID="{FEC44188-236F-4721-AC80-93CDED97E5EC}" presName="compNode" presStyleCnt="0"/>
      <dgm:spPr/>
    </dgm:pt>
    <dgm:pt modelId="{59755D1D-6E34-41F5-98E5-330F551361E6}" type="pres">
      <dgm:prSet presAssocID="{FEC44188-236F-4721-AC80-93CDED97E5EC}" presName="noGeometry" presStyleCnt="0"/>
      <dgm:spPr/>
    </dgm:pt>
    <dgm:pt modelId="{4C4DD7F2-1113-455A-BC4F-7F60DEC0D461}" type="pres">
      <dgm:prSet presAssocID="{FEC44188-236F-4721-AC80-93CDED97E5EC}" presName="childTextVisible" presStyleLbl="bgAccFollowNode1" presStyleIdx="1" presStyleCnt="3">
        <dgm:presLayoutVars>
          <dgm:bulletEnabled val="1"/>
        </dgm:presLayoutVars>
      </dgm:prSet>
      <dgm:spPr/>
    </dgm:pt>
    <dgm:pt modelId="{443526C3-E6C3-4F51-AC9C-357D23D35737}" type="pres">
      <dgm:prSet presAssocID="{FEC44188-236F-4721-AC80-93CDED97E5EC}" presName="childTextHidden" presStyleLbl="bgAccFollowNode1" presStyleIdx="1" presStyleCnt="3"/>
      <dgm:spPr/>
    </dgm:pt>
    <dgm:pt modelId="{88837DD6-F1D5-4F68-8AAC-B737CC465764}" type="pres">
      <dgm:prSet presAssocID="{FEC44188-236F-4721-AC80-93CDED97E5EC}" presName="parentText" presStyleLbl="node1" presStyleIdx="1" presStyleCnt="3">
        <dgm:presLayoutVars>
          <dgm:chMax val="1"/>
          <dgm:bulletEnabled val="1"/>
        </dgm:presLayoutVars>
      </dgm:prSet>
      <dgm:spPr/>
    </dgm:pt>
    <dgm:pt modelId="{380EB92E-3128-41D1-8107-87C2CEF9CF53}" type="pres">
      <dgm:prSet presAssocID="{FEC44188-236F-4721-AC80-93CDED97E5EC}" presName="aSpace" presStyleCnt="0"/>
      <dgm:spPr/>
    </dgm:pt>
    <dgm:pt modelId="{AEC1BD89-0A55-4F42-8A62-B701A9AEECE4}" type="pres">
      <dgm:prSet presAssocID="{8FB217CA-FB87-4215-8EAC-74CEBBB9E2FA}" presName="compNode" presStyleCnt="0"/>
      <dgm:spPr/>
    </dgm:pt>
    <dgm:pt modelId="{30135977-5D7F-4935-9A8F-72FEF350CC4B}" type="pres">
      <dgm:prSet presAssocID="{8FB217CA-FB87-4215-8EAC-74CEBBB9E2FA}" presName="noGeometry" presStyleCnt="0"/>
      <dgm:spPr/>
    </dgm:pt>
    <dgm:pt modelId="{A0476BEB-D72D-4F6B-BAA4-E10FC6161434}" type="pres">
      <dgm:prSet presAssocID="{8FB217CA-FB87-4215-8EAC-74CEBBB9E2FA}" presName="childTextVisible" presStyleLbl="bgAccFollowNode1" presStyleIdx="2" presStyleCnt="3">
        <dgm:presLayoutVars>
          <dgm:bulletEnabled val="1"/>
        </dgm:presLayoutVars>
      </dgm:prSet>
      <dgm:spPr/>
    </dgm:pt>
    <dgm:pt modelId="{A0A91D74-F3D9-4DC1-8E02-8AA1AE164A37}" type="pres">
      <dgm:prSet presAssocID="{8FB217CA-FB87-4215-8EAC-74CEBBB9E2FA}" presName="childTextHidden" presStyleLbl="bgAccFollowNode1" presStyleIdx="2" presStyleCnt="3"/>
      <dgm:spPr/>
    </dgm:pt>
    <dgm:pt modelId="{ACAD0A2D-8985-4171-8085-473E50E92B1F}" type="pres">
      <dgm:prSet presAssocID="{8FB217CA-FB87-4215-8EAC-74CEBBB9E2FA}" presName="parentText" presStyleLbl="node1" presStyleIdx="2" presStyleCnt="3">
        <dgm:presLayoutVars>
          <dgm:chMax val="1"/>
          <dgm:bulletEnabled val="1"/>
        </dgm:presLayoutVars>
      </dgm:prSet>
      <dgm:spPr/>
    </dgm:pt>
  </dgm:ptLst>
  <dgm:cxnLst>
    <dgm:cxn modelId="{5893CD0D-921C-4B48-951E-683499182C7B}" type="presOf" srcId="{DC234CDC-2E3B-4BD9-A407-A7D53B96B12F}" destId="{0B57679A-D804-41A0-B32F-C300AE8BC04F}" srcOrd="1" destOrd="1" presId="urn:microsoft.com/office/officeart/2005/8/layout/hProcess6"/>
    <dgm:cxn modelId="{CF4C4316-717E-4669-AC09-5291BF48A2C1}" type="presOf" srcId="{1295ACB7-2BBC-4D0F-A0F5-48598670D07C}" destId="{D432230C-BE0A-4EA4-AA0A-3B3E278022D9}" srcOrd="0" destOrd="0" presId="urn:microsoft.com/office/officeart/2005/8/layout/hProcess6"/>
    <dgm:cxn modelId="{8E72661A-37E8-468B-B5EF-43B79BBBBEE5}" srcId="{8FB217CA-FB87-4215-8EAC-74CEBBB9E2FA}" destId="{A07AFD2A-CB59-4597-9A83-487273AC55F6}" srcOrd="0" destOrd="0" parTransId="{1B46C49C-B341-4052-BBD4-F02725F00C9E}" sibTransId="{E5905A30-D847-4745-96B4-4C3C08A16C02}"/>
    <dgm:cxn modelId="{A5A61725-8AD3-445A-8074-8CE304725583}" type="presOf" srcId="{FEC44188-236F-4721-AC80-93CDED97E5EC}" destId="{88837DD6-F1D5-4F68-8AAC-B737CC465764}" srcOrd="0" destOrd="0" presId="urn:microsoft.com/office/officeart/2005/8/layout/hProcess6"/>
    <dgm:cxn modelId="{021D752F-D040-4864-A0ED-576F42C798B7}" type="presOf" srcId="{DC234CDC-2E3B-4BD9-A407-A7D53B96B12F}" destId="{D432230C-BE0A-4EA4-AA0A-3B3E278022D9}" srcOrd="0" destOrd="1" presId="urn:microsoft.com/office/officeart/2005/8/layout/hProcess6"/>
    <dgm:cxn modelId="{15EB665C-E1B6-4FFB-8209-3DB31CD0ACF0}" type="presOf" srcId="{C150CD1A-4F0E-4E3A-88AB-014C5C84BA0E}" destId="{443526C3-E6C3-4F51-AC9C-357D23D35737}" srcOrd="1" destOrd="0" presId="urn:microsoft.com/office/officeart/2005/8/layout/hProcess6"/>
    <dgm:cxn modelId="{DAB6C943-A7F5-46C8-8A88-53BA09981D47}" srcId="{0A27E4A2-F20B-4D9E-8294-B42DC646A5B7}" destId="{DC234CDC-2E3B-4BD9-A407-A7D53B96B12F}" srcOrd="1" destOrd="0" parTransId="{9CF02850-EB6D-4102-87D8-F4B5B96C3598}" sibTransId="{1B99A22C-CE8F-4E4D-B495-0C9E18A3AF9A}"/>
    <dgm:cxn modelId="{AAE25745-3E31-4B69-8DE4-B7503CAA3D0E}" srcId="{1F7461F3-6D6D-4378-8DAF-8B42BA3919D6}" destId="{FEC44188-236F-4721-AC80-93CDED97E5EC}" srcOrd="1" destOrd="0" parTransId="{455CB6E2-9F3F-41AA-87A8-79C8553EFDF0}" sibTransId="{5CA30CF2-7083-4DB4-8810-53B63E913A0C}"/>
    <dgm:cxn modelId="{29767A75-7FEB-493F-83AD-AEBEF646BE2C}" type="presOf" srcId="{1F7461F3-6D6D-4378-8DAF-8B42BA3919D6}" destId="{A6028AD6-3E0E-40FF-9A4B-B15F9DB7461C}" srcOrd="0" destOrd="0" presId="urn:microsoft.com/office/officeart/2005/8/layout/hProcess6"/>
    <dgm:cxn modelId="{C49F3E8F-7E1B-42A8-AF0D-8E33AC395FB9}" type="presOf" srcId="{A07AFD2A-CB59-4597-9A83-487273AC55F6}" destId="{A0A91D74-F3D9-4DC1-8E02-8AA1AE164A37}" srcOrd="1" destOrd="0" presId="urn:microsoft.com/office/officeart/2005/8/layout/hProcess6"/>
    <dgm:cxn modelId="{F68E9A96-9732-40A0-A8CD-F92309E575FD}" type="presOf" srcId="{0A27E4A2-F20B-4D9E-8294-B42DC646A5B7}" destId="{86C65DC9-9A1F-4C2B-BB99-BD806D26A28A}" srcOrd="0" destOrd="0" presId="urn:microsoft.com/office/officeart/2005/8/layout/hProcess6"/>
    <dgm:cxn modelId="{7399A7A5-E779-4CE0-BB5C-006B9C9E3C19}" srcId="{1F7461F3-6D6D-4378-8DAF-8B42BA3919D6}" destId="{8FB217CA-FB87-4215-8EAC-74CEBBB9E2FA}" srcOrd="2" destOrd="0" parTransId="{3AAEA820-78DA-4A08-A1B9-A84B65B7F665}" sibTransId="{F0476602-BBB1-4F61-B5AE-90F19031EC46}"/>
    <dgm:cxn modelId="{6FFEFAA8-19FC-4A8C-BCFB-94A9773D1249}" srcId="{0A27E4A2-F20B-4D9E-8294-B42DC646A5B7}" destId="{1295ACB7-2BBC-4D0F-A0F5-48598670D07C}" srcOrd="0" destOrd="0" parTransId="{73E93AE4-AC89-4D48-85BD-1124CA8D31BA}" sibTransId="{C2292CC6-6932-48D6-8E85-26134DFF8FD9}"/>
    <dgm:cxn modelId="{73835AC2-A886-463E-A6E1-E9C0F2602F7E}" type="presOf" srcId="{1295ACB7-2BBC-4D0F-A0F5-48598670D07C}" destId="{0B57679A-D804-41A0-B32F-C300AE8BC04F}" srcOrd="1" destOrd="0" presId="urn:microsoft.com/office/officeart/2005/8/layout/hProcess6"/>
    <dgm:cxn modelId="{3FF3C3C9-978C-42D5-BD60-929F987D7595}" type="presOf" srcId="{C150CD1A-4F0E-4E3A-88AB-014C5C84BA0E}" destId="{4C4DD7F2-1113-455A-BC4F-7F60DEC0D461}" srcOrd="0" destOrd="0" presId="urn:microsoft.com/office/officeart/2005/8/layout/hProcess6"/>
    <dgm:cxn modelId="{99889FDB-D278-4A84-893C-F0A9F81F2EE0}" srcId="{1F7461F3-6D6D-4378-8DAF-8B42BA3919D6}" destId="{0A27E4A2-F20B-4D9E-8294-B42DC646A5B7}" srcOrd="0" destOrd="0" parTransId="{AB6680E3-8E3A-45A8-82DB-E81632DE582E}" sibTransId="{C3658EF5-FD0F-4B5B-A73C-A1496329A9EA}"/>
    <dgm:cxn modelId="{76A7DAE2-965B-4879-B10D-9BBFC3F4E73A}" srcId="{FEC44188-236F-4721-AC80-93CDED97E5EC}" destId="{C150CD1A-4F0E-4E3A-88AB-014C5C84BA0E}" srcOrd="0" destOrd="0" parTransId="{76F236DC-CB99-4C95-914A-B2CB234ABBBF}" sibTransId="{68F2F510-9B53-4A69-A5AB-152C2F772FDB}"/>
    <dgm:cxn modelId="{44E6FEEB-F183-41C1-9329-90FE51FC5B46}" type="presOf" srcId="{8FB217CA-FB87-4215-8EAC-74CEBBB9E2FA}" destId="{ACAD0A2D-8985-4171-8085-473E50E92B1F}" srcOrd="0" destOrd="0" presId="urn:microsoft.com/office/officeart/2005/8/layout/hProcess6"/>
    <dgm:cxn modelId="{0C5898F5-BB96-4CD4-B82B-39AD59D3ECC8}" type="presOf" srcId="{A07AFD2A-CB59-4597-9A83-487273AC55F6}" destId="{A0476BEB-D72D-4F6B-BAA4-E10FC6161434}" srcOrd="0" destOrd="0" presId="urn:microsoft.com/office/officeart/2005/8/layout/hProcess6"/>
    <dgm:cxn modelId="{1474AB4F-8A88-4600-802D-F7ADB3F93134}" type="presParOf" srcId="{A6028AD6-3E0E-40FF-9A4B-B15F9DB7461C}" destId="{EF65CB52-B2B7-46BF-B14B-FABB622DEF70}" srcOrd="0" destOrd="0" presId="urn:microsoft.com/office/officeart/2005/8/layout/hProcess6"/>
    <dgm:cxn modelId="{173D89BF-CE0E-481A-B5E5-DF9488EE999E}" type="presParOf" srcId="{EF65CB52-B2B7-46BF-B14B-FABB622DEF70}" destId="{6DFD863D-4230-4FEC-BD79-278DA1C14D18}" srcOrd="0" destOrd="0" presId="urn:microsoft.com/office/officeart/2005/8/layout/hProcess6"/>
    <dgm:cxn modelId="{2C2A90F0-E8F3-4E8C-876A-8930178FF5B7}" type="presParOf" srcId="{EF65CB52-B2B7-46BF-B14B-FABB622DEF70}" destId="{D432230C-BE0A-4EA4-AA0A-3B3E278022D9}" srcOrd="1" destOrd="0" presId="urn:microsoft.com/office/officeart/2005/8/layout/hProcess6"/>
    <dgm:cxn modelId="{0B36D3BA-A54A-4FDD-BD50-E3E635E5B85A}" type="presParOf" srcId="{EF65CB52-B2B7-46BF-B14B-FABB622DEF70}" destId="{0B57679A-D804-41A0-B32F-C300AE8BC04F}" srcOrd="2" destOrd="0" presId="urn:microsoft.com/office/officeart/2005/8/layout/hProcess6"/>
    <dgm:cxn modelId="{CDC39059-CF87-4AC8-BD5E-AFFC778D91BD}" type="presParOf" srcId="{EF65CB52-B2B7-46BF-B14B-FABB622DEF70}" destId="{86C65DC9-9A1F-4C2B-BB99-BD806D26A28A}" srcOrd="3" destOrd="0" presId="urn:microsoft.com/office/officeart/2005/8/layout/hProcess6"/>
    <dgm:cxn modelId="{1FDF69D8-7622-46FF-83AD-5EF21A715A8C}" type="presParOf" srcId="{A6028AD6-3E0E-40FF-9A4B-B15F9DB7461C}" destId="{137090D2-8197-4A45-B3C1-C6F6CB20BA4E}" srcOrd="1" destOrd="0" presId="urn:microsoft.com/office/officeart/2005/8/layout/hProcess6"/>
    <dgm:cxn modelId="{C81FDE67-E785-4D5D-8885-45CB7A05DAF0}" type="presParOf" srcId="{A6028AD6-3E0E-40FF-9A4B-B15F9DB7461C}" destId="{F6017A9B-3A21-4B65-918A-7622CC79169F}" srcOrd="2" destOrd="0" presId="urn:microsoft.com/office/officeart/2005/8/layout/hProcess6"/>
    <dgm:cxn modelId="{7C97FB0E-129B-4FB0-884E-EA2B09F317A6}" type="presParOf" srcId="{F6017A9B-3A21-4B65-918A-7622CC79169F}" destId="{59755D1D-6E34-41F5-98E5-330F551361E6}" srcOrd="0" destOrd="0" presId="urn:microsoft.com/office/officeart/2005/8/layout/hProcess6"/>
    <dgm:cxn modelId="{DA987476-0562-49DC-B250-C90DD48EB9E6}" type="presParOf" srcId="{F6017A9B-3A21-4B65-918A-7622CC79169F}" destId="{4C4DD7F2-1113-455A-BC4F-7F60DEC0D461}" srcOrd="1" destOrd="0" presId="urn:microsoft.com/office/officeart/2005/8/layout/hProcess6"/>
    <dgm:cxn modelId="{CD785934-0B44-4701-AC40-47DD280DCAB4}" type="presParOf" srcId="{F6017A9B-3A21-4B65-918A-7622CC79169F}" destId="{443526C3-E6C3-4F51-AC9C-357D23D35737}" srcOrd="2" destOrd="0" presId="urn:microsoft.com/office/officeart/2005/8/layout/hProcess6"/>
    <dgm:cxn modelId="{D71C686D-4F67-420A-B5B2-50AFE4E4A7BD}" type="presParOf" srcId="{F6017A9B-3A21-4B65-918A-7622CC79169F}" destId="{88837DD6-F1D5-4F68-8AAC-B737CC465764}" srcOrd="3" destOrd="0" presId="urn:microsoft.com/office/officeart/2005/8/layout/hProcess6"/>
    <dgm:cxn modelId="{63640454-1699-4246-B26F-457F332CDF06}" type="presParOf" srcId="{A6028AD6-3E0E-40FF-9A4B-B15F9DB7461C}" destId="{380EB92E-3128-41D1-8107-87C2CEF9CF53}" srcOrd="3" destOrd="0" presId="urn:microsoft.com/office/officeart/2005/8/layout/hProcess6"/>
    <dgm:cxn modelId="{E4E83424-056F-445B-9E64-8F4666ED24D5}" type="presParOf" srcId="{A6028AD6-3E0E-40FF-9A4B-B15F9DB7461C}" destId="{AEC1BD89-0A55-4F42-8A62-B701A9AEECE4}" srcOrd="4" destOrd="0" presId="urn:microsoft.com/office/officeart/2005/8/layout/hProcess6"/>
    <dgm:cxn modelId="{E6900B00-3731-4EBA-A790-1E799BC1F865}" type="presParOf" srcId="{AEC1BD89-0A55-4F42-8A62-B701A9AEECE4}" destId="{30135977-5D7F-4935-9A8F-72FEF350CC4B}" srcOrd="0" destOrd="0" presId="urn:microsoft.com/office/officeart/2005/8/layout/hProcess6"/>
    <dgm:cxn modelId="{91E14E8F-3FCB-469B-AA60-136688194054}" type="presParOf" srcId="{AEC1BD89-0A55-4F42-8A62-B701A9AEECE4}" destId="{A0476BEB-D72D-4F6B-BAA4-E10FC6161434}" srcOrd="1" destOrd="0" presId="urn:microsoft.com/office/officeart/2005/8/layout/hProcess6"/>
    <dgm:cxn modelId="{55E1D55B-AA69-453F-BBA2-0929B636FD23}" type="presParOf" srcId="{AEC1BD89-0A55-4F42-8A62-B701A9AEECE4}" destId="{A0A91D74-F3D9-4DC1-8E02-8AA1AE164A37}" srcOrd="2" destOrd="0" presId="urn:microsoft.com/office/officeart/2005/8/layout/hProcess6"/>
    <dgm:cxn modelId="{51A5CEAE-F1AD-424E-9EBC-7FDF6F7C2BFC}" type="presParOf" srcId="{AEC1BD89-0A55-4F42-8A62-B701A9AEECE4}" destId="{ACAD0A2D-8985-4171-8085-473E50E92B1F}" srcOrd="3" destOrd="0" presId="urn:microsoft.com/office/officeart/2005/8/layout/hProcess6"/>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03084E-C481-4299-A3D7-BDF9CDD7CF32}">
      <dsp:nvSpPr>
        <dsp:cNvPr id="0" name=""/>
        <dsp:cNvSpPr/>
      </dsp:nvSpPr>
      <dsp:spPr>
        <a:xfrm>
          <a:off x="0" y="25766"/>
          <a:ext cx="2447996" cy="2447996"/>
        </a:xfrm>
        <a:prstGeom prst="ellipse">
          <a:avLst/>
        </a:prstGeom>
        <a:blipFill>
          <a:blip xmlns:r="http://schemas.openxmlformats.org/officeDocument/2006/relationships" r:embed="rId1">
            <a:extLst>
              <a:ext uri="{28A0092B-C50C-407E-A947-70E740481C1C}">
                <a14:useLocalDpi xmlns:a14="http://schemas.microsoft.com/office/drawing/2010/main" val="0"/>
              </a:ext>
              <a:ext uri="{837473B0-CC2E-450A-ABE3-18F120FF3D39}">
                <a1611:picAttrSrcUrl xmlns:a1611="http://schemas.microsoft.com/office/drawing/2016/11/main" r:id="rId2"/>
              </a:ext>
            </a:extLst>
          </a:blip>
          <a:srcRect/>
          <a:stretch>
            <a:fillRect l="-47000" r="-4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8B77B10-EF07-4FBD-8CDF-65B32C38A57C}">
      <dsp:nvSpPr>
        <dsp:cNvPr id="0" name=""/>
        <dsp:cNvSpPr/>
      </dsp:nvSpPr>
      <dsp:spPr>
        <a:xfrm>
          <a:off x="6" y="1580657"/>
          <a:ext cx="2803514" cy="628825"/>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b" anchorCtr="0">
          <a:noAutofit/>
        </a:bodyPr>
        <a:lstStyle/>
        <a:p>
          <a:pPr marL="0" lvl="0" indent="0" algn="ctr" defTabSz="889000">
            <a:lnSpc>
              <a:spcPct val="90000"/>
            </a:lnSpc>
            <a:spcBef>
              <a:spcPct val="0"/>
            </a:spcBef>
            <a:spcAft>
              <a:spcPct val="35000"/>
            </a:spcAft>
            <a:buNone/>
          </a:pPr>
          <a:r>
            <a:rPr lang="nl-NL" sz="2000" kern="1200" dirty="0">
              <a:effectLst>
                <a:outerShdw blurRad="38100" dist="38100" dir="2700000" algn="tl">
                  <a:srgbClr val="000000">
                    <a:alpha val="43137"/>
                  </a:srgbClr>
                </a:outerShdw>
              </a:effectLst>
            </a:rPr>
            <a:t>Heleen Keur</a:t>
          </a:r>
        </a:p>
        <a:p>
          <a:pPr marL="0" lvl="0" indent="0" algn="ctr" defTabSz="889000">
            <a:lnSpc>
              <a:spcPct val="90000"/>
            </a:lnSpc>
            <a:spcBef>
              <a:spcPct val="0"/>
            </a:spcBef>
            <a:spcAft>
              <a:spcPct val="35000"/>
            </a:spcAft>
            <a:buNone/>
          </a:pPr>
          <a:r>
            <a:rPr lang="nl-NL" sz="2000" kern="1200" dirty="0">
              <a:effectLst>
                <a:outerShdw blurRad="38100" dist="38100" dir="2700000" algn="tl">
                  <a:srgbClr val="000000">
                    <a:alpha val="43137"/>
                  </a:srgbClr>
                </a:outerShdw>
              </a:effectLst>
            </a:rPr>
            <a:t>Regio Kop</a:t>
          </a:r>
        </a:p>
      </dsp:txBody>
      <dsp:txXfrm>
        <a:off x="6" y="1580657"/>
        <a:ext cx="2803514" cy="62882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40B12C-C1A8-4D7A-8C76-C27D8028B924}">
      <dsp:nvSpPr>
        <dsp:cNvPr id="0" name=""/>
        <dsp:cNvSpPr/>
      </dsp:nvSpPr>
      <dsp:spPr>
        <a:xfrm>
          <a:off x="213311" y="19885"/>
          <a:ext cx="2447999" cy="2447999"/>
        </a:xfrm>
        <a:prstGeom prst="ellipse">
          <a:avLst/>
        </a:prstGeom>
        <a:blipFill>
          <a:blip xmlns:r="http://schemas.openxmlformats.org/officeDocument/2006/relationships" r:embed="rId1">
            <a:extLst>
              <a:ext uri="{28A0092B-C50C-407E-A947-70E740481C1C}">
                <a14:useLocalDpi xmlns:a14="http://schemas.microsoft.com/office/drawing/2010/main" val="0"/>
              </a:ext>
              <a:ext uri="{837473B0-CC2E-450A-ABE3-18F120FF3D39}">
                <a1611:picAttrSrcUrl xmlns:a1611="http://schemas.microsoft.com/office/drawing/2016/11/main" r:id="rId2"/>
              </a:ext>
            </a:extLst>
          </a:blip>
          <a:srcRect/>
          <a:stretch>
            <a:fillRect l="-30000" r="-30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A90FA7E-4255-4960-852F-AA4B87077638}">
      <dsp:nvSpPr>
        <dsp:cNvPr id="0" name=""/>
        <dsp:cNvSpPr/>
      </dsp:nvSpPr>
      <dsp:spPr>
        <a:xfrm>
          <a:off x="0" y="1792192"/>
          <a:ext cx="2661317" cy="439117"/>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b" anchorCtr="0">
          <a:noAutofit/>
        </a:bodyPr>
        <a:lstStyle/>
        <a:p>
          <a:pPr marL="0" lvl="0" indent="0" algn="ctr" defTabSz="889000">
            <a:lnSpc>
              <a:spcPct val="90000"/>
            </a:lnSpc>
            <a:spcBef>
              <a:spcPct val="0"/>
            </a:spcBef>
            <a:spcAft>
              <a:spcPct val="35000"/>
            </a:spcAft>
            <a:buNone/>
          </a:pPr>
          <a:r>
            <a:rPr lang="nl-NL" sz="2000" kern="1200" dirty="0">
              <a:effectLst>
                <a:outerShdw blurRad="38100" dist="38100" dir="2700000" algn="tl">
                  <a:srgbClr val="000000">
                    <a:alpha val="43137"/>
                  </a:srgbClr>
                </a:outerShdw>
              </a:effectLst>
            </a:rPr>
            <a:t>Samir </a:t>
          </a:r>
          <a:r>
            <a:rPr lang="nl-NL" sz="2000" kern="1200" dirty="0" err="1">
              <a:effectLst>
                <a:outerShdw blurRad="38100" dist="38100" dir="2700000" algn="tl">
                  <a:srgbClr val="000000">
                    <a:alpha val="43137"/>
                  </a:srgbClr>
                </a:outerShdw>
              </a:effectLst>
            </a:rPr>
            <a:t>Bashara</a:t>
          </a:r>
          <a:endParaRPr lang="nl-NL" sz="2000" kern="1200" dirty="0">
            <a:effectLst>
              <a:outerShdw blurRad="38100" dist="38100" dir="2700000" algn="tl">
                <a:srgbClr val="000000">
                  <a:alpha val="43137"/>
                </a:srgbClr>
              </a:outerShdw>
            </a:effectLst>
          </a:endParaRPr>
        </a:p>
        <a:p>
          <a:pPr marL="0" lvl="0" indent="0" algn="ctr" defTabSz="889000">
            <a:lnSpc>
              <a:spcPct val="90000"/>
            </a:lnSpc>
            <a:spcBef>
              <a:spcPct val="0"/>
            </a:spcBef>
            <a:spcAft>
              <a:spcPct val="35000"/>
            </a:spcAft>
            <a:buNone/>
          </a:pPr>
          <a:r>
            <a:rPr lang="nl-NL" sz="2000" kern="1200" dirty="0">
              <a:effectLst>
                <a:outerShdw blurRad="38100" dist="38100" dir="2700000" algn="tl">
                  <a:srgbClr val="000000">
                    <a:alpha val="43137"/>
                  </a:srgbClr>
                </a:outerShdw>
              </a:effectLst>
            </a:rPr>
            <a:t>Regio West Friesland</a:t>
          </a:r>
        </a:p>
      </dsp:txBody>
      <dsp:txXfrm>
        <a:off x="0" y="1792192"/>
        <a:ext cx="2661317" cy="43911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F38494-51C8-4D56-B0DD-0B7E101AC960}">
      <dsp:nvSpPr>
        <dsp:cNvPr id="0" name=""/>
        <dsp:cNvSpPr/>
      </dsp:nvSpPr>
      <dsp:spPr>
        <a:xfrm>
          <a:off x="3242133" y="744"/>
          <a:ext cx="2447991" cy="2447991"/>
        </a:xfrm>
        <a:prstGeom prst="ellipse">
          <a:avLst/>
        </a:prstGeom>
        <a:blipFill>
          <a:blip xmlns:r="http://schemas.openxmlformats.org/officeDocument/2006/relationships" r:embed="rId1">
            <a:extLst>
              <a:ext uri="{28A0092B-C50C-407E-A947-70E740481C1C}">
                <a14:useLocalDpi xmlns:a14="http://schemas.microsoft.com/office/drawing/2010/main" val="0"/>
              </a:ext>
              <a:ext uri="{837473B0-CC2E-450A-ABE3-18F120FF3D39}">
                <a1611:picAttrSrcUrl xmlns:a1611="http://schemas.microsoft.com/office/drawing/2016/11/main" r:id="rId2"/>
              </a:ext>
            </a:extLst>
          </a:blip>
          <a:srcRect/>
          <a:stretch>
            <a:fillRect l="-13000" r="-1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6A8D12D-CB75-44C3-BF03-FDA115A41E7B}">
      <dsp:nvSpPr>
        <dsp:cNvPr id="0" name=""/>
        <dsp:cNvSpPr/>
      </dsp:nvSpPr>
      <dsp:spPr>
        <a:xfrm>
          <a:off x="3289169" y="1316281"/>
          <a:ext cx="2425830" cy="942975"/>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b" anchorCtr="0">
          <a:noAutofit/>
        </a:bodyPr>
        <a:lstStyle/>
        <a:p>
          <a:pPr marL="0" lvl="0" indent="0" algn="ctr" defTabSz="889000">
            <a:lnSpc>
              <a:spcPct val="90000"/>
            </a:lnSpc>
            <a:spcBef>
              <a:spcPct val="0"/>
            </a:spcBef>
            <a:spcAft>
              <a:spcPct val="35000"/>
            </a:spcAft>
            <a:buNone/>
          </a:pPr>
          <a:r>
            <a:rPr lang="nl-NL" sz="2000" kern="1200" dirty="0">
              <a:effectLst>
                <a:outerShdw blurRad="38100" dist="38100" dir="2700000" algn="tl">
                  <a:srgbClr val="000000">
                    <a:alpha val="43137"/>
                  </a:srgbClr>
                </a:outerShdw>
              </a:effectLst>
            </a:rPr>
            <a:t>Jack van der Hoek</a:t>
          </a:r>
        </a:p>
        <a:p>
          <a:pPr marL="0" lvl="0" indent="0" algn="ctr" defTabSz="889000">
            <a:lnSpc>
              <a:spcPct val="90000"/>
            </a:lnSpc>
            <a:spcBef>
              <a:spcPct val="0"/>
            </a:spcBef>
            <a:spcAft>
              <a:spcPct val="35000"/>
            </a:spcAft>
            <a:buNone/>
          </a:pPr>
          <a:r>
            <a:rPr lang="nl-NL" sz="2000" kern="1200" dirty="0">
              <a:effectLst>
                <a:outerShdw blurRad="38100" dist="38100" dir="2700000" algn="tl">
                  <a:srgbClr val="000000">
                    <a:alpha val="43137"/>
                  </a:srgbClr>
                </a:outerShdw>
              </a:effectLst>
            </a:rPr>
            <a:t>Provincie NH</a:t>
          </a:r>
        </a:p>
      </dsp:txBody>
      <dsp:txXfrm>
        <a:off x="3289169" y="1316281"/>
        <a:ext cx="2425830" cy="94297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2ECF13-0D03-4B4F-93CB-E73729E868FE}">
      <dsp:nvSpPr>
        <dsp:cNvPr id="0" name=""/>
        <dsp:cNvSpPr/>
      </dsp:nvSpPr>
      <dsp:spPr>
        <a:xfrm>
          <a:off x="760992" y="609558"/>
          <a:ext cx="2448007" cy="2448007"/>
        </a:xfrm>
        <a:prstGeom prst="ellipse">
          <a:avLst/>
        </a:prstGeom>
        <a:blipFill>
          <a:blip xmlns:r="http://schemas.openxmlformats.org/officeDocument/2006/relationships" r:embed="rId1">
            <a:extLst>
              <a:ext uri="{28A0092B-C50C-407E-A947-70E740481C1C}">
                <a14:useLocalDpi xmlns:a14="http://schemas.microsoft.com/office/drawing/2010/main" val="0"/>
              </a:ext>
              <a:ext uri="{837473B0-CC2E-450A-ABE3-18F120FF3D39}">
                <a1611:picAttrSrcUrl xmlns:a1611="http://schemas.microsoft.com/office/drawing/2016/11/main" r:i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9E06F2C-ED32-4859-A4DD-B1E992BA88D9}">
      <dsp:nvSpPr>
        <dsp:cNvPr id="0" name=""/>
        <dsp:cNvSpPr/>
      </dsp:nvSpPr>
      <dsp:spPr>
        <a:xfrm>
          <a:off x="986691" y="2159933"/>
          <a:ext cx="2029169" cy="605075"/>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b" anchorCtr="0">
          <a:noAutofit/>
        </a:bodyPr>
        <a:lstStyle/>
        <a:p>
          <a:pPr marL="0" lvl="0" indent="0" algn="ctr" defTabSz="889000">
            <a:lnSpc>
              <a:spcPct val="90000"/>
            </a:lnSpc>
            <a:spcBef>
              <a:spcPct val="0"/>
            </a:spcBef>
            <a:spcAft>
              <a:spcPct val="35000"/>
            </a:spcAft>
            <a:buNone/>
          </a:pPr>
          <a:r>
            <a:rPr lang="nl-NL" sz="2000" kern="1200" dirty="0">
              <a:solidFill>
                <a:schemeClr val="bg1"/>
              </a:solidFill>
              <a:effectLst>
                <a:outerShdw blurRad="38100" dist="38100" dir="2700000" algn="tl">
                  <a:srgbClr val="000000">
                    <a:alpha val="43137"/>
                  </a:srgbClr>
                </a:outerShdw>
              </a:effectLst>
            </a:rPr>
            <a:t>Monique Stam</a:t>
          </a:r>
        </a:p>
        <a:p>
          <a:pPr marL="0" lvl="0" indent="0" algn="ctr" defTabSz="889000">
            <a:lnSpc>
              <a:spcPct val="90000"/>
            </a:lnSpc>
            <a:spcBef>
              <a:spcPct val="0"/>
            </a:spcBef>
            <a:spcAft>
              <a:spcPct val="35000"/>
            </a:spcAft>
            <a:buNone/>
          </a:pPr>
          <a:r>
            <a:rPr lang="nl-NL" sz="2000" kern="1200" dirty="0">
              <a:solidFill>
                <a:schemeClr val="bg1"/>
              </a:solidFill>
              <a:effectLst>
                <a:outerShdw blurRad="38100" dist="38100" dir="2700000" algn="tl">
                  <a:srgbClr val="000000">
                    <a:alpha val="43137"/>
                  </a:srgbClr>
                </a:outerShdw>
              </a:effectLst>
            </a:rPr>
            <a:t>Regio Alkmaar</a:t>
          </a:r>
        </a:p>
      </dsp:txBody>
      <dsp:txXfrm>
        <a:off x="986691" y="2159933"/>
        <a:ext cx="2029169" cy="60507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8CA86B-93C0-449C-8AC5-EE7C85C4A765}">
      <dsp:nvSpPr>
        <dsp:cNvPr id="0" name=""/>
        <dsp:cNvSpPr/>
      </dsp:nvSpPr>
      <dsp:spPr>
        <a:xfrm>
          <a:off x="504588" y="0"/>
          <a:ext cx="2447993" cy="2447993"/>
        </a:xfrm>
        <a:prstGeom prst="ellipse">
          <a:avLst/>
        </a:prstGeom>
        <a:blipFill>
          <a:blip xmlns:r="http://schemas.openxmlformats.org/officeDocument/2006/relationships" r:embed="rId1">
            <a:extLst>
              <a:ext uri="{28A0092B-C50C-407E-A947-70E740481C1C}">
                <a14:useLocalDpi xmlns:a14="http://schemas.microsoft.com/office/drawing/2010/main" val="0"/>
              </a:ext>
              <a:ext uri="{837473B0-CC2E-450A-ABE3-18F120FF3D39}">
                <a1611:picAttrSrcUrl xmlns:a1611="http://schemas.microsoft.com/office/drawing/2016/11/main" r:id="rId2"/>
              </a:ext>
            </a:extLst>
          </a:blip>
          <a:srcRect/>
          <a:stretch>
            <a:fillRect l="-14000" r="-1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AEEB031-1BD3-4E73-A235-48810A83265A}">
      <dsp:nvSpPr>
        <dsp:cNvPr id="0" name=""/>
        <dsp:cNvSpPr/>
      </dsp:nvSpPr>
      <dsp:spPr>
        <a:xfrm>
          <a:off x="814247" y="1522894"/>
          <a:ext cx="1817456" cy="655505"/>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b" anchorCtr="0">
          <a:noAutofit/>
        </a:bodyPr>
        <a:lstStyle/>
        <a:p>
          <a:pPr marL="0" lvl="0" indent="0" algn="ctr" defTabSz="889000">
            <a:lnSpc>
              <a:spcPct val="90000"/>
            </a:lnSpc>
            <a:spcBef>
              <a:spcPct val="0"/>
            </a:spcBef>
            <a:spcAft>
              <a:spcPct val="35000"/>
            </a:spcAft>
            <a:buNone/>
          </a:pPr>
          <a:r>
            <a:rPr lang="nl-NL" sz="2000" kern="1200" dirty="0">
              <a:effectLst>
                <a:outerShdw blurRad="38100" dist="38100" dir="2700000" algn="tl">
                  <a:srgbClr val="000000">
                    <a:alpha val="43137"/>
                  </a:srgbClr>
                </a:outerShdw>
              </a:effectLst>
            </a:rPr>
            <a:t>Nils </a:t>
          </a:r>
          <a:r>
            <a:rPr lang="nl-NL" sz="2000" kern="1200" dirty="0" err="1">
              <a:effectLst>
                <a:outerShdw blurRad="38100" dist="38100" dir="2700000" algn="tl">
                  <a:srgbClr val="000000">
                    <a:alpha val="43137"/>
                  </a:srgbClr>
                </a:outerShdw>
              </a:effectLst>
            </a:rPr>
            <a:t>Langendijk</a:t>
          </a:r>
          <a:endParaRPr lang="nl-NL" sz="2000" kern="1200" dirty="0">
            <a:effectLst>
              <a:outerShdw blurRad="38100" dist="38100" dir="2700000" algn="tl">
                <a:srgbClr val="000000">
                  <a:alpha val="43137"/>
                </a:srgbClr>
              </a:outerShdw>
            </a:effectLst>
          </a:endParaRPr>
        </a:p>
        <a:p>
          <a:pPr marL="0" lvl="0" indent="0" algn="ctr" defTabSz="889000">
            <a:lnSpc>
              <a:spcPct val="90000"/>
            </a:lnSpc>
            <a:spcBef>
              <a:spcPct val="0"/>
            </a:spcBef>
            <a:spcAft>
              <a:spcPct val="35000"/>
            </a:spcAft>
            <a:buNone/>
          </a:pPr>
          <a:r>
            <a:rPr lang="nl-NL" sz="2000" kern="1200" dirty="0">
              <a:effectLst>
                <a:outerShdw blurRad="38100" dist="38100" dir="2700000" algn="tl">
                  <a:srgbClr val="000000">
                    <a:alpha val="43137"/>
                  </a:srgbClr>
                </a:outerShdw>
              </a:effectLst>
            </a:rPr>
            <a:t>Regio Alkmaar</a:t>
          </a:r>
        </a:p>
      </dsp:txBody>
      <dsp:txXfrm>
        <a:off x="814247" y="1522894"/>
        <a:ext cx="1817456" cy="65550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07FF90-A594-476F-88AD-8F76F5D76CC5}">
      <dsp:nvSpPr>
        <dsp:cNvPr id="0" name=""/>
        <dsp:cNvSpPr/>
      </dsp:nvSpPr>
      <dsp:spPr>
        <a:xfrm>
          <a:off x="207847" y="154584"/>
          <a:ext cx="2448006" cy="2448006"/>
        </a:xfrm>
        <a:prstGeom prst="ellipse">
          <a:avLst/>
        </a:prstGeom>
        <a:blipFill>
          <a:blip xmlns:r="http://schemas.openxmlformats.org/officeDocument/2006/relationships" r:embed="rId1">
            <a:extLst>
              <a:ext uri="{28A0092B-C50C-407E-A947-70E740481C1C}">
                <a14:useLocalDpi xmlns:a14="http://schemas.microsoft.com/office/drawing/2010/main" val="0"/>
              </a:ext>
              <a:ext uri="{837473B0-CC2E-450A-ABE3-18F120FF3D39}">
                <a1611:picAttrSrcUrl xmlns:a1611="http://schemas.microsoft.com/office/drawing/2016/11/main" r:id="rId2"/>
              </a:ext>
            </a:extLst>
          </a:blip>
          <a:srcRect/>
          <a:stretch>
            <a:fillRect l="-6000" r="-6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A36C75B-6B95-4396-8EEE-0E6D710944F2}">
      <dsp:nvSpPr>
        <dsp:cNvPr id="0" name=""/>
        <dsp:cNvSpPr/>
      </dsp:nvSpPr>
      <dsp:spPr>
        <a:xfrm>
          <a:off x="119015" y="1893940"/>
          <a:ext cx="2653858" cy="472510"/>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b" anchorCtr="0">
          <a:noAutofit/>
        </a:bodyPr>
        <a:lstStyle/>
        <a:p>
          <a:pPr marL="0" lvl="0" indent="0" algn="ctr" defTabSz="889000">
            <a:lnSpc>
              <a:spcPct val="90000"/>
            </a:lnSpc>
            <a:spcBef>
              <a:spcPct val="0"/>
            </a:spcBef>
            <a:spcAft>
              <a:spcPct val="35000"/>
            </a:spcAft>
            <a:buNone/>
          </a:pPr>
          <a:r>
            <a:rPr lang="nl-NL" sz="2000" kern="1200" dirty="0">
              <a:effectLst>
                <a:outerShdw blurRad="38100" dist="38100" dir="2700000" algn="tl">
                  <a:srgbClr val="000000">
                    <a:alpha val="43137"/>
                  </a:srgbClr>
                </a:outerShdw>
              </a:effectLst>
            </a:rPr>
            <a:t>Frans Mencke</a:t>
          </a:r>
        </a:p>
        <a:p>
          <a:pPr marL="0" lvl="0" indent="0" algn="ctr" defTabSz="889000">
            <a:lnSpc>
              <a:spcPct val="90000"/>
            </a:lnSpc>
            <a:spcBef>
              <a:spcPct val="0"/>
            </a:spcBef>
            <a:spcAft>
              <a:spcPct val="35000"/>
            </a:spcAft>
            <a:buNone/>
          </a:pPr>
          <a:r>
            <a:rPr lang="nl-NL" sz="2000" kern="1200" dirty="0">
              <a:effectLst>
                <a:outerShdw blurRad="38100" dist="38100" dir="2700000" algn="tl">
                  <a:srgbClr val="000000">
                    <a:alpha val="43137"/>
                  </a:srgbClr>
                </a:outerShdw>
              </a:effectLst>
            </a:rPr>
            <a:t>Ambt. opdrachtgever</a:t>
          </a:r>
        </a:p>
      </dsp:txBody>
      <dsp:txXfrm>
        <a:off x="119015" y="1893940"/>
        <a:ext cx="2653858" cy="47251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69D410-2EA3-433A-BB7E-84C25B91857D}">
      <dsp:nvSpPr>
        <dsp:cNvPr id="0" name=""/>
        <dsp:cNvSpPr/>
      </dsp:nvSpPr>
      <dsp:spPr>
        <a:xfrm>
          <a:off x="1342559" y="22695"/>
          <a:ext cx="2448006" cy="2448006"/>
        </a:xfrm>
        <a:prstGeom prst="ellipse">
          <a:avLst/>
        </a:prstGeom>
        <a:blipFill>
          <a:blip xmlns:r="http://schemas.openxmlformats.org/officeDocument/2006/relationships" r:embed="rId1">
            <a:extLst>
              <a:ext uri="{28A0092B-C50C-407E-A947-70E740481C1C}">
                <a14:useLocalDpi xmlns:a14="http://schemas.microsoft.com/office/drawing/2010/main" val="0"/>
              </a:ext>
              <a:ext uri="{837473B0-CC2E-450A-ABE3-18F120FF3D39}">
                <a1611:picAttrSrcUrl xmlns:a1611="http://schemas.microsoft.com/office/drawing/2016/11/main" r:id="rId2"/>
              </a:ext>
            </a:extLst>
          </a:blip>
          <a:srcRect/>
          <a:stretch>
            <a:fillRect t="-17000" b="-1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83EF365-A3CE-4B68-AA8A-852016794433}">
      <dsp:nvSpPr>
        <dsp:cNvPr id="0" name=""/>
        <dsp:cNvSpPr/>
      </dsp:nvSpPr>
      <dsp:spPr>
        <a:xfrm>
          <a:off x="1382509" y="1747881"/>
          <a:ext cx="2428358" cy="628793"/>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b" anchorCtr="0">
          <a:noAutofit/>
        </a:bodyPr>
        <a:lstStyle/>
        <a:p>
          <a:pPr marL="0" lvl="0" indent="0" algn="ctr" defTabSz="889000">
            <a:lnSpc>
              <a:spcPct val="90000"/>
            </a:lnSpc>
            <a:spcBef>
              <a:spcPct val="0"/>
            </a:spcBef>
            <a:spcAft>
              <a:spcPct val="35000"/>
            </a:spcAft>
            <a:buNone/>
          </a:pPr>
          <a:r>
            <a:rPr lang="nl-NL" sz="2000" kern="1200" dirty="0">
              <a:effectLst>
                <a:outerShdw blurRad="38100" dist="38100" dir="2700000" algn="tl">
                  <a:srgbClr val="000000">
                    <a:alpha val="43137"/>
                  </a:srgbClr>
                </a:outerShdw>
              </a:effectLst>
            </a:rPr>
            <a:t>Ruud </a:t>
          </a:r>
          <a:r>
            <a:rPr lang="nl-NL" sz="2000" kern="1200" dirty="0" err="1">
              <a:effectLst>
                <a:outerShdw blurRad="38100" dist="38100" dir="2700000" algn="tl">
                  <a:srgbClr val="000000">
                    <a:alpha val="43137"/>
                  </a:srgbClr>
                </a:outerShdw>
              </a:effectLst>
            </a:rPr>
            <a:t>Maarschall</a:t>
          </a:r>
          <a:endParaRPr lang="nl-NL" sz="2000" kern="1200" dirty="0">
            <a:effectLst>
              <a:outerShdw blurRad="38100" dist="38100" dir="2700000" algn="tl">
                <a:srgbClr val="000000">
                  <a:alpha val="43137"/>
                </a:srgbClr>
              </a:outerShdw>
            </a:effectLst>
          </a:endParaRPr>
        </a:p>
        <a:p>
          <a:pPr marL="0" lvl="0" indent="0" algn="ctr" defTabSz="889000">
            <a:lnSpc>
              <a:spcPct val="90000"/>
            </a:lnSpc>
            <a:spcBef>
              <a:spcPct val="0"/>
            </a:spcBef>
            <a:spcAft>
              <a:spcPct val="35000"/>
            </a:spcAft>
            <a:buNone/>
          </a:pPr>
          <a:r>
            <a:rPr lang="nl-NL" sz="2000" kern="1200" dirty="0">
              <a:effectLst>
                <a:outerShdw blurRad="38100" dist="38100" dir="2700000" algn="tl">
                  <a:srgbClr val="000000">
                    <a:alpha val="43137"/>
                  </a:srgbClr>
                </a:outerShdw>
              </a:effectLst>
            </a:rPr>
            <a:t>HHNK</a:t>
          </a:r>
        </a:p>
      </dsp:txBody>
      <dsp:txXfrm>
        <a:off x="1382509" y="1747881"/>
        <a:ext cx="2428358" cy="628793"/>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32230C-BE0A-4EA4-AA0A-3B3E278022D9}">
      <dsp:nvSpPr>
        <dsp:cNvPr id="0" name=""/>
        <dsp:cNvSpPr/>
      </dsp:nvSpPr>
      <dsp:spPr>
        <a:xfrm>
          <a:off x="783947" y="930233"/>
          <a:ext cx="2997930" cy="2654035"/>
        </a:xfrm>
        <a:prstGeom prst="rightArrow">
          <a:avLst>
            <a:gd name="adj1" fmla="val 70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0640" tIns="10160" rIns="20320" bIns="10160" numCol="1" spcCol="1270" anchor="ctr" anchorCtr="0">
          <a:noAutofit/>
        </a:bodyPr>
        <a:lstStyle/>
        <a:p>
          <a:pPr marL="171450" lvl="1" indent="-171450" algn="l" defTabSz="711200">
            <a:lnSpc>
              <a:spcPct val="90000"/>
            </a:lnSpc>
            <a:spcBef>
              <a:spcPct val="0"/>
            </a:spcBef>
            <a:spcAft>
              <a:spcPct val="15000"/>
            </a:spcAft>
            <a:buChar char="•"/>
          </a:pPr>
          <a:r>
            <a:rPr lang="nl-NL" sz="1600" kern="1200" dirty="0" err="1">
              <a:latin typeface="+mj-lt"/>
            </a:rPr>
            <a:t>Klimaat-akkoord</a:t>
          </a:r>
          <a:endParaRPr lang="nl-NL" sz="1600" kern="1200" dirty="0">
            <a:latin typeface="+mj-lt"/>
          </a:endParaRPr>
        </a:p>
        <a:p>
          <a:pPr marL="171450" lvl="1" indent="-171450" algn="l" defTabSz="711200">
            <a:lnSpc>
              <a:spcPct val="90000"/>
            </a:lnSpc>
            <a:spcBef>
              <a:spcPct val="0"/>
            </a:spcBef>
            <a:spcAft>
              <a:spcPct val="15000"/>
            </a:spcAft>
            <a:buChar char="•"/>
          </a:pPr>
          <a:r>
            <a:rPr lang="nl-NL" sz="1600" kern="1200" dirty="0">
              <a:latin typeface="+mj-lt"/>
            </a:rPr>
            <a:t>Startnotitie vastgesteld</a:t>
          </a:r>
        </a:p>
      </dsp:txBody>
      <dsp:txXfrm>
        <a:off x="1533430" y="1328338"/>
        <a:ext cx="1461491" cy="1857825"/>
      </dsp:txXfrm>
    </dsp:sp>
    <dsp:sp modelId="{86C65DC9-9A1F-4C2B-BB99-BD806D26A28A}">
      <dsp:nvSpPr>
        <dsp:cNvPr id="0" name=""/>
        <dsp:cNvSpPr/>
      </dsp:nvSpPr>
      <dsp:spPr>
        <a:xfrm>
          <a:off x="0" y="1468927"/>
          <a:ext cx="1518108" cy="151810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nl-NL" sz="3200" kern="1200" dirty="0">
              <a:latin typeface="+mj-lt"/>
            </a:rPr>
            <a:t>Mei 2019</a:t>
          </a:r>
        </a:p>
      </dsp:txBody>
      <dsp:txXfrm>
        <a:off x="222322" y="1691249"/>
        <a:ext cx="1073464" cy="1073464"/>
      </dsp:txXfrm>
    </dsp:sp>
    <dsp:sp modelId="{4C4DD7F2-1113-455A-BC4F-7F60DEC0D461}">
      <dsp:nvSpPr>
        <dsp:cNvPr id="0" name=""/>
        <dsp:cNvSpPr/>
      </dsp:nvSpPr>
      <dsp:spPr>
        <a:xfrm>
          <a:off x="4749839" y="930233"/>
          <a:ext cx="3036216" cy="2654035"/>
        </a:xfrm>
        <a:prstGeom prst="rightArrow">
          <a:avLst>
            <a:gd name="adj1" fmla="val 70000"/>
            <a:gd name="adj2" fmla="val 50000"/>
          </a:avLst>
        </a:prstGeom>
        <a:solidFill>
          <a:schemeClr val="accent1">
            <a:tint val="40000"/>
            <a:hueOff val="0"/>
            <a:satOff val="0"/>
            <a:lumOff val="0"/>
            <a:alpha val="94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0800" tIns="12700" rIns="25400" bIns="12700" numCol="1" spcCol="1270" anchor="ctr" anchorCtr="0">
          <a:noAutofit/>
        </a:bodyPr>
        <a:lstStyle/>
        <a:p>
          <a:pPr marL="0" lvl="0" indent="0" algn="ctr" defTabSz="889000">
            <a:lnSpc>
              <a:spcPct val="90000"/>
            </a:lnSpc>
            <a:spcBef>
              <a:spcPct val="0"/>
            </a:spcBef>
            <a:spcAft>
              <a:spcPct val="35000"/>
            </a:spcAft>
            <a:buNone/>
          </a:pPr>
          <a:r>
            <a:rPr lang="nl-NL" sz="2000" kern="1200" dirty="0">
              <a:latin typeface="+mj-lt"/>
            </a:rPr>
            <a:t>Concept RES NHN gereed</a:t>
          </a:r>
        </a:p>
      </dsp:txBody>
      <dsp:txXfrm>
        <a:off x="5508893" y="1328338"/>
        <a:ext cx="1480155" cy="1857825"/>
      </dsp:txXfrm>
    </dsp:sp>
    <dsp:sp modelId="{88837DD6-F1D5-4F68-8AAC-B737CC465764}">
      <dsp:nvSpPr>
        <dsp:cNvPr id="0" name=""/>
        <dsp:cNvSpPr/>
      </dsp:nvSpPr>
      <dsp:spPr>
        <a:xfrm>
          <a:off x="3990784" y="1498196"/>
          <a:ext cx="1518108" cy="151810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nl-NL" sz="3200" kern="1200" dirty="0">
              <a:latin typeface="+mj-lt"/>
            </a:rPr>
            <a:t>+ 6 </a:t>
          </a:r>
          <a:r>
            <a:rPr lang="nl-NL" sz="3200" kern="1200" dirty="0" err="1">
              <a:latin typeface="+mj-lt"/>
            </a:rPr>
            <a:t>mnd</a:t>
          </a:r>
          <a:endParaRPr lang="nl-NL" sz="3200" kern="1200" dirty="0">
            <a:latin typeface="+mj-lt"/>
          </a:endParaRPr>
        </a:p>
      </dsp:txBody>
      <dsp:txXfrm>
        <a:off x="4213106" y="1720518"/>
        <a:ext cx="1073464" cy="1073464"/>
      </dsp:txXfrm>
    </dsp:sp>
    <dsp:sp modelId="{A0476BEB-D72D-4F6B-BAA4-E10FC6161434}">
      <dsp:nvSpPr>
        <dsp:cNvPr id="0" name=""/>
        <dsp:cNvSpPr/>
      </dsp:nvSpPr>
      <dsp:spPr>
        <a:xfrm>
          <a:off x="8734873" y="930233"/>
          <a:ext cx="3036216" cy="2654035"/>
        </a:xfrm>
        <a:prstGeom prst="rightArrow">
          <a:avLst>
            <a:gd name="adj1" fmla="val 70000"/>
            <a:gd name="adj2" fmla="val 50000"/>
          </a:avLst>
        </a:prstGeom>
        <a:solidFill>
          <a:schemeClr val="accent1">
            <a:tint val="40000"/>
            <a:hueOff val="0"/>
            <a:satOff val="0"/>
            <a:lumOff val="0"/>
            <a:alpha val="79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0800" tIns="12700" rIns="25400" bIns="12700" numCol="1" spcCol="1270" anchor="ctr" anchorCtr="0">
          <a:noAutofit/>
        </a:bodyPr>
        <a:lstStyle/>
        <a:p>
          <a:pPr marL="0" lvl="0" indent="0" algn="ctr" defTabSz="889000">
            <a:lnSpc>
              <a:spcPct val="90000"/>
            </a:lnSpc>
            <a:spcBef>
              <a:spcPct val="0"/>
            </a:spcBef>
            <a:spcAft>
              <a:spcPct val="35000"/>
            </a:spcAft>
            <a:buNone/>
          </a:pPr>
          <a:r>
            <a:rPr lang="nl-NL" sz="2000" kern="1200" dirty="0">
              <a:latin typeface="+mj-lt"/>
            </a:rPr>
            <a:t>Definitieve RES NHN vastgesteld</a:t>
          </a:r>
        </a:p>
      </dsp:txBody>
      <dsp:txXfrm>
        <a:off x="9493927" y="1328338"/>
        <a:ext cx="1480155" cy="1857825"/>
      </dsp:txXfrm>
    </dsp:sp>
    <dsp:sp modelId="{ACAD0A2D-8985-4171-8085-473E50E92B1F}">
      <dsp:nvSpPr>
        <dsp:cNvPr id="0" name=""/>
        <dsp:cNvSpPr/>
      </dsp:nvSpPr>
      <dsp:spPr>
        <a:xfrm>
          <a:off x="7975819" y="1498196"/>
          <a:ext cx="1518108" cy="151810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nl-NL" sz="3200" kern="1200" dirty="0">
              <a:latin typeface="+mj-lt"/>
            </a:rPr>
            <a:t>+ 6 </a:t>
          </a:r>
          <a:r>
            <a:rPr lang="nl-NL" sz="3200" kern="1200" dirty="0" err="1">
              <a:latin typeface="+mj-lt"/>
            </a:rPr>
            <a:t>mnd</a:t>
          </a:r>
          <a:endParaRPr lang="nl-NL" sz="3200" kern="1200" dirty="0">
            <a:latin typeface="+mj-lt"/>
          </a:endParaRPr>
        </a:p>
      </dsp:txBody>
      <dsp:txXfrm>
        <a:off x="8198141" y="1720518"/>
        <a:ext cx="1073464" cy="1073464"/>
      </dsp:txXfrm>
    </dsp:sp>
  </dsp:spTree>
</dsp:drawing>
</file>

<file path=ppt/diagrams/layout1.xml><?xml version="1.0" encoding="utf-8"?>
<dgm:layoutDef xmlns:dgm="http://schemas.openxmlformats.org/drawingml/2006/diagram" xmlns:a="http://schemas.openxmlformats.org/drawingml/2006/main" uniqueId="urn:microsoft.com/office/officeart/2008/layout/CircularPictureCallout">
  <dgm:title val=""/>
  <dgm:desc val=""/>
  <dgm:catLst>
    <dgm:cat type="picture" pri="2000"/>
    <dgm:cat type="pictureconvert" pri="2000"/>
  </dgm:catLst>
  <dgm:sampData>
    <dgm:dataModel>
      <dgm:ptLst>
        <dgm:pt modelId="0" type="doc"/>
        <dgm:pt modelId="1"/>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2"/>
    </dgm:constrLst>
    <dgm:layoutNode name="Name1">
      <dgm:alg type="composite"/>
      <dgm:shape xmlns:r="http://schemas.openxmlformats.org/officeDocument/2006/relationships" r:blip="">
        <dgm:adjLst/>
      </dgm:shape>
      <dgm:choose name="Name2">
        <dgm:if name="Name3" axis="ch" ptType="node" func="cnt" op="lte" val="1">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w" refFor="ch" refForName="picture_1" fact="0.18"/>
            <dgm:constr type="t" for="ch" forName="text_1" refType="h" refFor="ch" refForName="picture_1" fact="0.531"/>
          </dgm:constrLst>
        </dgm:if>
        <dgm:if name="Name4" axis="ch" ptType="node" func="cnt" op="lte" val="2">
          <dgm:choose name="Name5">
            <dgm:if name="Name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l" for="ch" forName="picture_2" refType="w" refFor="ch" refForName="picture_1" fact="1.21"/>
                <dgm:constr type="ctrY" for="ch" forName="picture_2" refType="h" refFor="ch" refForName="picture_1" fact="0.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Lst>
            </dgm:if>
            <dgm:else name="Name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r" for="ch" forName="picture_2" refType="w"/>
                <dgm:constr type="rOff" for="ch" forName="picture_2" refType="w" refFor="ch" refForName="picture_1" fact="-1.21"/>
                <dgm:constr type="ctrY" for="ch" forName="picture_2" refType="h" refFor="ch" refForName="picture_1" fact="0.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Lst>
            </dgm:else>
          </dgm:choose>
        </dgm:if>
        <dgm:if name="Name8" axis="ch" ptType="node" func="cnt" op="lte" val="3">
          <dgm:choose name="Name9">
            <dgm:if name="Name10"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l" for="ch" forName="picture_2" refType="w" refFor="ch" refForName="picture_1" fact="1.21"/>
                <dgm:constr type="ctrY" for="ch" forName="picture_2" refType="h" refFor="ch" refForName="picture_1" fact="0.18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l" for="ch" forName="picture_3" refType="w" refFor="ch" refForName="picture_1" fact="1.21"/>
                <dgm:constr type="ctrY" for="ch" forName="picture_3" refType="h" refFor="ch" refForName="picture_1" fact="0.812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Lst>
            </dgm:if>
            <dgm:else name="Name11">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r" for="ch" forName="picture_2" refType="w"/>
                <dgm:constr type="rOff" for="ch" forName="picture_2" refType="w" refFor="ch" refForName="picture_1" fact="-1.21"/>
                <dgm:constr type="ctrY" for="ch" forName="picture_2" refType="h" refFor="ch" refForName="picture_1" fact="0.18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r" for="ch" forName="picture_3" refType="w"/>
                <dgm:constr type="rOff" for="ch" forName="picture_3" refType="w" refFor="ch" refForName="picture_1" fact="-1.21"/>
                <dgm:constr type="ctrY" for="ch" forName="picture_3" refType="h" refFor="ch" refForName="picture_1" fact="0.812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Lst>
            </dgm:else>
          </dgm:choose>
        </dgm:if>
        <dgm:if name="Name12" axis="ch" ptType="node" func="cnt" op="lte" val="4">
          <dgm:choose name="Name13">
            <dgm:if name="Name14"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l" for="ch" forName="picture_2" refType="w" refFor="ch" refForName="picture_1" fact="1.354"/>
                <dgm:constr type="ctrY" for="ch" forName="picture_2" refType="h" refFor="ch" refForName="picture_1" fact="0.1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l" for="ch" forName="picture_3" refType="w" refFor="ch" refForName="picture_1" fact="1.21"/>
                <dgm:constr type="ctrY" for="ch" forName="picture_3" refType="h" refFor="ch" refForName="picture_1" fact="0.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l" for="ch" forName="picture_4" refType="w" refFor="ch" refForName="picture_1" fact="1.354"/>
                <dgm:constr type="ctrY" for="ch" forName="picture_4" refType="h" refFor="ch" refForName="picture_1" fact="0.8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Lst>
            </dgm:if>
            <dgm:else name="Name15">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r" for="ch" forName="picture_2" refType="w"/>
                <dgm:constr type="rOff" for="ch" forName="picture_2" refType="w" refFor="ch" refForName="picture_1" fact="-1.354"/>
                <dgm:constr type="ctrY" for="ch" forName="picture_2" refType="h" refFor="ch" refForName="picture_1" fact="0.1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r" for="ch" forName="picture_3" refType="w"/>
                <dgm:constr type="rOff" for="ch" forName="picture_3" refType="w" refFor="ch" refForName="picture_1" fact="-1.21"/>
                <dgm:constr type="ctrY" for="ch" forName="picture_3" refType="h" refFor="ch" refForName="picture_1" fact="0.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r" for="ch" forName="picture_4" refType="w"/>
                <dgm:constr type="rOff" for="ch" forName="picture_4" refType="w" refFor="ch" refForName="picture_1" fact="-1.354"/>
                <dgm:constr type="ctrY" for="ch" forName="picture_4" refType="h" refFor="ch" refForName="picture_1" fact="0.8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Lst>
            </dgm:else>
          </dgm:choose>
        </dgm:if>
        <dgm:if name="Name16" axis="ch" ptType="node" func="cnt" op="lte" val="5">
          <dgm:choose name="Name17">
            <dgm:if name="Name18"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l" for="ch" forName="picture_2" refType="w" refFor="ch" refForName="picture_1" fact="1.375"/>
                <dgm:constr type="ctrY" for="ch" forName="picture_2" refType="h" refFor="ch" refForName="picture_1" fact="0.11"/>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l" for="ch" forName="picture_3" refType="w" refFor="ch" refForName="picture_1" fact="1.21"/>
                <dgm:constr type="ctrY" for="ch" forName="picture_3" refType="h" refFor="ch" refForName="picture_1" fact="0.353"/>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l" for="ch" forName="picture_4" refType="w" refFor="ch" refForName="picture_1" fact="1.21"/>
                <dgm:constr type="ctrY" for="ch" forName="picture_4" refType="h" refFor="ch" refForName="picture_1" fact="0.647"/>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l" for="ch" forName="picture_5" refType="w" refFor="ch" refForName="picture_1" fact="1.375"/>
                <dgm:constr type="ctrY" for="ch" forName="picture_5" refType="h" refFor="ch" refForName="picture_1" fact="0.8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Lst>
            </dgm:if>
            <dgm:else name="Name19">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r" for="ch" forName="picture_2" refType="w"/>
                <dgm:constr type="rOff" for="ch" forName="picture_2" refType="w" refFor="ch" refForName="picture_1" fact="-1.375"/>
                <dgm:constr type="ctrY" for="ch" forName="picture_2" refType="h" refFor="ch" refForName="picture_1" fact="0.11"/>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r" for="ch" forName="picture_3" refType="w"/>
                <dgm:constr type="rOff" for="ch" forName="picture_3" refType="w" refFor="ch" refForName="picture_1" fact="-1.21"/>
                <dgm:constr type="ctrY" for="ch" forName="picture_3" refType="h" refFor="ch" refForName="picture_1" fact="0.353"/>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r" for="ch" forName="picture_4" refType="w"/>
                <dgm:constr type="rOff" for="ch" forName="picture_4" refType="w" refFor="ch" refForName="picture_1" fact="-1.21"/>
                <dgm:constr type="ctrY" for="ch" forName="picture_4" refType="h" refFor="ch" refForName="picture_1" fact="0.647"/>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r" for="ch" forName="picture_5" refType="w"/>
                <dgm:constr type="rOff" for="ch" forName="picture_5" refType="w" refFor="ch" refForName="picture_1" fact="-1.375"/>
                <dgm:constr type="ctrY" for="ch" forName="picture_5" refType="h" refFor="ch" refForName="picture_1" fact="0.8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Lst>
            </dgm:else>
          </dgm:choose>
        </dgm:if>
        <dgm:if name="Name20" axis="ch" ptType="node" func="cnt" op="lte" val="6">
          <dgm:choose name="Name21">
            <dgm:if name="Name22"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l" for="ch" forName="picture_2" refType="w" refFor="ch" refForName="picture_1" fact="1.4238"/>
                <dgm:constr type="ctrY" for="ch" forName="picture_2" refType="h" refFor="ch" refForName="picture_1" fact="0.09"/>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l" for="ch" forName="picture_3" refType="w" refFor="ch" refForName="picture_1" fact="1.2667"/>
                <dgm:constr type="ctrY" for="ch" forName="picture_3" refType="h" refFor="ch" refForName="picture_1" fact="0.261"/>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l" for="ch" forName="picture_4" refType="w" refFor="ch" refForName="picture_1" fact="1.21"/>
                <dgm:constr type="ctrY" for="ch" forName="picture_4" refType="h" refFor="ch" refForName="picture_1" fact="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l" for="ch" forName="picture_5" refType="w" refFor="ch" refForName="picture_1" fact="1.2667"/>
                <dgm:constr type="ctrY" for="ch" forName="picture_5" refType="h" refFor="ch" refForName="picture_1" fact="0.73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l" for="ch" forName="picture_6" refType="w" refFor="ch" refForName="picture_1" fact="1.4238"/>
                <dgm:constr type="ctrY" for="ch" forName="picture_6" refType="h" refFor="ch" refForName="picture_1" fact="0.91"/>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Lst>
            </dgm:if>
            <dgm:else name="Name23">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r" for="ch" forName="picture_2" refType="w"/>
                <dgm:constr type="rOff" for="ch" forName="picture_2" refType="w" refFor="ch" refForName="picture_1" fact="-1.4238"/>
                <dgm:constr type="ctrY" for="ch" forName="picture_2" refType="h" refFor="ch" refForName="picture_1" fact="0.09"/>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r" for="ch" forName="picture_3" refType="w"/>
                <dgm:constr type="rOff" for="ch" forName="picture_3" refType="w" refFor="ch" refForName="picture_1" fact="-1.2667"/>
                <dgm:constr type="ctrY" for="ch" forName="picture_3" refType="h" refFor="ch" refForName="picture_1" fact="0.261"/>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r" for="ch" forName="picture_4" refType="w"/>
                <dgm:constr type="rOff" for="ch" forName="picture_4" refType="w" refFor="ch" refForName="picture_1" fact="-1.21"/>
                <dgm:constr type="ctrY" for="ch" forName="picture_4" refType="h" refFor="ch" refForName="picture_1" fact="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r" for="ch" forName="picture_5" refType="w"/>
                <dgm:constr type="rOff" for="ch" forName="picture_5" refType="w" refFor="ch" refForName="picture_1" fact="-1.2667"/>
                <dgm:constr type="ctrY" for="ch" forName="picture_5" refType="h" refFor="ch" refForName="picture_1" fact="0.73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r" for="ch" forName="picture_6" refType="w"/>
                <dgm:constr type="rOff" for="ch" forName="picture_6" refType="w" refFor="ch" refForName="picture_1" fact="-1.4238"/>
                <dgm:constr type="ctrY" for="ch" forName="picture_6" refType="h" refFor="ch" refForName="picture_1" fact="0.91"/>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Lst>
            </dgm:else>
          </dgm:choose>
        </dgm:if>
        <dgm:else name="Name24">
          <dgm:choose name="Name25">
            <dgm:if name="Name2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l" for="ch" forName="picture_2" refType="w" refFor="ch" refForName="picture_1" fact="1.4363"/>
                <dgm:constr type="ctrY" for="ch" forName="picture_2" refType="h" refFor="ch" refForName="picture_1" fact="0.0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l" for="ch" forName="picture_3" refType="w" refFor="ch" refForName="picture_1" fact="1.2898"/>
                <dgm:constr type="ctrY" for="ch" forName="picture_3" refType="h" refFor="ch" refForName="picture_1" fact="0.227"/>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l" for="ch" forName="picture_4" refType="w" refFor="ch" refForName="picture_1" fact="1.21"/>
                <dgm:constr type="ctrY" for="ch" forName="picture_4" refType="h" refFor="ch" refForName="picture_1" fact="0.4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l" for="ch" forName="picture_5" refType="w" refFor="ch" refForName="picture_1" fact="1.21"/>
                <dgm:constr type="ctrY" for="ch" forName="picture_5" refType="h" refFor="ch" refForName="picture_1" fact="0.595"/>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l" for="ch" forName="picture_6" refType="w" refFor="ch" refForName="picture_1" fact="1.2898"/>
                <dgm:constr type="ctrY" for="ch" forName="picture_6" refType="h" refFor="ch" refForName="picture_1" fact="0.773"/>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l" for="ch" forName="picture_7" refType="w" refFor="ch" refForName="picture_1" fact="1.4363"/>
                <dgm:constr type="ctrY" for="ch" forName="picture_7" refType="h" refFor="ch" refForName="picture_1" fact="0.925"/>
                <dgm:constr type="l" for="ch" forName="line_7" refType="ctrX" refFor="ch" refForName="picture_1"/>
                <dgm:constr type="h" for="ch" forName="line_7"/>
                <dgm:constr type="r" for="ch" forName="line_7" refType="ctrX" refFor="ch" refForName="picture_7"/>
                <dgm:constr type="ctrY" for="ch" forName="line_7" refType="ctrY" refFor="ch" refForName="picture_7"/>
                <dgm:constr type="r" for="ch" forName="textparent_7" refType="w"/>
                <dgm:constr type="h" for="ch" forName="textparent_7" refType="h" refFor="ch" refForName="picture_7"/>
                <dgm:constr type="l" for="ch" forName="textparent_7" refType="r" refFor="ch" refForName="picture_7"/>
                <dgm:constr type="ctrY" for="ch" forName="textparent_7" refType="ctrY" refFor="ch" refForName="picture_7"/>
                <dgm:constr type="primFontSz" for="des" forName="text_7" refType="primFontSz" refFor="des" refForName="text_2" op="equ"/>
              </dgm:constrLst>
            </dgm:if>
            <dgm:else name="Name2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r" for="ch" forName="picture_2" refType="w"/>
                <dgm:constr type="rOff" for="ch" forName="picture_2" refType="w" refFor="ch" refForName="picture_1" fact="-1.4363"/>
                <dgm:constr type="ctrY" for="ch" forName="picture_2" refType="h" refFor="ch" refForName="picture_1" fact="0.0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r" for="ch" forName="picture_3" refType="w"/>
                <dgm:constr type="rOff" for="ch" forName="picture_3" refType="w" refFor="ch" refForName="picture_1" fact="-1.2898"/>
                <dgm:constr type="ctrY" for="ch" forName="picture_3" refType="h" refFor="ch" refForName="picture_1" fact="0.227"/>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r" for="ch" forName="picture_4" refType="w"/>
                <dgm:constr type="rOff" for="ch" forName="picture_4" refType="w" refFor="ch" refForName="picture_1" fact="-1.21"/>
                <dgm:constr type="ctrY" for="ch" forName="picture_4" refType="h" refFor="ch" refForName="picture_1" fact="0.4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r" for="ch" forName="picture_5" refType="w"/>
                <dgm:constr type="rOff" for="ch" forName="picture_5" refType="w" refFor="ch" refForName="picture_1" fact="-1.21"/>
                <dgm:constr type="ctrY" for="ch" forName="picture_5" refType="h" refFor="ch" refForName="picture_1" fact="0.595"/>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r" for="ch" forName="picture_6" refType="w"/>
                <dgm:constr type="rOff" for="ch" forName="picture_6" refType="w" refFor="ch" refForName="picture_1" fact="-1.2898"/>
                <dgm:constr type="ctrY" for="ch" forName="picture_6" refType="h" refFor="ch" refForName="picture_1" fact="0.773"/>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r" for="ch" forName="picture_7" refType="w"/>
                <dgm:constr type="rOff" for="ch" forName="picture_7" refType="w" refFor="ch" refForName="picture_1" fact="-1.4363"/>
                <dgm:constr type="ctrY" for="ch" forName="picture_7" refType="h" refFor="ch" refForName="picture_1" fact="0.925"/>
                <dgm:constr type="r" for="ch" forName="line_7" refType="ctrX" refFor="ch" refForName="picture_1"/>
                <dgm:constr type="h" for="ch" forName="line_7"/>
                <dgm:constr type="l" for="ch" forName="line_7" refType="ctrX" refFor="ch" refForName="picture_7"/>
                <dgm:constr type="ctrY" for="ch" forName="line_7" refType="ctrY" refFor="ch" refForName="picture_7"/>
                <dgm:constr type="l" for="ch" forName="textparent_7"/>
                <dgm:constr type="h" for="ch" forName="textparent_7" refType="h" refFor="ch" refForName="picture_7"/>
                <dgm:constr type="r" for="ch" forName="textparent_7" refType="l" refFor="ch" refForName="picture_7"/>
                <dgm:constr type="ctrY" for="ch" forName="textparent_7" refType="ctrY" refFor="ch" refForName="picture_7"/>
                <dgm:constr type="primFontSz" for="des" forName="text_7" refType="primFontSz" refFor="des" refForName="text_2" op="equ"/>
              </dgm:constrLst>
            </dgm:else>
          </dgm:choose>
        </dgm:else>
      </dgm:choose>
      <dgm:forEach name="wrapper" axis="self" ptType="parTrans">
        <dgm:forEach name="wrapper2" axis="self" ptType="sibTrans" st="2">
          <dgm:forEach name="pictureRepeat" axis="self">
            <dgm:layoutNode name="pictureRepeatNode" styleLbl="alignImgPlace1">
              <dgm:alg type="sp"/>
              <dgm:shape xmlns:r="http://schemas.openxmlformats.org/officeDocument/2006/relationships" type="ellipse" r:blip="" blipPhldr="1">
                <dgm:adjLst/>
              </dgm:shape>
              <dgm:presOf axis="self"/>
            </dgm:layoutNode>
          </dgm:forEach>
        </dgm:forEach>
      </dgm:forEach>
      <dgm:forEach name="Name28" axis="ch" ptType="sibTrans" hideLastTrans="0" cnt="1">
        <dgm:layoutNode name="picture_1">
          <dgm:alg type="sp"/>
          <dgm:shape xmlns:r="http://schemas.openxmlformats.org/officeDocument/2006/relationships" r:blip="">
            <dgm:adjLst/>
          </dgm:shape>
          <dgm:presOf/>
          <dgm:constrLst/>
          <dgm:forEach name="Name29" ref="pictureRepeat"/>
        </dgm:layoutNode>
      </dgm:forEach>
      <dgm:forEach name="Name30" axis="ch" ptType="node" cnt="1">
        <dgm:layoutNode name="text_1" styleLbl="node1">
          <dgm:varLst>
            <dgm:bulletEnabled val="1"/>
          </dgm:varLst>
          <dgm:alg type="tx">
            <dgm:param type="txAnchorVert" val="b"/>
            <dgm:param type="txAnchorVertCh" val="b"/>
            <dgm:param type="parTxRTLAlign" val="r"/>
            <dgm:param type="shpTxRTLAlignCh" val="r"/>
          </dgm:alg>
          <dgm:shape xmlns:r="http://schemas.openxmlformats.org/officeDocument/2006/relationships" type="rect" r:blip="" hideGeom="1">
            <dgm:adjLst/>
          </dgm:shape>
          <dgm:presOf axis="desOrSelf" ptType="node"/>
          <dgm:constrLst>
            <dgm:constr type="primFontSz" val="65"/>
            <dgm:constr type="lMarg"/>
            <dgm:constr type="rMarg"/>
            <dgm:constr type="tMarg"/>
            <dgm:constr type="bMarg"/>
          </dgm:constrLst>
          <dgm:ruleLst>
            <dgm:rule type="primFontSz" val="5" fact="NaN" max="NaN"/>
          </dgm:ruleLst>
        </dgm:layoutNode>
      </dgm:forEach>
      <dgm:forEach name="Name31" axis="ch" ptType="sibTrans" hideLastTrans="0" st="2" cnt="1">
        <dgm:layoutNode name="picture_2">
          <dgm:alg type="sp"/>
          <dgm:shape xmlns:r="http://schemas.openxmlformats.org/officeDocument/2006/relationships" r:blip="">
            <dgm:adjLst/>
          </dgm:shape>
          <dgm:presOf/>
          <dgm:constrLst/>
          <dgm:forEach name="Name32" ref="pictureRepeat"/>
        </dgm:layoutNode>
      </dgm:forEach>
      <dgm:forEach name="Name33" axis="ch" ptType="node" st="2" cnt="1">
        <dgm:layoutNode name="line_2" styleLbl="parChTrans1D1">
          <dgm:alg type="sp"/>
          <dgm:shape xmlns:r="http://schemas.openxmlformats.org/officeDocument/2006/relationships" type="line" r:blip="" zOrderOff="-100">
            <dgm:adjLst/>
          </dgm:shape>
          <dgm:presOf/>
        </dgm:layoutNode>
        <dgm:layoutNode name="textparent_2">
          <dgm:choose name="Name34">
            <dgm:if name="Name35" func="var" arg="dir" op="equ" val="norm">
              <dgm:alg type="lin">
                <dgm:param type="horzAlign" val="l"/>
              </dgm:alg>
            </dgm:if>
            <dgm:else name="Name36">
              <dgm:alg type="lin">
                <dgm:param type="horzAlign" val="r"/>
              </dgm:alg>
            </dgm:else>
          </dgm:choose>
          <dgm:shape xmlns:r="http://schemas.openxmlformats.org/officeDocument/2006/relationships" type="rect" r:blip="" hideGeom="1">
            <dgm:adjLst/>
          </dgm:shape>
          <dgm:constrLst>
            <dgm:constr type="userW" for="ch" forName="text_2" refType="w"/>
            <dgm:constr type="h" for="ch" forName="text_2" refType="h"/>
          </dgm:constrLst>
          <dgm:presOf/>
          <dgm:layoutNode name="text_2" styleLbl="revTx">
            <dgm:varLst>
              <dgm:bulletEnabled val="1"/>
            </dgm:varLst>
            <dgm:choose name="Name37">
              <dgm:if name="Name38" func="var" arg="dir" op="equ" val="norm">
                <dgm:alg type="tx">
                  <dgm:param type="parTxLTRAlign" val="l"/>
                  <dgm:param type="shpTxLTRAlignCh" val="l"/>
                  <dgm:param type="parTxRTLAlign" val="r"/>
                  <dgm:param type="shpTxRTLAlignCh" val="r"/>
                </dgm:alg>
              </dgm:if>
              <dgm:else name="Name39">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0" axis="ch" ptType="sibTrans" hideLastTrans="0" st="3" cnt="1">
        <dgm:layoutNode name="picture_3">
          <dgm:alg type="sp"/>
          <dgm:shape xmlns:r="http://schemas.openxmlformats.org/officeDocument/2006/relationships" r:blip="">
            <dgm:adjLst/>
          </dgm:shape>
          <dgm:presOf/>
          <dgm:constrLst/>
          <dgm:forEach name="Name41" ref="pictureRepeat"/>
        </dgm:layoutNode>
      </dgm:forEach>
      <dgm:forEach name="Name42" axis="ch" ptType="node" st="3" cnt="1">
        <dgm:layoutNode name="line_3" styleLbl="parChTrans1D1">
          <dgm:alg type="sp"/>
          <dgm:shape xmlns:r="http://schemas.openxmlformats.org/officeDocument/2006/relationships" type="line" r:blip="" zOrderOff="-100">
            <dgm:adjLst/>
          </dgm:shape>
          <dgm:presOf/>
        </dgm:layoutNode>
        <dgm:layoutNode name="textparent_3">
          <dgm:choose name="Name43">
            <dgm:if name="Name44" func="var" arg="dir" op="equ" val="norm">
              <dgm:alg type="lin">
                <dgm:param type="horzAlign" val="l"/>
              </dgm:alg>
            </dgm:if>
            <dgm:else name="Name45">
              <dgm:alg type="lin">
                <dgm:param type="horzAlign" val="r"/>
              </dgm:alg>
            </dgm:else>
          </dgm:choose>
          <dgm:shape xmlns:r="http://schemas.openxmlformats.org/officeDocument/2006/relationships" type="rect" r:blip="" hideGeom="1">
            <dgm:adjLst/>
          </dgm:shape>
          <dgm:constrLst>
            <dgm:constr type="userW" for="ch" forName="text_3" refType="w"/>
            <dgm:constr type="h" for="ch" forName="text_3" refType="h"/>
          </dgm:constrLst>
          <dgm:presOf/>
          <dgm:layoutNode name="text_3" styleLbl="revTx">
            <dgm:varLst>
              <dgm:bulletEnabled val="1"/>
            </dgm:varLst>
            <dgm:choose name="Name46">
              <dgm:if name="Name47" func="var" arg="dir" op="equ" val="norm">
                <dgm:alg type="tx">
                  <dgm:param type="parTxLTRAlign" val="l"/>
                  <dgm:param type="shpTxLTRAlignCh" val="l"/>
                  <dgm:param type="parTxRTLAlign" val="r"/>
                  <dgm:param type="shpTxRTLAlignCh" val="r"/>
                </dgm:alg>
              </dgm:if>
              <dgm:else name="Name48">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9" axis="ch" ptType="sibTrans" hideLastTrans="0" st="4" cnt="1">
        <dgm:layoutNode name="picture_4">
          <dgm:alg type="sp"/>
          <dgm:shape xmlns:r="http://schemas.openxmlformats.org/officeDocument/2006/relationships" r:blip="">
            <dgm:adjLst/>
          </dgm:shape>
          <dgm:presOf/>
          <dgm:constrLst/>
          <dgm:forEach name="Name50" ref="pictureRepeat"/>
        </dgm:layoutNode>
      </dgm:forEach>
      <dgm:forEach name="Name51" axis="ch" ptType="node" st="4" cnt="1">
        <dgm:layoutNode name="line_4" styleLbl="parChTrans1D1">
          <dgm:alg type="sp"/>
          <dgm:shape xmlns:r="http://schemas.openxmlformats.org/officeDocument/2006/relationships" type="line" r:blip="" zOrderOff="-100">
            <dgm:adjLst/>
          </dgm:shape>
          <dgm:presOf/>
        </dgm:layoutNode>
        <dgm:layoutNode name="textparent_4">
          <dgm:choose name="Name52">
            <dgm:if name="Name53" func="var" arg="dir" op="equ" val="norm">
              <dgm:alg type="lin">
                <dgm:param type="horzAlign" val="l"/>
              </dgm:alg>
            </dgm:if>
            <dgm:else name="Name54">
              <dgm:alg type="lin">
                <dgm:param type="horzAlign" val="r"/>
              </dgm:alg>
            </dgm:else>
          </dgm:choose>
          <dgm:shape xmlns:r="http://schemas.openxmlformats.org/officeDocument/2006/relationships" type="rect" r:blip="" hideGeom="1">
            <dgm:adjLst/>
          </dgm:shape>
          <dgm:constrLst>
            <dgm:constr type="userW" for="ch" forName="text_4" refType="w"/>
            <dgm:constr type="h" for="ch" forName="text_4" refType="h"/>
          </dgm:constrLst>
          <dgm:presOf/>
          <dgm:layoutNode name="text_4" styleLbl="revTx">
            <dgm:varLst>
              <dgm:bulletEnabled val="1"/>
            </dgm:varLst>
            <dgm:choose name="Name55">
              <dgm:if name="Name56" func="var" arg="dir" op="equ" val="norm">
                <dgm:alg type="tx">
                  <dgm:param type="parTxLTRAlign" val="l"/>
                  <dgm:param type="shpTxLTRAlignCh" val="l"/>
                  <dgm:param type="parTxRTLAlign" val="r"/>
                  <dgm:param type="shpTxRTLAlignCh" val="r"/>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58" axis="ch" ptType="sibTrans" hideLastTrans="0" st="5" cnt="1">
        <dgm:layoutNode name="picture_5">
          <dgm:alg type="sp"/>
          <dgm:shape xmlns:r="http://schemas.openxmlformats.org/officeDocument/2006/relationships" r:blip="">
            <dgm:adjLst/>
          </dgm:shape>
          <dgm:presOf/>
          <dgm:constrLst/>
          <dgm:forEach name="Name59" ref="pictureRepeat"/>
        </dgm:layoutNode>
      </dgm:forEach>
      <dgm:forEach name="Name60" axis="ch" ptType="node" st="5" cnt="1">
        <dgm:layoutNode name="line_5" styleLbl="parChTrans1D1">
          <dgm:alg type="sp"/>
          <dgm:shape xmlns:r="http://schemas.openxmlformats.org/officeDocument/2006/relationships" type="line" r:blip="" zOrderOff="-100">
            <dgm:adjLst/>
          </dgm:shape>
          <dgm:presOf/>
        </dgm:layoutNode>
        <dgm:layoutNode name="textparent_5">
          <dgm:choose name="Name61">
            <dgm:if name="Name62" func="var" arg="dir" op="equ" val="norm">
              <dgm:alg type="lin">
                <dgm:param type="horzAlign" val="l"/>
              </dgm:alg>
            </dgm:if>
            <dgm:else name="Name63">
              <dgm:alg type="lin">
                <dgm:param type="horzAlign" val="r"/>
              </dgm:alg>
            </dgm:else>
          </dgm:choose>
          <dgm:shape xmlns:r="http://schemas.openxmlformats.org/officeDocument/2006/relationships" type="rect" r:blip="" hideGeom="1">
            <dgm:adjLst/>
          </dgm:shape>
          <dgm:constrLst>
            <dgm:constr type="userW" for="ch" forName="text_5" refType="w"/>
            <dgm:constr type="h" for="ch" forName="text_5" refType="h"/>
          </dgm:constrLst>
          <dgm:presOf/>
          <dgm:layoutNode name="text_5" styleLbl="revTx">
            <dgm:varLst>
              <dgm:bulletEnabled val="1"/>
            </dgm:varLst>
            <dgm:choose name="Name64">
              <dgm:if name="Name65" func="var" arg="dir" op="equ" val="norm">
                <dgm:alg type="tx">
                  <dgm:param type="parTxLTRAlign" val="l"/>
                  <dgm:param type="shpTxLTRAlignCh" val="l"/>
                  <dgm:param type="parTxRTLAlign" val="r"/>
                  <dgm:param type="shpTxRTLAlignCh" val="r"/>
                </dgm:alg>
              </dgm:if>
              <dgm:else name="Name66">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67" axis="ch" ptType="sibTrans" hideLastTrans="0" st="6" cnt="1">
        <dgm:layoutNode name="picture_6">
          <dgm:alg type="sp"/>
          <dgm:shape xmlns:r="http://schemas.openxmlformats.org/officeDocument/2006/relationships" r:blip="">
            <dgm:adjLst/>
          </dgm:shape>
          <dgm:presOf/>
          <dgm:constrLst/>
          <dgm:forEach name="Name68" ref="pictureRepeat"/>
        </dgm:layoutNode>
      </dgm:forEach>
      <dgm:forEach name="Name69" axis="ch" ptType="node" st="6" cnt="1">
        <dgm:layoutNode name="line_6" styleLbl="parChTrans1D1">
          <dgm:alg type="sp"/>
          <dgm:shape xmlns:r="http://schemas.openxmlformats.org/officeDocument/2006/relationships" type="line" r:blip="" zOrderOff="-100">
            <dgm:adjLst/>
          </dgm:shape>
          <dgm:presOf/>
        </dgm:layoutNode>
        <dgm:layoutNode name="textparent_6">
          <dgm:choose name="Name70">
            <dgm:if name="Name71" func="var" arg="dir" op="equ" val="norm">
              <dgm:alg type="lin">
                <dgm:param type="horzAlign" val="l"/>
              </dgm:alg>
            </dgm:if>
            <dgm:else name="Name72">
              <dgm:alg type="lin">
                <dgm:param type="horzAlign" val="r"/>
              </dgm:alg>
            </dgm:else>
          </dgm:choose>
          <dgm:shape xmlns:r="http://schemas.openxmlformats.org/officeDocument/2006/relationships" type="rect" r:blip="" hideGeom="1">
            <dgm:adjLst/>
          </dgm:shape>
          <dgm:constrLst>
            <dgm:constr type="userW" for="ch" forName="text_6" refType="w"/>
            <dgm:constr type="h" for="ch" forName="text_6" refType="h"/>
          </dgm:constrLst>
          <dgm:presOf/>
          <dgm:layoutNode name="text_6" styleLbl="revTx">
            <dgm:varLst>
              <dgm:bulletEnabled val="1"/>
            </dgm:varLst>
            <dgm:choose name="Name73">
              <dgm:if name="Name74" func="var" arg="dir" op="equ" val="norm">
                <dgm:alg type="tx">
                  <dgm:param type="parTxLTRAlign" val="l"/>
                  <dgm:param type="shpTxLTRAlignCh" val="l"/>
                  <dgm:param type="parTxRTLAlign" val="r"/>
                  <dgm:param type="shpTxRTLAlignCh" val="r"/>
                </dgm:alg>
              </dgm:if>
              <dgm:else name="Name75">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76" axis="ch" ptType="sibTrans" hideLastTrans="0" st="7" cnt="1">
        <dgm:layoutNode name="picture_7">
          <dgm:alg type="sp"/>
          <dgm:shape xmlns:r="http://schemas.openxmlformats.org/officeDocument/2006/relationships" r:blip="">
            <dgm:adjLst/>
          </dgm:shape>
          <dgm:presOf/>
          <dgm:constrLst/>
          <dgm:forEach name="Name77" ref="pictureRepeat"/>
        </dgm:layoutNode>
      </dgm:forEach>
      <dgm:forEach name="Name78" axis="ch" ptType="node" st="7" cnt="1">
        <dgm:layoutNode name="line_7" styleLbl="parChTrans1D1">
          <dgm:alg type="sp"/>
          <dgm:shape xmlns:r="http://schemas.openxmlformats.org/officeDocument/2006/relationships" type="line" r:blip="" zOrderOff="-100">
            <dgm:adjLst/>
          </dgm:shape>
          <dgm:presOf/>
        </dgm:layoutNode>
        <dgm:layoutNode name="textparent_7">
          <dgm:choose name="Name79">
            <dgm:if name="Name80" func="var" arg="dir" op="equ" val="norm">
              <dgm:alg type="lin">
                <dgm:param type="horzAlign" val="l"/>
              </dgm:alg>
            </dgm:if>
            <dgm:else name="Name81">
              <dgm:alg type="lin">
                <dgm:param type="horzAlign" val="r"/>
              </dgm:alg>
            </dgm:else>
          </dgm:choose>
          <dgm:shape xmlns:r="http://schemas.openxmlformats.org/officeDocument/2006/relationships" type="rect" r:blip="" hideGeom="1">
            <dgm:adjLst/>
          </dgm:shape>
          <dgm:constrLst>
            <dgm:constr type="userW" for="ch" forName="text_7" refType="w"/>
            <dgm:constr type="h" for="ch" forName="text_7" refType="h"/>
          </dgm:constrLst>
          <dgm:presOf/>
          <dgm:layoutNode name="text_7" styleLbl="revTx">
            <dgm:varLst>
              <dgm:bulletEnabled val="1"/>
            </dgm:varLst>
            <dgm:choose name="Name82">
              <dgm:if name="Name83" func="var" arg="dir" op="equ" val="norm">
                <dgm:alg type="tx">
                  <dgm:param type="parTxLTRAlign" val="l"/>
                  <dgm:param type="shpTxLTRAlignCh" val="l"/>
                  <dgm:param type="parTxRTLAlign" val="r"/>
                  <dgm:param type="shpTxRTLAlignCh" val="r"/>
                </dgm:alg>
              </dgm:if>
              <dgm:else name="Name84">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CircularPictureCallout">
  <dgm:title val=""/>
  <dgm:desc val=""/>
  <dgm:catLst>
    <dgm:cat type="picture" pri="2000"/>
    <dgm:cat type="pictureconvert" pri="2000"/>
  </dgm:catLst>
  <dgm:sampData>
    <dgm:dataModel>
      <dgm:ptLst>
        <dgm:pt modelId="0" type="doc"/>
        <dgm:pt modelId="1"/>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2"/>
    </dgm:constrLst>
    <dgm:layoutNode name="Name1">
      <dgm:alg type="composite"/>
      <dgm:shape xmlns:r="http://schemas.openxmlformats.org/officeDocument/2006/relationships" r:blip="">
        <dgm:adjLst/>
      </dgm:shape>
      <dgm:choose name="Name2">
        <dgm:if name="Name3" axis="ch" ptType="node" func="cnt" op="lte" val="1">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w" refFor="ch" refForName="picture_1" fact="0.18"/>
            <dgm:constr type="t" for="ch" forName="text_1" refType="h" refFor="ch" refForName="picture_1" fact="0.531"/>
          </dgm:constrLst>
        </dgm:if>
        <dgm:if name="Name4" axis="ch" ptType="node" func="cnt" op="lte" val="2">
          <dgm:choose name="Name5">
            <dgm:if name="Name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l" for="ch" forName="picture_2" refType="w" refFor="ch" refForName="picture_1" fact="1.21"/>
                <dgm:constr type="ctrY" for="ch" forName="picture_2" refType="h" refFor="ch" refForName="picture_1" fact="0.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Lst>
            </dgm:if>
            <dgm:else name="Name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r" for="ch" forName="picture_2" refType="w"/>
                <dgm:constr type="rOff" for="ch" forName="picture_2" refType="w" refFor="ch" refForName="picture_1" fact="-1.21"/>
                <dgm:constr type="ctrY" for="ch" forName="picture_2" refType="h" refFor="ch" refForName="picture_1" fact="0.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Lst>
            </dgm:else>
          </dgm:choose>
        </dgm:if>
        <dgm:if name="Name8" axis="ch" ptType="node" func="cnt" op="lte" val="3">
          <dgm:choose name="Name9">
            <dgm:if name="Name10"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l" for="ch" forName="picture_2" refType="w" refFor="ch" refForName="picture_1" fact="1.21"/>
                <dgm:constr type="ctrY" for="ch" forName="picture_2" refType="h" refFor="ch" refForName="picture_1" fact="0.18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l" for="ch" forName="picture_3" refType="w" refFor="ch" refForName="picture_1" fact="1.21"/>
                <dgm:constr type="ctrY" for="ch" forName="picture_3" refType="h" refFor="ch" refForName="picture_1" fact="0.812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Lst>
            </dgm:if>
            <dgm:else name="Name11">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r" for="ch" forName="picture_2" refType="w"/>
                <dgm:constr type="rOff" for="ch" forName="picture_2" refType="w" refFor="ch" refForName="picture_1" fact="-1.21"/>
                <dgm:constr type="ctrY" for="ch" forName="picture_2" refType="h" refFor="ch" refForName="picture_1" fact="0.18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r" for="ch" forName="picture_3" refType="w"/>
                <dgm:constr type="rOff" for="ch" forName="picture_3" refType="w" refFor="ch" refForName="picture_1" fact="-1.21"/>
                <dgm:constr type="ctrY" for="ch" forName="picture_3" refType="h" refFor="ch" refForName="picture_1" fact="0.812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Lst>
            </dgm:else>
          </dgm:choose>
        </dgm:if>
        <dgm:if name="Name12" axis="ch" ptType="node" func="cnt" op="lte" val="4">
          <dgm:choose name="Name13">
            <dgm:if name="Name14"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l" for="ch" forName="picture_2" refType="w" refFor="ch" refForName="picture_1" fact="1.354"/>
                <dgm:constr type="ctrY" for="ch" forName="picture_2" refType="h" refFor="ch" refForName="picture_1" fact="0.1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l" for="ch" forName="picture_3" refType="w" refFor="ch" refForName="picture_1" fact="1.21"/>
                <dgm:constr type="ctrY" for="ch" forName="picture_3" refType="h" refFor="ch" refForName="picture_1" fact="0.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l" for="ch" forName="picture_4" refType="w" refFor="ch" refForName="picture_1" fact="1.354"/>
                <dgm:constr type="ctrY" for="ch" forName="picture_4" refType="h" refFor="ch" refForName="picture_1" fact="0.8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Lst>
            </dgm:if>
            <dgm:else name="Name15">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r" for="ch" forName="picture_2" refType="w"/>
                <dgm:constr type="rOff" for="ch" forName="picture_2" refType="w" refFor="ch" refForName="picture_1" fact="-1.354"/>
                <dgm:constr type="ctrY" for="ch" forName="picture_2" refType="h" refFor="ch" refForName="picture_1" fact="0.1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r" for="ch" forName="picture_3" refType="w"/>
                <dgm:constr type="rOff" for="ch" forName="picture_3" refType="w" refFor="ch" refForName="picture_1" fact="-1.21"/>
                <dgm:constr type="ctrY" for="ch" forName="picture_3" refType="h" refFor="ch" refForName="picture_1" fact="0.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r" for="ch" forName="picture_4" refType="w"/>
                <dgm:constr type="rOff" for="ch" forName="picture_4" refType="w" refFor="ch" refForName="picture_1" fact="-1.354"/>
                <dgm:constr type="ctrY" for="ch" forName="picture_4" refType="h" refFor="ch" refForName="picture_1" fact="0.8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Lst>
            </dgm:else>
          </dgm:choose>
        </dgm:if>
        <dgm:if name="Name16" axis="ch" ptType="node" func="cnt" op="lte" val="5">
          <dgm:choose name="Name17">
            <dgm:if name="Name18"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l" for="ch" forName="picture_2" refType="w" refFor="ch" refForName="picture_1" fact="1.375"/>
                <dgm:constr type="ctrY" for="ch" forName="picture_2" refType="h" refFor="ch" refForName="picture_1" fact="0.11"/>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l" for="ch" forName="picture_3" refType="w" refFor="ch" refForName="picture_1" fact="1.21"/>
                <dgm:constr type="ctrY" for="ch" forName="picture_3" refType="h" refFor="ch" refForName="picture_1" fact="0.353"/>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l" for="ch" forName="picture_4" refType="w" refFor="ch" refForName="picture_1" fact="1.21"/>
                <dgm:constr type="ctrY" for="ch" forName="picture_4" refType="h" refFor="ch" refForName="picture_1" fact="0.647"/>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l" for="ch" forName="picture_5" refType="w" refFor="ch" refForName="picture_1" fact="1.375"/>
                <dgm:constr type="ctrY" for="ch" forName="picture_5" refType="h" refFor="ch" refForName="picture_1" fact="0.8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Lst>
            </dgm:if>
            <dgm:else name="Name19">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r" for="ch" forName="picture_2" refType="w"/>
                <dgm:constr type="rOff" for="ch" forName="picture_2" refType="w" refFor="ch" refForName="picture_1" fact="-1.375"/>
                <dgm:constr type="ctrY" for="ch" forName="picture_2" refType="h" refFor="ch" refForName="picture_1" fact="0.11"/>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r" for="ch" forName="picture_3" refType="w"/>
                <dgm:constr type="rOff" for="ch" forName="picture_3" refType="w" refFor="ch" refForName="picture_1" fact="-1.21"/>
                <dgm:constr type="ctrY" for="ch" forName="picture_3" refType="h" refFor="ch" refForName="picture_1" fact="0.353"/>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r" for="ch" forName="picture_4" refType="w"/>
                <dgm:constr type="rOff" for="ch" forName="picture_4" refType="w" refFor="ch" refForName="picture_1" fact="-1.21"/>
                <dgm:constr type="ctrY" for="ch" forName="picture_4" refType="h" refFor="ch" refForName="picture_1" fact="0.647"/>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r" for="ch" forName="picture_5" refType="w"/>
                <dgm:constr type="rOff" for="ch" forName="picture_5" refType="w" refFor="ch" refForName="picture_1" fact="-1.375"/>
                <dgm:constr type="ctrY" for="ch" forName="picture_5" refType="h" refFor="ch" refForName="picture_1" fact="0.8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Lst>
            </dgm:else>
          </dgm:choose>
        </dgm:if>
        <dgm:if name="Name20" axis="ch" ptType="node" func="cnt" op="lte" val="6">
          <dgm:choose name="Name21">
            <dgm:if name="Name22"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l" for="ch" forName="picture_2" refType="w" refFor="ch" refForName="picture_1" fact="1.4238"/>
                <dgm:constr type="ctrY" for="ch" forName="picture_2" refType="h" refFor="ch" refForName="picture_1" fact="0.09"/>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l" for="ch" forName="picture_3" refType="w" refFor="ch" refForName="picture_1" fact="1.2667"/>
                <dgm:constr type="ctrY" for="ch" forName="picture_3" refType="h" refFor="ch" refForName="picture_1" fact="0.261"/>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l" for="ch" forName="picture_4" refType="w" refFor="ch" refForName="picture_1" fact="1.21"/>
                <dgm:constr type="ctrY" for="ch" forName="picture_4" refType="h" refFor="ch" refForName="picture_1" fact="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l" for="ch" forName="picture_5" refType="w" refFor="ch" refForName="picture_1" fact="1.2667"/>
                <dgm:constr type="ctrY" for="ch" forName="picture_5" refType="h" refFor="ch" refForName="picture_1" fact="0.73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l" for="ch" forName="picture_6" refType="w" refFor="ch" refForName="picture_1" fact="1.4238"/>
                <dgm:constr type="ctrY" for="ch" forName="picture_6" refType="h" refFor="ch" refForName="picture_1" fact="0.91"/>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Lst>
            </dgm:if>
            <dgm:else name="Name23">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r" for="ch" forName="picture_2" refType="w"/>
                <dgm:constr type="rOff" for="ch" forName="picture_2" refType="w" refFor="ch" refForName="picture_1" fact="-1.4238"/>
                <dgm:constr type="ctrY" for="ch" forName="picture_2" refType="h" refFor="ch" refForName="picture_1" fact="0.09"/>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r" for="ch" forName="picture_3" refType="w"/>
                <dgm:constr type="rOff" for="ch" forName="picture_3" refType="w" refFor="ch" refForName="picture_1" fact="-1.2667"/>
                <dgm:constr type="ctrY" for="ch" forName="picture_3" refType="h" refFor="ch" refForName="picture_1" fact="0.261"/>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r" for="ch" forName="picture_4" refType="w"/>
                <dgm:constr type="rOff" for="ch" forName="picture_4" refType="w" refFor="ch" refForName="picture_1" fact="-1.21"/>
                <dgm:constr type="ctrY" for="ch" forName="picture_4" refType="h" refFor="ch" refForName="picture_1" fact="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r" for="ch" forName="picture_5" refType="w"/>
                <dgm:constr type="rOff" for="ch" forName="picture_5" refType="w" refFor="ch" refForName="picture_1" fact="-1.2667"/>
                <dgm:constr type="ctrY" for="ch" forName="picture_5" refType="h" refFor="ch" refForName="picture_1" fact="0.73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r" for="ch" forName="picture_6" refType="w"/>
                <dgm:constr type="rOff" for="ch" forName="picture_6" refType="w" refFor="ch" refForName="picture_1" fact="-1.4238"/>
                <dgm:constr type="ctrY" for="ch" forName="picture_6" refType="h" refFor="ch" refForName="picture_1" fact="0.91"/>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Lst>
            </dgm:else>
          </dgm:choose>
        </dgm:if>
        <dgm:else name="Name24">
          <dgm:choose name="Name25">
            <dgm:if name="Name2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l" for="ch" forName="picture_2" refType="w" refFor="ch" refForName="picture_1" fact="1.4363"/>
                <dgm:constr type="ctrY" for="ch" forName="picture_2" refType="h" refFor="ch" refForName="picture_1" fact="0.0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l" for="ch" forName="picture_3" refType="w" refFor="ch" refForName="picture_1" fact="1.2898"/>
                <dgm:constr type="ctrY" for="ch" forName="picture_3" refType="h" refFor="ch" refForName="picture_1" fact="0.227"/>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l" for="ch" forName="picture_4" refType="w" refFor="ch" refForName="picture_1" fact="1.21"/>
                <dgm:constr type="ctrY" for="ch" forName="picture_4" refType="h" refFor="ch" refForName="picture_1" fact="0.4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l" for="ch" forName="picture_5" refType="w" refFor="ch" refForName="picture_1" fact="1.21"/>
                <dgm:constr type="ctrY" for="ch" forName="picture_5" refType="h" refFor="ch" refForName="picture_1" fact="0.595"/>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l" for="ch" forName="picture_6" refType="w" refFor="ch" refForName="picture_1" fact="1.2898"/>
                <dgm:constr type="ctrY" for="ch" forName="picture_6" refType="h" refFor="ch" refForName="picture_1" fact="0.773"/>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l" for="ch" forName="picture_7" refType="w" refFor="ch" refForName="picture_1" fact="1.4363"/>
                <dgm:constr type="ctrY" for="ch" forName="picture_7" refType="h" refFor="ch" refForName="picture_1" fact="0.925"/>
                <dgm:constr type="l" for="ch" forName="line_7" refType="ctrX" refFor="ch" refForName="picture_1"/>
                <dgm:constr type="h" for="ch" forName="line_7"/>
                <dgm:constr type="r" for="ch" forName="line_7" refType="ctrX" refFor="ch" refForName="picture_7"/>
                <dgm:constr type="ctrY" for="ch" forName="line_7" refType="ctrY" refFor="ch" refForName="picture_7"/>
                <dgm:constr type="r" for="ch" forName="textparent_7" refType="w"/>
                <dgm:constr type="h" for="ch" forName="textparent_7" refType="h" refFor="ch" refForName="picture_7"/>
                <dgm:constr type="l" for="ch" forName="textparent_7" refType="r" refFor="ch" refForName="picture_7"/>
                <dgm:constr type="ctrY" for="ch" forName="textparent_7" refType="ctrY" refFor="ch" refForName="picture_7"/>
                <dgm:constr type="primFontSz" for="des" forName="text_7" refType="primFontSz" refFor="des" refForName="text_2" op="equ"/>
              </dgm:constrLst>
            </dgm:if>
            <dgm:else name="Name2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r" for="ch" forName="picture_2" refType="w"/>
                <dgm:constr type="rOff" for="ch" forName="picture_2" refType="w" refFor="ch" refForName="picture_1" fact="-1.4363"/>
                <dgm:constr type="ctrY" for="ch" forName="picture_2" refType="h" refFor="ch" refForName="picture_1" fact="0.0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r" for="ch" forName="picture_3" refType="w"/>
                <dgm:constr type="rOff" for="ch" forName="picture_3" refType="w" refFor="ch" refForName="picture_1" fact="-1.2898"/>
                <dgm:constr type="ctrY" for="ch" forName="picture_3" refType="h" refFor="ch" refForName="picture_1" fact="0.227"/>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r" for="ch" forName="picture_4" refType="w"/>
                <dgm:constr type="rOff" for="ch" forName="picture_4" refType="w" refFor="ch" refForName="picture_1" fact="-1.21"/>
                <dgm:constr type="ctrY" for="ch" forName="picture_4" refType="h" refFor="ch" refForName="picture_1" fact="0.4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r" for="ch" forName="picture_5" refType="w"/>
                <dgm:constr type="rOff" for="ch" forName="picture_5" refType="w" refFor="ch" refForName="picture_1" fact="-1.21"/>
                <dgm:constr type="ctrY" for="ch" forName="picture_5" refType="h" refFor="ch" refForName="picture_1" fact="0.595"/>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r" for="ch" forName="picture_6" refType="w"/>
                <dgm:constr type="rOff" for="ch" forName="picture_6" refType="w" refFor="ch" refForName="picture_1" fact="-1.2898"/>
                <dgm:constr type="ctrY" for="ch" forName="picture_6" refType="h" refFor="ch" refForName="picture_1" fact="0.773"/>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r" for="ch" forName="picture_7" refType="w"/>
                <dgm:constr type="rOff" for="ch" forName="picture_7" refType="w" refFor="ch" refForName="picture_1" fact="-1.4363"/>
                <dgm:constr type="ctrY" for="ch" forName="picture_7" refType="h" refFor="ch" refForName="picture_1" fact="0.925"/>
                <dgm:constr type="r" for="ch" forName="line_7" refType="ctrX" refFor="ch" refForName="picture_1"/>
                <dgm:constr type="h" for="ch" forName="line_7"/>
                <dgm:constr type="l" for="ch" forName="line_7" refType="ctrX" refFor="ch" refForName="picture_7"/>
                <dgm:constr type="ctrY" for="ch" forName="line_7" refType="ctrY" refFor="ch" refForName="picture_7"/>
                <dgm:constr type="l" for="ch" forName="textparent_7"/>
                <dgm:constr type="h" for="ch" forName="textparent_7" refType="h" refFor="ch" refForName="picture_7"/>
                <dgm:constr type="r" for="ch" forName="textparent_7" refType="l" refFor="ch" refForName="picture_7"/>
                <dgm:constr type="ctrY" for="ch" forName="textparent_7" refType="ctrY" refFor="ch" refForName="picture_7"/>
                <dgm:constr type="primFontSz" for="des" forName="text_7" refType="primFontSz" refFor="des" refForName="text_2" op="equ"/>
              </dgm:constrLst>
            </dgm:else>
          </dgm:choose>
        </dgm:else>
      </dgm:choose>
      <dgm:forEach name="wrapper" axis="self" ptType="parTrans">
        <dgm:forEach name="wrapper2" axis="self" ptType="sibTrans" st="2">
          <dgm:forEach name="pictureRepeat" axis="self">
            <dgm:layoutNode name="pictureRepeatNode" styleLbl="alignImgPlace1">
              <dgm:alg type="sp"/>
              <dgm:shape xmlns:r="http://schemas.openxmlformats.org/officeDocument/2006/relationships" type="ellipse" r:blip="" blipPhldr="1">
                <dgm:adjLst/>
              </dgm:shape>
              <dgm:presOf axis="self"/>
            </dgm:layoutNode>
          </dgm:forEach>
        </dgm:forEach>
      </dgm:forEach>
      <dgm:forEach name="Name28" axis="ch" ptType="sibTrans" hideLastTrans="0" cnt="1">
        <dgm:layoutNode name="picture_1">
          <dgm:alg type="sp"/>
          <dgm:shape xmlns:r="http://schemas.openxmlformats.org/officeDocument/2006/relationships" r:blip="">
            <dgm:adjLst/>
          </dgm:shape>
          <dgm:presOf/>
          <dgm:constrLst/>
          <dgm:forEach name="Name29" ref="pictureRepeat"/>
        </dgm:layoutNode>
      </dgm:forEach>
      <dgm:forEach name="Name30" axis="ch" ptType="node" cnt="1">
        <dgm:layoutNode name="text_1" styleLbl="node1">
          <dgm:varLst>
            <dgm:bulletEnabled val="1"/>
          </dgm:varLst>
          <dgm:alg type="tx">
            <dgm:param type="txAnchorVert" val="b"/>
            <dgm:param type="txAnchorVertCh" val="b"/>
            <dgm:param type="parTxRTLAlign" val="r"/>
            <dgm:param type="shpTxRTLAlignCh" val="r"/>
          </dgm:alg>
          <dgm:shape xmlns:r="http://schemas.openxmlformats.org/officeDocument/2006/relationships" type="rect" r:blip="" hideGeom="1">
            <dgm:adjLst/>
          </dgm:shape>
          <dgm:presOf axis="desOrSelf" ptType="node"/>
          <dgm:constrLst>
            <dgm:constr type="primFontSz" val="65"/>
            <dgm:constr type="lMarg"/>
            <dgm:constr type="rMarg"/>
            <dgm:constr type="tMarg"/>
            <dgm:constr type="bMarg"/>
          </dgm:constrLst>
          <dgm:ruleLst>
            <dgm:rule type="primFontSz" val="5" fact="NaN" max="NaN"/>
          </dgm:ruleLst>
        </dgm:layoutNode>
      </dgm:forEach>
      <dgm:forEach name="Name31" axis="ch" ptType="sibTrans" hideLastTrans="0" st="2" cnt="1">
        <dgm:layoutNode name="picture_2">
          <dgm:alg type="sp"/>
          <dgm:shape xmlns:r="http://schemas.openxmlformats.org/officeDocument/2006/relationships" r:blip="">
            <dgm:adjLst/>
          </dgm:shape>
          <dgm:presOf/>
          <dgm:constrLst/>
          <dgm:forEach name="Name32" ref="pictureRepeat"/>
        </dgm:layoutNode>
      </dgm:forEach>
      <dgm:forEach name="Name33" axis="ch" ptType="node" st="2" cnt="1">
        <dgm:layoutNode name="line_2" styleLbl="parChTrans1D1">
          <dgm:alg type="sp"/>
          <dgm:shape xmlns:r="http://schemas.openxmlformats.org/officeDocument/2006/relationships" type="line" r:blip="" zOrderOff="-100">
            <dgm:adjLst/>
          </dgm:shape>
          <dgm:presOf/>
        </dgm:layoutNode>
        <dgm:layoutNode name="textparent_2">
          <dgm:choose name="Name34">
            <dgm:if name="Name35" func="var" arg="dir" op="equ" val="norm">
              <dgm:alg type="lin">
                <dgm:param type="horzAlign" val="l"/>
              </dgm:alg>
            </dgm:if>
            <dgm:else name="Name36">
              <dgm:alg type="lin">
                <dgm:param type="horzAlign" val="r"/>
              </dgm:alg>
            </dgm:else>
          </dgm:choose>
          <dgm:shape xmlns:r="http://schemas.openxmlformats.org/officeDocument/2006/relationships" type="rect" r:blip="" hideGeom="1">
            <dgm:adjLst/>
          </dgm:shape>
          <dgm:constrLst>
            <dgm:constr type="userW" for="ch" forName="text_2" refType="w"/>
            <dgm:constr type="h" for="ch" forName="text_2" refType="h"/>
          </dgm:constrLst>
          <dgm:presOf/>
          <dgm:layoutNode name="text_2" styleLbl="revTx">
            <dgm:varLst>
              <dgm:bulletEnabled val="1"/>
            </dgm:varLst>
            <dgm:choose name="Name37">
              <dgm:if name="Name38" func="var" arg="dir" op="equ" val="norm">
                <dgm:alg type="tx">
                  <dgm:param type="parTxLTRAlign" val="l"/>
                  <dgm:param type="shpTxLTRAlignCh" val="l"/>
                  <dgm:param type="parTxRTLAlign" val="r"/>
                  <dgm:param type="shpTxRTLAlignCh" val="r"/>
                </dgm:alg>
              </dgm:if>
              <dgm:else name="Name39">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0" axis="ch" ptType="sibTrans" hideLastTrans="0" st="3" cnt="1">
        <dgm:layoutNode name="picture_3">
          <dgm:alg type="sp"/>
          <dgm:shape xmlns:r="http://schemas.openxmlformats.org/officeDocument/2006/relationships" r:blip="">
            <dgm:adjLst/>
          </dgm:shape>
          <dgm:presOf/>
          <dgm:constrLst/>
          <dgm:forEach name="Name41" ref="pictureRepeat"/>
        </dgm:layoutNode>
      </dgm:forEach>
      <dgm:forEach name="Name42" axis="ch" ptType="node" st="3" cnt="1">
        <dgm:layoutNode name="line_3" styleLbl="parChTrans1D1">
          <dgm:alg type="sp"/>
          <dgm:shape xmlns:r="http://schemas.openxmlformats.org/officeDocument/2006/relationships" type="line" r:blip="" zOrderOff="-100">
            <dgm:adjLst/>
          </dgm:shape>
          <dgm:presOf/>
        </dgm:layoutNode>
        <dgm:layoutNode name="textparent_3">
          <dgm:choose name="Name43">
            <dgm:if name="Name44" func="var" arg="dir" op="equ" val="norm">
              <dgm:alg type="lin">
                <dgm:param type="horzAlign" val="l"/>
              </dgm:alg>
            </dgm:if>
            <dgm:else name="Name45">
              <dgm:alg type="lin">
                <dgm:param type="horzAlign" val="r"/>
              </dgm:alg>
            </dgm:else>
          </dgm:choose>
          <dgm:shape xmlns:r="http://schemas.openxmlformats.org/officeDocument/2006/relationships" type="rect" r:blip="" hideGeom="1">
            <dgm:adjLst/>
          </dgm:shape>
          <dgm:constrLst>
            <dgm:constr type="userW" for="ch" forName="text_3" refType="w"/>
            <dgm:constr type="h" for="ch" forName="text_3" refType="h"/>
          </dgm:constrLst>
          <dgm:presOf/>
          <dgm:layoutNode name="text_3" styleLbl="revTx">
            <dgm:varLst>
              <dgm:bulletEnabled val="1"/>
            </dgm:varLst>
            <dgm:choose name="Name46">
              <dgm:if name="Name47" func="var" arg="dir" op="equ" val="norm">
                <dgm:alg type="tx">
                  <dgm:param type="parTxLTRAlign" val="l"/>
                  <dgm:param type="shpTxLTRAlignCh" val="l"/>
                  <dgm:param type="parTxRTLAlign" val="r"/>
                  <dgm:param type="shpTxRTLAlignCh" val="r"/>
                </dgm:alg>
              </dgm:if>
              <dgm:else name="Name48">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9" axis="ch" ptType="sibTrans" hideLastTrans="0" st="4" cnt="1">
        <dgm:layoutNode name="picture_4">
          <dgm:alg type="sp"/>
          <dgm:shape xmlns:r="http://schemas.openxmlformats.org/officeDocument/2006/relationships" r:blip="">
            <dgm:adjLst/>
          </dgm:shape>
          <dgm:presOf/>
          <dgm:constrLst/>
          <dgm:forEach name="Name50" ref="pictureRepeat"/>
        </dgm:layoutNode>
      </dgm:forEach>
      <dgm:forEach name="Name51" axis="ch" ptType="node" st="4" cnt="1">
        <dgm:layoutNode name="line_4" styleLbl="parChTrans1D1">
          <dgm:alg type="sp"/>
          <dgm:shape xmlns:r="http://schemas.openxmlformats.org/officeDocument/2006/relationships" type="line" r:blip="" zOrderOff="-100">
            <dgm:adjLst/>
          </dgm:shape>
          <dgm:presOf/>
        </dgm:layoutNode>
        <dgm:layoutNode name="textparent_4">
          <dgm:choose name="Name52">
            <dgm:if name="Name53" func="var" arg="dir" op="equ" val="norm">
              <dgm:alg type="lin">
                <dgm:param type="horzAlign" val="l"/>
              </dgm:alg>
            </dgm:if>
            <dgm:else name="Name54">
              <dgm:alg type="lin">
                <dgm:param type="horzAlign" val="r"/>
              </dgm:alg>
            </dgm:else>
          </dgm:choose>
          <dgm:shape xmlns:r="http://schemas.openxmlformats.org/officeDocument/2006/relationships" type="rect" r:blip="" hideGeom="1">
            <dgm:adjLst/>
          </dgm:shape>
          <dgm:constrLst>
            <dgm:constr type="userW" for="ch" forName="text_4" refType="w"/>
            <dgm:constr type="h" for="ch" forName="text_4" refType="h"/>
          </dgm:constrLst>
          <dgm:presOf/>
          <dgm:layoutNode name="text_4" styleLbl="revTx">
            <dgm:varLst>
              <dgm:bulletEnabled val="1"/>
            </dgm:varLst>
            <dgm:choose name="Name55">
              <dgm:if name="Name56" func="var" arg="dir" op="equ" val="norm">
                <dgm:alg type="tx">
                  <dgm:param type="parTxLTRAlign" val="l"/>
                  <dgm:param type="shpTxLTRAlignCh" val="l"/>
                  <dgm:param type="parTxRTLAlign" val="r"/>
                  <dgm:param type="shpTxRTLAlignCh" val="r"/>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58" axis="ch" ptType="sibTrans" hideLastTrans="0" st="5" cnt="1">
        <dgm:layoutNode name="picture_5">
          <dgm:alg type="sp"/>
          <dgm:shape xmlns:r="http://schemas.openxmlformats.org/officeDocument/2006/relationships" r:blip="">
            <dgm:adjLst/>
          </dgm:shape>
          <dgm:presOf/>
          <dgm:constrLst/>
          <dgm:forEach name="Name59" ref="pictureRepeat"/>
        </dgm:layoutNode>
      </dgm:forEach>
      <dgm:forEach name="Name60" axis="ch" ptType="node" st="5" cnt="1">
        <dgm:layoutNode name="line_5" styleLbl="parChTrans1D1">
          <dgm:alg type="sp"/>
          <dgm:shape xmlns:r="http://schemas.openxmlformats.org/officeDocument/2006/relationships" type="line" r:blip="" zOrderOff="-100">
            <dgm:adjLst/>
          </dgm:shape>
          <dgm:presOf/>
        </dgm:layoutNode>
        <dgm:layoutNode name="textparent_5">
          <dgm:choose name="Name61">
            <dgm:if name="Name62" func="var" arg="dir" op="equ" val="norm">
              <dgm:alg type="lin">
                <dgm:param type="horzAlign" val="l"/>
              </dgm:alg>
            </dgm:if>
            <dgm:else name="Name63">
              <dgm:alg type="lin">
                <dgm:param type="horzAlign" val="r"/>
              </dgm:alg>
            </dgm:else>
          </dgm:choose>
          <dgm:shape xmlns:r="http://schemas.openxmlformats.org/officeDocument/2006/relationships" type="rect" r:blip="" hideGeom="1">
            <dgm:adjLst/>
          </dgm:shape>
          <dgm:constrLst>
            <dgm:constr type="userW" for="ch" forName="text_5" refType="w"/>
            <dgm:constr type="h" for="ch" forName="text_5" refType="h"/>
          </dgm:constrLst>
          <dgm:presOf/>
          <dgm:layoutNode name="text_5" styleLbl="revTx">
            <dgm:varLst>
              <dgm:bulletEnabled val="1"/>
            </dgm:varLst>
            <dgm:choose name="Name64">
              <dgm:if name="Name65" func="var" arg="dir" op="equ" val="norm">
                <dgm:alg type="tx">
                  <dgm:param type="parTxLTRAlign" val="l"/>
                  <dgm:param type="shpTxLTRAlignCh" val="l"/>
                  <dgm:param type="parTxRTLAlign" val="r"/>
                  <dgm:param type="shpTxRTLAlignCh" val="r"/>
                </dgm:alg>
              </dgm:if>
              <dgm:else name="Name66">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67" axis="ch" ptType="sibTrans" hideLastTrans="0" st="6" cnt="1">
        <dgm:layoutNode name="picture_6">
          <dgm:alg type="sp"/>
          <dgm:shape xmlns:r="http://schemas.openxmlformats.org/officeDocument/2006/relationships" r:blip="">
            <dgm:adjLst/>
          </dgm:shape>
          <dgm:presOf/>
          <dgm:constrLst/>
          <dgm:forEach name="Name68" ref="pictureRepeat"/>
        </dgm:layoutNode>
      </dgm:forEach>
      <dgm:forEach name="Name69" axis="ch" ptType="node" st="6" cnt="1">
        <dgm:layoutNode name="line_6" styleLbl="parChTrans1D1">
          <dgm:alg type="sp"/>
          <dgm:shape xmlns:r="http://schemas.openxmlformats.org/officeDocument/2006/relationships" type="line" r:blip="" zOrderOff="-100">
            <dgm:adjLst/>
          </dgm:shape>
          <dgm:presOf/>
        </dgm:layoutNode>
        <dgm:layoutNode name="textparent_6">
          <dgm:choose name="Name70">
            <dgm:if name="Name71" func="var" arg="dir" op="equ" val="norm">
              <dgm:alg type="lin">
                <dgm:param type="horzAlign" val="l"/>
              </dgm:alg>
            </dgm:if>
            <dgm:else name="Name72">
              <dgm:alg type="lin">
                <dgm:param type="horzAlign" val="r"/>
              </dgm:alg>
            </dgm:else>
          </dgm:choose>
          <dgm:shape xmlns:r="http://schemas.openxmlformats.org/officeDocument/2006/relationships" type="rect" r:blip="" hideGeom="1">
            <dgm:adjLst/>
          </dgm:shape>
          <dgm:constrLst>
            <dgm:constr type="userW" for="ch" forName="text_6" refType="w"/>
            <dgm:constr type="h" for="ch" forName="text_6" refType="h"/>
          </dgm:constrLst>
          <dgm:presOf/>
          <dgm:layoutNode name="text_6" styleLbl="revTx">
            <dgm:varLst>
              <dgm:bulletEnabled val="1"/>
            </dgm:varLst>
            <dgm:choose name="Name73">
              <dgm:if name="Name74" func="var" arg="dir" op="equ" val="norm">
                <dgm:alg type="tx">
                  <dgm:param type="parTxLTRAlign" val="l"/>
                  <dgm:param type="shpTxLTRAlignCh" val="l"/>
                  <dgm:param type="parTxRTLAlign" val="r"/>
                  <dgm:param type="shpTxRTLAlignCh" val="r"/>
                </dgm:alg>
              </dgm:if>
              <dgm:else name="Name75">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76" axis="ch" ptType="sibTrans" hideLastTrans="0" st="7" cnt="1">
        <dgm:layoutNode name="picture_7">
          <dgm:alg type="sp"/>
          <dgm:shape xmlns:r="http://schemas.openxmlformats.org/officeDocument/2006/relationships" r:blip="">
            <dgm:adjLst/>
          </dgm:shape>
          <dgm:presOf/>
          <dgm:constrLst/>
          <dgm:forEach name="Name77" ref="pictureRepeat"/>
        </dgm:layoutNode>
      </dgm:forEach>
      <dgm:forEach name="Name78" axis="ch" ptType="node" st="7" cnt="1">
        <dgm:layoutNode name="line_7" styleLbl="parChTrans1D1">
          <dgm:alg type="sp"/>
          <dgm:shape xmlns:r="http://schemas.openxmlformats.org/officeDocument/2006/relationships" type="line" r:blip="" zOrderOff="-100">
            <dgm:adjLst/>
          </dgm:shape>
          <dgm:presOf/>
        </dgm:layoutNode>
        <dgm:layoutNode name="textparent_7">
          <dgm:choose name="Name79">
            <dgm:if name="Name80" func="var" arg="dir" op="equ" val="norm">
              <dgm:alg type="lin">
                <dgm:param type="horzAlign" val="l"/>
              </dgm:alg>
            </dgm:if>
            <dgm:else name="Name81">
              <dgm:alg type="lin">
                <dgm:param type="horzAlign" val="r"/>
              </dgm:alg>
            </dgm:else>
          </dgm:choose>
          <dgm:shape xmlns:r="http://schemas.openxmlformats.org/officeDocument/2006/relationships" type="rect" r:blip="" hideGeom="1">
            <dgm:adjLst/>
          </dgm:shape>
          <dgm:constrLst>
            <dgm:constr type="userW" for="ch" forName="text_7" refType="w"/>
            <dgm:constr type="h" for="ch" forName="text_7" refType="h"/>
          </dgm:constrLst>
          <dgm:presOf/>
          <dgm:layoutNode name="text_7" styleLbl="revTx">
            <dgm:varLst>
              <dgm:bulletEnabled val="1"/>
            </dgm:varLst>
            <dgm:choose name="Name82">
              <dgm:if name="Name83" func="var" arg="dir" op="equ" val="norm">
                <dgm:alg type="tx">
                  <dgm:param type="parTxLTRAlign" val="l"/>
                  <dgm:param type="shpTxLTRAlignCh" val="l"/>
                  <dgm:param type="parTxRTLAlign" val="r"/>
                  <dgm:param type="shpTxRTLAlignCh" val="r"/>
                </dgm:alg>
              </dgm:if>
              <dgm:else name="Name84">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8/layout/CircularPictureCallout">
  <dgm:title val=""/>
  <dgm:desc val=""/>
  <dgm:catLst>
    <dgm:cat type="picture" pri="2000"/>
    <dgm:cat type="pictureconvert" pri="2000"/>
  </dgm:catLst>
  <dgm:sampData>
    <dgm:dataModel>
      <dgm:ptLst>
        <dgm:pt modelId="0" type="doc"/>
        <dgm:pt modelId="1"/>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2"/>
    </dgm:constrLst>
    <dgm:layoutNode name="Name1">
      <dgm:alg type="composite"/>
      <dgm:shape xmlns:r="http://schemas.openxmlformats.org/officeDocument/2006/relationships" r:blip="">
        <dgm:adjLst/>
      </dgm:shape>
      <dgm:choose name="Name2">
        <dgm:if name="Name3" axis="ch" ptType="node" func="cnt" op="lte" val="1">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w" refFor="ch" refForName="picture_1" fact="0.18"/>
            <dgm:constr type="t" for="ch" forName="text_1" refType="h" refFor="ch" refForName="picture_1" fact="0.531"/>
          </dgm:constrLst>
        </dgm:if>
        <dgm:if name="Name4" axis="ch" ptType="node" func="cnt" op="lte" val="2">
          <dgm:choose name="Name5">
            <dgm:if name="Name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l" for="ch" forName="picture_2" refType="w" refFor="ch" refForName="picture_1" fact="1.21"/>
                <dgm:constr type="ctrY" for="ch" forName="picture_2" refType="h" refFor="ch" refForName="picture_1" fact="0.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Lst>
            </dgm:if>
            <dgm:else name="Name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r" for="ch" forName="picture_2" refType="w"/>
                <dgm:constr type="rOff" for="ch" forName="picture_2" refType="w" refFor="ch" refForName="picture_1" fact="-1.21"/>
                <dgm:constr type="ctrY" for="ch" forName="picture_2" refType="h" refFor="ch" refForName="picture_1" fact="0.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Lst>
            </dgm:else>
          </dgm:choose>
        </dgm:if>
        <dgm:if name="Name8" axis="ch" ptType="node" func="cnt" op="lte" val="3">
          <dgm:choose name="Name9">
            <dgm:if name="Name10"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l" for="ch" forName="picture_2" refType="w" refFor="ch" refForName="picture_1" fact="1.21"/>
                <dgm:constr type="ctrY" for="ch" forName="picture_2" refType="h" refFor="ch" refForName="picture_1" fact="0.18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l" for="ch" forName="picture_3" refType="w" refFor="ch" refForName="picture_1" fact="1.21"/>
                <dgm:constr type="ctrY" for="ch" forName="picture_3" refType="h" refFor="ch" refForName="picture_1" fact="0.812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Lst>
            </dgm:if>
            <dgm:else name="Name11">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r" for="ch" forName="picture_2" refType="w"/>
                <dgm:constr type="rOff" for="ch" forName="picture_2" refType="w" refFor="ch" refForName="picture_1" fact="-1.21"/>
                <dgm:constr type="ctrY" for="ch" forName="picture_2" refType="h" refFor="ch" refForName="picture_1" fact="0.18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r" for="ch" forName="picture_3" refType="w"/>
                <dgm:constr type="rOff" for="ch" forName="picture_3" refType="w" refFor="ch" refForName="picture_1" fact="-1.21"/>
                <dgm:constr type="ctrY" for="ch" forName="picture_3" refType="h" refFor="ch" refForName="picture_1" fact="0.812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Lst>
            </dgm:else>
          </dgm:choose>
        </dgm:if>
        <dgm:if name="Name12" axis="ch" ptType="node" func="cnt" op="lte" val="4">
          <dgm:choose name="Name13">
            <dgm:if name="Name14"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l" for="ch" forName="picture_2" refType="w" refFor="ch" refForName="picture_1" fact="1.354"/>
                <dgm:constr type="ctrY" for="ch" forName="picture_2" refType="h" refFor="ch" refForName="picture_1" fact="0.1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l" for="ch" forName="picture_3" refType="w" refFor="ch" refForName="picture_1" fact="1.21"/>
                <dgm:constr type="ctrY" for="ch" forName="picture_3" refType="h" refFor="ch" refForName="picture_1" fact="0.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l" for="ch" forName="picture_4" refType="w" refFor="ch" refForName="picture_1" fact="1.354"/>
                <dgm:constr type="ctrY" for="ch" forName="picture_4" refType="h" refFor="ch" refForName="picture_1" fact="0.8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Lst>
            </dgm:if>
            <dgm:else name="Name15">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r" for="ch" forName="picture_2" refType="w"/>
                <dgm:constr type="rOff" for="ch" forName="picture_2" refType="w" refFor="ch" refForName="picture_1" fact="-1.354"/>
                <dgm:constr type="ctrY" for="ch" forName="picture_2" refType="h" refFor="ch" refForName="picture_1" fact="0.1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r" for="ch" forName="picture_3" refType="w"/>
                <dgm:constr type="rOff" for="ch" forName="picture_3" refType="w" refFor="ch" refForName="picture_1" fact="-1.21"/>
                <dgm:constr type="ctrY" for="ch" forName="picture_3" refType="h" refFor="ch" refForName="picture_1" fact="0.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r" for="ch" forName="picture_4" refType="w"/>
                <dgm:constr type="rOff" for="ch" forName="picture_4" refType="w" refFor="ch" refForName="picture_1" fact="-1.354"/>
                <dgm:constr type="ctrY" for="ch" forName="picture_4" refType="h" refFor="ch" refForName="picture_1" fact="0.8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Lst>
            </dgm:else>
          </dgm:choose>
        </dgm:if>
        <dgm:if name="Name16" axis="ch" ptType="node" func="cnt" op="lte" val="5">
          <dgm:choose name="Name17">
            <dgm:if name="Name18"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l" for="ch" forName="picture_2" refType="w" refFor="ch" refForName="picture_1" fact="1.375"/>
                <dgm:constr type="ctrY" for="ch" forName="picture_2" refType="h" refFor="ch" refForName="picture_1" fact="0.11"/>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l" for="ch" forName="picture_3" refType="w" refFor="ch" refForName="picture_1" fact="1.21"/>
                <dgm:constr type="ctrY" for="ch" forName="picture_3" refType="h" refFor="ch" refForName="picture_1" fact="0.353"/>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l" for="ch" forName="picture_4" refType="w" refFor="ch" refForName="picture_1" fact="1.21"/>
                <dgm:constr type="ctrY" for="ch" forName="picture_4" refType="h" refFor="ch" refForName="picture_1" fact="0.647"/>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l" for="ch" forName="picture_5" refType="w" refFor="ch" refForName="picture_1" fact="1.375"/>
                <dgm:constr type="ctrY" for="ch" forName="picture_5" refType="h" refFor="ch" refForName="picture_1" fact="0.8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Lst>
            </dgm:if>
            <dgm:else name="Name19">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r" for="ch" forName="picture_2" refType="w"/>
                <dgm:constr type="rOff" for="ch" forName="picture_2" refType="w" refFor="ch" refForName="picture_1" fact="-1.375"/>
                <dgm:constr type="ctrY" for="ch" forName="picture_2" refType="h" refFor="ch" refForName="picture_1" fact="0.11"/>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r" for="ch" forName="picture_3" refType="w"/>
                <dgm:constr type="rOff" for="ch" forName="picture_3" refType="w" refFor="ch" refForName="picture_1" fact="-1.21"/>
                <dgm:constr type="ctrY" for="ch" forName="picture_3" refType="h" refFor="ch" refForName="picture_1" fact="0.353"/>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r" for="ch" forName="picture_4" refType="w"/>
                <dgm:constr type="rOff" for="ch" forName="picture_4" refType="w" refFor="ch" refForName="picture_1" fact="-1.21"/>
                <dgm:constr type="ctrY" for="ch" forName="picture_4" refType="h" refFor="ch" refForName="picture_1" fact="0.647"/>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r" for="ch" forName="picture_5" refType="w"/>
                <dgm:constr type="rOff" for="ch" forName="picture_5" refType="w" refFor="ch" refForName="picture_1" fact="-1.375"/>
                <dgm:constr type="ctrY" for="ch" forName="picture_5" refType="h" refFor="ch" refForName="picture_1" fact="0.8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Lst>
            </dgm:else>
          </dgm:choose>
        </dgm:if>
        <dgm:if name="Name20" axis="ch" ptType="node" func="cnt" op="lte" val="6">
          <dgm:choose name="Name21">
            <dgm:if name="Name22"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l" for="ch" forName="picture_2" refType="w" refFor="ch" refForName="picture_1" fact="1.4238"/>
                <dgm:constr type="ctrY" for="ch" forName="picture_2" refType="h" refFor="ch" refForName="picture_1" fact="0.09"/>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l" for="ch" forName="picture_3" refType="w" refFor="ch" refForName="picture_1" fact="1.2667"/>
                <dgm:constr type="ctrY" for="ch" forName="picture_3" refType="h" refFor="ch" refForName="picture_1" fact="0.261"/>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l" for="ch" forName="picture_4" refType="w" refFor="ch" refForName="picture_1" fact="1.21"/>
                <dgm:constr type="ctrY" for="ch" forName="picture_4" refType="h" refFor="ch" refForName="picture_1" fact="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l" for="ch" forName="picture_5" refType="w" refFor="ch" refForName="picture_1" fact="1.2667"/>
                <dgm:constr type="ctrY" for="ch" forName="picture_5" refType="h" refFor="ch" refForName="picture_1" fact="0.73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l" for="ch" forName="picture_6" refType="w" refFor="ch" refForName="picture_1" fact="1.4238"/>
                <dgm:constr type="ctrY" for="ch" forName="picture_6" refType="h" refFor="ch" refForName="picture_1" fact="0.91"/>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Lst>
            </dgm:if>
            <dgm:else name="Name23">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r" for="ch" forName="picture_2" refType="w"/>
                <dgm:constr type="rOff" for="ch" forName="picture_2" refType="w" refFor="ch" refForName="picture_1" fact="-1.4238"/>
                <dgm:constr type="ctrY" for="ch" forName="picture_2" refType="h" refFor="ch" refForName="picture_1" fact="0.09"/>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r" for="ch" forName="picture_3" refType="w"/>
                <dgm:constr type="rOff" for="ch" forName="picture_3" refType="w" refFor="ch" refForName="picture_1" fact="-1.2667"/>
                <dgm:constr type="ctrY" for="ch" forName="picture_3" refType="h" refFor="ch" refForName="picture_1" fact="0.261"/>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r" for="ch" forName="picture_4" refType="w"/>
                <dgm:constr type="rOff" for="ch" forName="picture_4" refType="w" refFor="ch" refForName="picture_1" fact="-1.21"/>
                <dgm:constr type="ctrY" for="ch" forName="picture_4" refType="h" refFor="ch" refForName="picture_1" fact="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r" for="ch" forName="picture_5" refType="w"/>
                <dgm:constr type="rOff" for="ch" forName="picture_5" refType="w" refFor="ch" refForName="picture_1" fact="-1.2667"/>
                <dgm:constr type="ctrY" for="ch" forName="picture_5" refType="h" refFor="ch" refForName="picture_1" fact="0.73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r" for="ch" forName="picture_6" refType="w"/>
                <dgm:constr type="rOff" for="ch" forName="picture_6" refType="w" refFor="ch" refForName="picture_1" fact="-1.4238"/>
                <dgm:constr type="ctrY" for="ch" forName="picture_6" refType="h" refFor="ch" refForName="picture_1" fact="0.91"/>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Lst>
            </dgm:else>
          </dgm:choose>
        </dgm:if>
        <dgm:else name="Name24">
          <dgm:choose name="Name25">
            <dgm:if name="Name2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l" for="ch" forName="picture_2" refType="w" refFor="ch" refForName="picture_1" fact="1.4363"/>
                <dgm:constr type="ctrY" for="ch" forName="picture_2" refType="h" refFor="ch" refForName="picture_1" fact="0.0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l" for="ch" forName="picture_3" refType="w" refFor="ch" refForName="picture_1" fact="1.2898"/>
                <dgm:constr type="ctrY" for="ch" forName="picture_3" refType="h" refFor="ch" refForName="picture_1" fact="0.227"/>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l" for="ch" forName="picture_4" refType="w" refFor="ch" refForName="picture_1" fact="1.21"/>
                <dgm:constr type="ctrY" for="ch" forName="picture_4" refType="h" refFor="ch" refForName="picture_1" fact="0.4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l" for="ch" forName="picture_5" refType="w" refFor="ch" refForName="picture_1" fact="1.21"/>
                <dgm:constr type="ctrY" for="ch" forName="picture_5" refType="h" refFor="ch" refForName="picture_1" fact="0.595"/>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l" for="ch" forName="picture_6" refType="w" refFor="ch" refForName="picture_1" fact="1.2898"/>
                <dgm:constr type="ctrY" for="ch" forName="picture_6" refType="h" refFor="ch" refForName="picture_1" fact="0.773"/>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l" for="ch" forName="picture_7" refType="w" refFor="ch" refForName="picture_1" fact="1.4363"/>
                <dgm:constr type="ctrY" for="ch" forName="picture_7" refType="h" refFor="ch" refForName="picture_1" fact="0.925"/>
                <dgm:constr type="l" for="ch" forName="line_7" refType="ctrX" refFor="ch" refForName="picture_1"/>
                <dgm:constr type="h" for="ch" forName="line_7"/>
                <dgm:constr type="r" for="ch" forName="line_7" refType="ctrX" refFor="ch" refForName="picture_7"/>
                <dgm:constr type="ctrY" for="ch" forName="line_7" refType="ctrY" refFor="ch" refForName="picture_7"/>
                <dgm:constr type="r" for="ch" forName="textparent_7" refType="w"/>
                <dgm:constr type="h" for="ch" forName="textparent_7" refType="h" refFor="ch" refForName="picture_7"/>
                <dgm:constr type="l" for="ch" forName="textparent_7" refType="r" refFor="ch" refForName="picture_7"/>
                <dgm:constr type="ctrY" for="ch" forName="textparent_7" refType="ctrY" refFor="ch" refForName="picture_7"/>
                <dgm:constr type="primFontSz" for="des" forName="text_7" refType="primFontSz" refFor="des" refForName="text_2" op="equ"/>
              </dgm:constrLst>
            </dgm:if>
            <dgm:else name="Name2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r" for="ch" forName="picture_2" refType="w"/>
                <dgm:constr type="rOff" for="ch" forName="picture_2" refType="w" refFor="ch" refForName="picture_1" fact="-1.4363"/>
                <dgm:constr type="ctrY" for="ch" forName="picture_2" refType="h" refFor="ch" refForName="picture_1" fact="0.0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r" for="ch" forName="picture_3" refType="w"/>
                <dgm:constr type="rOff" for="ch" forName="picture_3" refType="w" refFor="ch" refForName="picture_1" fact="-1.2898"/>
                <dgm:constr type="ctrY" for="ch" forName="picture_3" refType="h" refFor="ch" refForName="picture_1" fact="0.227"/>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r" for="ch" forName="picture_4" refType="w"/>
                <dgm:constr type="rOff" for="ch" forName="picture_4" refType="w" refFor="ch" refForName="picture_1" fact="-1.21"/>
                <dgm:constr type="ctrY" for="ch" forName="picture_4" refType="h" refFor="ch" refForName="picture_1" fact="0.4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r" for="ch" forName="picture_5" refType="w"/>
                <dgm:constr type="rOff" for="ch" forName="picture_5" refType="w" refFor="ch" refForName="picture_1" fact="-1.21"/>
                <dgm:constr type="ctrY" for="ch" forName="picture_5" refType="h" refFor="ch" refForName="picture_1" fact="0.595"/>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r" for="ch" forName="picture_6" refType="w"/>
                <dgm:constr type="rOff" for="ch" forName="picture_6" refType="w" refFor="ch" refForName="picture_1" fact="-1.2898"/>
                <dgm:constr type="ctrY" for="ch" forName="picture_6" refType="h" refFor="ch" refForName="picture_1" fact="0.773"/>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r" for="ch" forName="picture_7" refType="w"/>
                <dgm:constr type="rOff" for="ch" forName="picture_7" refType="w" refFor="ch" refForName="picture_1" fact="-1.4363"/>
                <dgm:constr type="ctrY" for="ch" forName="picture_7" refType="h" refFor="ch" refForName="picture_1" fact="0.925"/>
                <dgm:constr type="r" for="ch" forName="line_7" refType="ctrX" refFor="ch" refForName="picture_1"/>
                <dgm:constr type="h" for="ch" forName="line_7"/>
                <dgm:constr type="l" for="ch" forName="line_7" refType="ctrX" refFor="ch" refForName="picture_7"/>
                <dgm:constr type="ctrY" for="ch" forName="line_7" refType="ctrY" refFor="ch" refForName="picture_7"/>
                <dgm:constr type="l" for="ch" forName="textparent_7"/>
                <dgm:constr type="h" for="ch" forName="textparent_7" refType="h" refFor="ch" refForName="picture_7"/>
                <dgm:constr type="r" for="ch" forName="textparent_7" refType="l" refFor="ch" refForName="picture_7"/>
                <dgm:constr type="ctrY" for="ch" forName="textparent_7" refType="ctrY" refFor="ch" refForName="picture_7"/>
                <dgm:constr type="primFontSz" for="des" forName="text_7" refType="primFontSz" refFor="des" refForName="text_2" op="equ"/>
              </dgm:constrLst>
            </dgm:else>
          </dgm:choose>
        </dgm:else>
      </dgm:choose>
      <dgm:forEach name="wrapper" axis="self" ptType="parTrans">
        <dgm:forEach name="wrapper2" axis="self" ptType="sibTrans" st="2">
          <dgm:forEach name="pictureRepeat" axis="self">
            <dgm:layoutNode name="pictureRepeatNode" styleLbl="alignImgPlace1">
              <dgm:alg type="sp"/>
              <dgm:shape xmlns:r="http://schemas.openxmlformats.org/officeDocument/2006/relationships" type="ellipse" r:blip="" blipPhldr="1">
                <dgm:adjLst/>
              </dgm:shape>
              <dgm:presOf axis="self"/>
            </dgm:layoutNode>
          </dgm:forEach>
        </dgm:forEach>
      </dgm:forEach>
      <dgm:forEach name="Name28" axis="ch" ptType="sibTrans" hideLastTrans="0" cnt="1">
        <dgm:layoutNode name="picture_1">
          <dgm:alg type="sp"/>
          <dgm:shape xmlns:r="http://schemas.openxmlformats.org/officeDocument/2006/relationships" r:blip="">
            <dgm:adjLst/>
          </dgm:shape>
          <dgm:presOf/>
          <dgm:constrLst/>
          <dgm:forEach name="Name29" ref="pictureRepeat"/>
        </dgm:layoutNode>
      </dgm:forEach>
      <dgm:forEach name="Name30" axis="ch" ptType="node" cnt="1">
        <dgm:layoutNode name="text_1" styleLbl="node1">
          <dgm:varLst>
            <dgm:bulletEnabled val="1"/>
          </dgm:varLst>
          <dgm:alg type="tx">
            <dgm:param type="txAnchorVert" val="b"/>
            <dgm:param type="txAnchorVertCh" val="b"/>
            <dgm:param type="parTxRTLAlign" val="r"/>
            <dgm:param type="shpTxRTLAlignCh" val="r"/>
          </dgm:alg>
          <dgm:shape xmlns:r="http://schemas.openxmlformats.org/officeDocument/2006/relationships" type="rect" r:blip="" hideGeom="1">
            <dgm:adjLst/>
          </dgm:shape>
          <dgm:presOf axis="desOrSelf" ptType="node"/>
          <dgm:constrLst>
            <dgm:constr type="primFontSz" val="65"/>
            <dgm:constr type="lMarg"/>
            <dgm:constr type="rMarg"/>
            <dgm:constr type="tMarg"/>
            <dgm:constr type="bMarg"/>
          </dgm:constrLst>
          <dgm:ruleLst>
            <dgm:rule type="primFontSz" val="5" fact="NaN" max="NaN"/>
          </dgm:ruleLst>
        </dgm:layoutNode>
      </dgm:forEach>
      <dgm:forEach name="Name31" axis="ch" ptType="sibTrans" hideLastTrans="0" st="2" cnt="1">
        <dgm:layoutNode name="picture_2">
          <dgm:alg type="sp"/>
          <dgm:shape xmlns:r="http://schemas.openxmlformats.org/officeDocument/2006/relationships" r:blip="">
            <dgm:adjLst/>
          </dgm:shape>
          <dgm:presOf/>
          <dgm:constrLst/>
          <dgm:forEach name="Name32" ref="pictureRepeat"/>
        </dgm:layoutNode>
      </dgm:forEach>
      <dgm:forEach name="Name33" axis="ch" ptType="node" st="2" cnt="1">
        <dgm:layoutNode name="line_2" styleLbl="parChTrans1D1">
          <dgm:alg type="sp"/>
          <dgm:shape xmlns:r="http://schemas.openxmlformats.org/officeDocument/2006/relationships" type="line" r:blip="" zOrderOff="-100">
            <dgm:adjLst/>
          </dgm:shape>
          <dgm:presOf/>
        </dgm:layoutNode>
        <dgm:layoutNode name="textparent_2">
          <dgm:choose name="Name34">
            <dgm:if name="Name35" func="var" arg="dir" op="equ" val="norm">
              <dgm:alg type="lin">
                <dgm:param type="horzAlign" val="l"/>
              </dgm:alg>
            </dgm:if>
            <dgm:else name="Name36">
              <dgm:alg type="lin">
                <dgm:param type="horzAlign" val="r"/>
              </dgm:alg>
            </dgm:else>
          </dgm:choose>
          <dgm:shape xmlns:r="http://schemas.openxmlformats.org/officeDocument/2006/relationships" type="rect" r:blip="" hideGeom="1">
            <dgm:adjLst/>
          </dgm:shape>
          <dgm:constrLst>
            <dgm:constr type="userW" for="ch" forName="text_2" refType="w"/>
            <dgm:constr type="h" for="ch" forName="text_2" refType="h"/>
          </dgm:constrLst>
          <dgm:presOf/>
          <dgm:layoutNode name="text_2" styleLbl="revTx">
            <dgm:varLst>
              <dgm:bulletEnabled val="1"/>
            </dgm:varLst>
            <dgm:choose name="Name37">
              <dgm:if name="Name38" func="var" arg="dir" op="equ" val="norm">
                <dgm:alg type="tx">
                  <dgm:param type="parTxLTRAlign" val="l"/>
                  <dgm:param type="shpTxLTRAlignCh" val="l"/>
                  <dgm:param type="parTxRTLAlign" val="r"/>
                  <dgm:param type="shpTxRTLAlignCh" val="r"/>
                </dgm:alg>
              </dgm:if>
              <dgm:else name="Name39">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0" axis="ch" ptType="sibTrans" hideLastTrans="0" st="3" cnt="1">
        <dgm:layoutNode name="picture_3">
          <dgm:alg type="sp"/>
          <dgm:shape xmlns:r="http://schemas.openxmlformats.org/officeDocument/2006/relationships" r:blip="">
            <dgm:adjLst/>
          </dgm:shape>
          <dgm:presOf/>
          <dgm:constrLst/>
          <dgm:forEach name="Name41" ref="pictureRepeat"/>
        </dgm:layoutNode>
      </dgm:forEach>
      <dgm:forEach name="Name42" axis="ch" ptType="node" st="3" cnt="1">
        <dgm:layoutNode name="line_3" styleLbl="parChTrans1D1">
          <dgm:alg type="sp"/>
          <dgm:shape xmlns:r="http://schemas.openxmlformats.org/officeDocument/2006/relationships" type="line" r:blip="" zOrderOff="-100">
            <dgm:adjLst/>
          </dgm:shape>
          <dgm:presOf/>
        </dgm:layoutNode>
        <dgm:layoutNode name="textparent_3">
          <dgm:choose name="Name43">
            <dgm:if name="Name44" func="var" arg="dir" op="equ" val="norm">
              <dgm:alg type="lin">
                <dgm:param type="horzAlign" val="l"/>
              </dgm:alg>
            </dgm:if>
            <dgm:else name="Name45">
              <dgm:alg type="lin">
                <dgm:param type="horzAlign" val="r"/>
              </dgm:alg>
            </dgm:else>
          </dgm:choose>
          <dgm:shape xmlns:r="http://schemas.openxmlformats.org/officeDocument/2006/relationships" type="rect" r:blip="" hideGeom="1">
            <dgm:adjLst/>
          </dgm:shape>
          <dgm:constrLst>
            <dgm:constr type="userW" for="ch" forName="text_3" refType="w"/>
            <dgm:constr type="h" for="ch" forName="text_3" refType="h"/>
          </dgm:constrLst>
          <dgm:presOf/>
          <dgm:layoutNode name="text_3" styleLbl="revTx">
            <dgm:varLst>
              <dgm:bulletEnabled val="1"/>
            </dgm:varLst>
            <dgm:choose name="Name46">
              <dgm:if name="Name47" func="var" arg="dir" op="equ" val="norm">
                <dgm:alg type="tx">
                  <dgm:param type="parTxLTRAlign" val="l"/>
                  <dgm:param type="shpTxLTRAlignCh" val="l"/>
                  <dgm:param type="parTxRTLAlign" val="r"/>
                  <dgm:param type="shpTxRTLAlignCh" val="r"/>
                </dgm:alg>
              </dgm:if>
              <dgm:else name="Name48">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9" axis="ch" ptType="sibTrans" hideLastTrans="0" st="4" cnt="1">
        <dgm:layoutNode name="picture_4">
          <dgm:alg type="sp"/>
          <dgm:shape xmlns:r="http://schemas.openxmlformats.org/officeDocument/2006/relationships" r:blip="">
            <dgm:adjLst/>
          </dgm:shape>
          <dgm:presOf/>
          <dgm:constrLst/>
          <dgm:forEach name="Name50" ref="pictureRepeat"/>
        </dgm:layoutNode>
      </dgm:forEach>
      <dgm:forEach name="Name51" axis="ch" ptType="node" st="4" cnt="1">
        <dgm:layoutNode name="line_4" styleLbl="parChTrans1D1">
          <dgm:alg type="sp"/>
          <dgm:shape xmlns:r="http://schemas.openxmlformats.org/officeDocument/2006/relationships" type="line" r:blip="" zOrderOff="-100">
            <dgm:adjLst/>
          </dgm:shape>
          <dgm:presOf/>
        </dgm:layoutNode>
        <dgm:layoutNode name="textparent_4">
          <dgm:choose name="Name52">
            <dgm:if name="Name53" func="var" arg="dir" op="equ" val="norm">
              <dgm:alg type="lin">
                <dgm:param type="horzAlign" val="l"/>
              </dgm:alg>
            </dgm:if>
            <dgm:else name="Name54">
              <dgm:alg type="lin">
                <dgm:param type="horzAlign" val="r"/>
              </dgm:alg>
            </dgm:else>
          </dgm:choose>
          <dgm:shape xmlns:r="http://schemas.openxmlformats.org/officeDocument/2006/relationships" type="rect" r:blip="" hideGeom="1">
            <dgm:adjLst/>
          </dgm:shape>
          <dgm:constrLst>
            <dgm:constr type="userW" for="ch" forName="text_4" refType="w"/>
            <dgm:constr type="h" for="ch" forName="text_4" refType="h"/>
          </dgm:constrLst>
          <dgm:presOf/>
          <dgm:layoutNode name="text_4" styleLbl="revTx">
            <dgm:varLst>
              <dgm:bulletEnabled val="1"/>
            </dgm:varLst>
            <dgm:choose name="Name55">
              <dgm:if name="Name56" func="var" arg="dir" op="equ" val="norm">
                <dgm:alg type="tx">
                  <dgm:param type="parTxLTRAlign" val="l"/>
                  <dgm:param type="shpTxLTRAlignCh" val="l"/>
                  <dgm:param type="parTxRTLAlign" val="r"/>
                  <dgm:param type="shpTxRTLAlignCh" val="r"/>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58" axis="ch" ptType="sibTrans" hideLastTrans="0" st="5" cnt="1">
        <dgm:layoutNode name="picture_5">
          <dgm:alg type="sp"/>
          <dgm:shape xmlns:r="http://schemas.openxmlformats.org/officeDocument/2006/relationships" r:blip="">
            <dgm:adjLst/>
          </dgm:shape>
          <dgm:presOf/>
          <dgm:constrLst/>
          <dgm:forEach name="Name59" ref="pictureRepeat"/>
        </dgm:layoutNode>
      </dgm:forEach>
      <dgm:forEach name="Name60" axis="ch" ptType="node" st="5" cnt="1">
        <dgm:layoutNode name="line_5" styleLbl="parChTrans1D1">
          <dgm:alg type="sp"/>
          <dgm:shape xmlns:r="http://schemas.openxmlformats.org/officeDocument/2006/relationships" type="line" r:blip="" zOrderOff="-100">
            <dgm:adjLst/>
          </dgm:shape>
          <dgm:presOf/>
        </dgm:layoutNode>
        <dgm:layoutNode name="textparent_5">
          <dgm:choose name="Name61">
            <dgm:if name="Name62" func="var" arg="dir" op="equ" val="norm">
              <dgm:alg type="lin">
                <dgm:param type="horzAlign" val="l"/>
              </dgm:alg>
            </dgm:if>
            <dgm:else name="Name63">
              <dgm:alg type="lin">
                <dgm:param type="horzAlign" val="r"/>
              </dgm:alg>
            </dgm:else>
          </dgm:choose>
          <dgm:shape xmlns:r="http://schemas.openxmlformats.org/officeDocument/2006/relationships" type="rect" r:blip="" hideGeom="1">
            <dgm:adjLst/>
          </dgm:shape>
          <dgm:constrLst>
            <dgm:constr type="userW" for="ch" forName="text_5" refType="w"/>
            <dgm:constr type="h" for="ch" forName="text_5" refType="h"/>
          </dgm:constrLst>
          <dgm:presOf/>
          <dgm:layoutNode name="text_5" styleLbl="revTx">
            <dgm:varLst>
              <dgm:bulletEnabled val="1"/>
            </dgm:varLst>
            <dgm:choose name="Name64">
              <dgm:if name="Name65" func="var" arg="dir" op="equ" val="norm">
                <dgm:alg type="tx">
                  <dgm:param type="parTxLTRAlign" val="l"/>
                  <dgm:param type="shpTxLTRAlignCh" val="l"/>
                  <dgm:param type="parTxRTLAlign" val="r"/>
                  <dgm:param type="shpTxRTLAlignCh" val="r"/>
                </dgm:alg>
              </dgm:if>
              <dgm:else name="Name66">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67" axis="ch" ptType="sibTrans" hideLastTrans="0" st="6" cnt="1">
        <dgm:layoutNode name="picture_6">
          <dgm:alg type="sp"/>
          <dgm:shape xmlns:r="http://schemas.openxmlformats.org/officeDocument/2006/relationships" r:blip="">
            <dgm:adjLst/>
          </dgm:shape>
          <dgm:presOf/>
          <dgm:constrLst/>
          <dgm:forEach name="Name68" ref="pictureRepeat"/>
        </dgm:layoutNode>
      </dgm:forEach>
      <dgm:forEach name="Name69" axis="ch" ptType="node" st="6" cnt="1">
        <dgm:layoutNode name="line_6" styleLbl="parChTrans1D1">
          <dgm:alg type="sp"/>
          <dgm:shape xmlns:r="http://schemas.openxmlformats.org/officeDocument/2006/relationships" type="line" r:blip="" zOrderOff="-100">
            <dgm:adjLst/>
          </dgm:shape>
          <dgm:presOf/>
        </dgm:layoutNode>
        <dgm:layoutNode name="textparent_6">
          <dgm:choose name="Name70">
            <dgm:if name="Name71" func="var" arg="dir" op="equ" val="norm">
              <dgm:alg type="lin">
                <dgm:param type="horzAlign" val="l"/>
              </dgm:alg>
            </dgm:if>
            <dgm:else name="Name72">
              <dgm:alg type="lin">
                <dgm:param type="horzAlign" val="r"/>
              </dgm:alg>
            </dgm:else>
          </dgm:choose>
          <dgm:shape xmlns:r="http://schemas.openxmlformats.org/officeDocument/2006/relationships" type="rect" r:blip="" hideGeom="1">
            <dgm:adjLst/>
          </dgm:shape>
          <dgm:constrLst>
            <dgm:constr type="userW" for="ch" forName="text_6" refType="w"/>
            <dgm:constr type="h" for="ch" forName="text_6" refType="h"/>
          </dgm:constrLst>
          <dgm:presOf/>
          <dgm:layoutNode name="text_6" styleLbl="revTx">
            <dgm:varLst>
              <dgm:bulletEnabled val="1"/>
            </dgm:varLst>
            <dgm:choose name="Name73">
              <dgm:if name="Name74" func="var" arg="dir" op="equ" val="norm">
                <dgm:alg type="tx">
                  <dgm:param type="parTxLTRAlign" val="l"/>
                  <dgm:param type="shpTxLTRAlignCh" val="l"/>
                  <dgm:param type="parTxRTLAlign" val="r"/>
                  <dgm:param type="shpTxRTLAlignCh" val="r"/>
                </dgm:alg>
              </dgm:if>
              <dgm:else name="Name75">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76" axis="ch" ptType="sibTrans" hideLastTrans="0" st="7" cnt="1">
        <dgm:layoutNode name="picture_7">
          <dgm:alg type="sp"/>
          <dgm:shape xmlns:r="http://schemas.openxmlformats.org/officeDocument/2006/relationships" r:blip="">
            <dgm:adjLst/>
          </dgm:shape>
          <dgm:presOf/>
          <dgm:constrLst/>
          <dgm:forEach name="Name77" ref="pictureRepeat"/>
        </dgm:layoutNode>
      </dgm:forEach>
      <dgm:forEach name="Name78" axis="ch" ptType="node" st="7" cnt="1">
        <dgm:layoutNode name="line_7" styleLbl="parChTrans1D1">
          <dgm:alg type="sp"/>
          <dgm:shape xmlns:r="http://schemas.openxmlformats.org/officeDocument/2006/relationships" type="line" r:blip="" zOrderOff="-100">
            <dgm:adjLst/>
          </dgm:shape>
          <dgm:presOf/>
        </dgm:layoutNode>
        <dgm:layoutNode name="textparent_7">
          <dgm:choose name="Name79">
            <dgm:if name="Name80" func="var" arg="dir" op="equ" val="norm">
              <dgm:alg type="lin">
                <dgm:param type="horzAlign" val="l"/>
              </dgm:alg>
            </dgm:if>
            <dgm:else name="Name81">
              <dgm:alg type="lin">
                <dgm:param type="horzAlign" val="r"/>
              </dgm:alg>
            </dgm:else>
          </dgm:choose>
          <dgm:shape xmlns:r="http://schemas.openxmlformats.org/officeDocument/2006/relationships" type="rect" r:blip="" hideGeom="1">
            <dgm:adjLst/>
          </dgm:shape>
          <dgm:constrLst>
            <dgm:constr type="userW" for="ch" forName="text_7" refType="w"/>
            <dgm:constr type="h" for="ch" forName="text_7" refType="h"/>
          </dgm:constrLst>
          <dgm:presOf/>
          <dgm:layoutNode name="text_7" styleLbl="revTx">
            <dgm:varLst>
              <dgm:bulletEnabled val="1"/>
            </dgm:varLst>
            <dgm:choose name="Name82">
              <dgm:if name="Name83" func="var" arg="dir" op="equ" val="norm">
                <dgm:alg type="tx">
                  <dgm:param type="parTxLTRAlign" val="l"/>
                  <dgm:param type="shpTxLTRAlignCh" val="l"/>
                  <dgm:param type="parTxRTLAlign" val="r"/>
                  <dgm:param type="shpTxRTLAlignCh" val="r"/>
                </dgm:alg>
              </dgm:if>
              <dgm:else name="Name84">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8/layout/CircularPictureCallout">
  <dgm:title val=""/>
  <dgm:desc val=""/>
  <dgm:catLst>
    <dgm:cat type="picture" pri="2000"/>
    <dgm:cat type="pictureconvert" pri="2000"/>
  </dgm:catLst>
  <dgm:sampData>
    <dgm:dataModel>
      <dgm:ptLst>
        <dgm:pt modelId="0" type="doc"/>
        <dgm:pt modelId="1"/>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2"/>
    </dgm:constrLst>
    <dgm:layoutNode name="Name1">
      <dgm:alg type="composite"/>
      <dgm:shape xmlns:r="http://schemas.openxmlformats.org/officeDocument/2006/relationships" r:blip="">
        <dgm:adjLst/>
      </dgm:shape>
      <dgm:choose name="Name2">
        <dgm:if name="Name3" axis="ch" ptType="node" func="cnt" op="lte" val="1">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w" refFor="ch" refForName="picture_1" fact="0.18"/>
            <dgm:constr type="t" for="ch" forName="text_1" refType="h" refFor="ch" refForName="picture_1" fact="0.531"/>
          </dgm:constrLst>
        </dgm:if>
        <dgm:if name="Name4" axis="ch" ptType="node" func="cnt" op="lte" val="2">
          <dgm:choose name="Name5">
            <dgm:if name="Name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l" for="ch" forName="picture_2" refType="w" refFor="ch" refForName="picture_1" fact="1.21"/>
                <dgm:constr type="ctrY" for="ch" forName="picture_2" refType="h" refFor="ch" refForName="picture_1" fact="0.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Lst>
            </dgm:if>
            <dgm:else name="Name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r" for="ch" forName="picture_2" refType="w"/>
                <dgm:constr type="rOff" for="ch" forName="picture_2" refType="w" refFor="ch" refForName="picture_1" fact="-1.21"/>
                <dgm:constr type="ctrY" for="ch" forName="picture_2" refType="h" refFor="ch" refForName="picture_1" fact="0.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Lst>
            </dgm:else>
          </dgm:choose>
        </dgm:if>
        <dgm:if name="Name8" axis="ch" ptType="node" func="cnt" op="lte" val="3">
          <dgm:choose name="Name9">
            <dgm:if name="Name10"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l" for="ch" forName="picture_2" refType="w" refFor="ch" refForName="picture_1" fact="1.21"/>
                <dgm:constr type="ctrY" for="ch" forName="picture_2" refType="h" refFor="ch" refForName="picture_1" fact="0.18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l" for="ch" forName="picture_3" refType="w" refFor="ch" refForName="picture_1" fact="1.21"/>
                <dgm:constr type="ctrY" for="ch" forName="picture_3" refType="h" refFor="ch" refForName="picture_1" fact="0.812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Lst>
            </dgm:if>
            <dgm:else name="Name11">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r" for="ch" forName="picture_2" refType="w"/>
                <dgm:constr type="rOff" for="ch" forName="picture_2" refType="w" refFor="ch" refForName="picture_1" fact="-1.21"/>
                <dgm:constr type="ctrY" for="ch" forName="picture_2" refType="h" refFor="ch" refForName="picture_1" fact="0.18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r" for="ch" forName="picture_3" refType="w"/>
                <dgm:constr type="rOff" for="ch" forName="picture_3" refType="w" refFor="ch" refForName="picture_1" fact="-1.21"/>
                <dgm:constr type="ctrY" for="ch" forName="picture_3" refType="h" refFor="ch" refForName="picture_1" fact="0.812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Lst>
            </dgm:else>
          </dgm:choose>
        </dgm:if>
        <dgm:if name="Name12" axis="ch" ptType="node" func="cnt" op="lte" val="4">
          <dgm:choose name="Name13">
            <dgm:if name="Name14"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l" for="ch" forName="picture_2" refType="w" refFor="ch" refForName="picture_1" fact="1.354"/>
                <dgm:constr type="ctrY" for="ch" forName="picture_2" refType="h" refFor="ch" refForName="picture_1" fact="0.1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l" for="ch" forName="picture_3" refType="w" refFor="ch" refForName="picture_1" fact="1.21"/>
                <dgm:constr type="ctrY" for="ch" forName="picture_3" refType="h" refFor="ch" refForName="picture_1" fact="0.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l" for="ch" forName="picture_4" refType="w" refFor="ch" refForName="picture_1" fact="1.354"/>
                <dgm:constr type="ctrY" for="ch" forName="picture_4" refType="h" refFor="ch" refForName="picture_1" fact="0.8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Lst>
            </dgm:if>
            <dgm:else name="Name15">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r" for="ch" forName="picture_2" refType="w"/>
                <dgm:constr type="rOff" for="ch" forName="picture_2" refType="w" refFor="ch" refForName="picture_1" fact="-1.354"/>
                <dgm:constr type="ctrY" for="ch" forName="picture_2" refType="h" refFor="ch" refForName="picture_1" fact="0.1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r" for="ch" forName="picture_3" refType="w"/>
                <dgm:constr type="rOff" for="ch" forName="picture_3" refType="w" refFor="ch" refForName="picture_1" fact="-1.21"/>
                <dgm:constr type="ctrY" for="ch" forName="picture_3" refType="h" refFor="ch" refForName="picture_1" fact="0.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r" for="ch" forName="picture_4" refType="w"/>
                <dgm:constr type="rOff" for="ch" forName="picture_4" refType="w" refFor="ch" refForName="picture_1" fact="-1.354"/>
                <dgm:constr type="ctrY" for="ch" forName="picture_4" refType="h" refFor="ch" refForName="picture_1" fact="0.8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Lst>
            </dgm:else>
          </dgm:choose>
        </dgm:if>
        <dgm:if name="Name16" axis="ch" ptType="node" func="cnt" op="lte" val="5">
          <dgm:choose name="Name17">
            <dgm:if name="Name18"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l" for="ch" forName="picture_2" refType="w" refFor="ch" refForName="picture_1" fact="1.375"/>
                <dgm:constr type="ctrY" for="ch" forName="picture_2" refType="h" refFor="ch" refForName="picture_1" fact="0.11"/>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l" for="ch" forName="picture_3" refType="w" refFor="ch" refForName="picture_1" fact="1.21"/>
                <dgm:constr type="ctrY" for="ch" forName="picture_3" refType="h" refFor="ch" refForName="picture_1" fact="0.353"/>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l" for="ch" forName="picture_4" refType="w" refFor="ch" refForName="picture_1" fact="1.21"/>
                <dgm:constr type="ctrY" for="ch" forName="picture_4" refType="h" refFor="ch" refForName="picture_1" fact="0.647"/>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l" for="ch" forName="picture_5" refType="w" refFor="ch" refForName="picture_1" fact="1.375"/>
                <dgm:constr type="ctrY" for="ch" forName="picture_5" refType="h" refFor="ch" refForName="picture_1" fact="0.8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Lst>
            </dgm:if>
            <dgm:else name="Name19">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r" for="ch" forName="picture_2" refType="w"/>
                <dgm:constr type="rOff" for="ch" forName="picture_2" refType="w" refFor="ch" refForName="picture_1" fact="-1.375"/>
                <dgm:constr type="ctrY" for="ch" forName="picture_2" refType="h" refFor="ch" refForName="picture_1" fact="0.11"/>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r" for="ch" forName="picture_3" refType="w"/>
                <dgm:constr type="rOff" for="ch" forName="picture_3" refType="w" refFor="ch" refForName="picture_1" fact="-1.21"/>
                <dgm:constr type="ctrY" for="ch" forName="picture_3" refType="h" refFor="ch" refForName="picture_1" fact="0.353"/>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r" for="ch" forName="picture_4" refType="w"/>
                <dgm:constr type="rOff" for="ch" forName="picture_4" refType="w" refFor="ch" refForName="picture_1" fact="-1.21"/>
                <dgm:constr type="ctrY" for="ch" forName="picture_4" refType="h" refFor="ch" refForName="picture_1" fact="0.647"/>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r" for="ch" forName="picture_5" refType="w"/>
                <dgm:constr type="rOff" for="ch" forName="picture_5" refType="w" refFor="ch" refForName="picture_1" fact="-1.375"/>
                <dgm:constr type="ctrY" for="ch" forName="picture_5" refType="h" refFor="ch" refForName="picture_1" fact="0.8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Lst>
            </dgm:else>
          </dgm:choose>
        </dgm:if>
        <dgm:if name="Name20" axis="ch" ptType="node" func="cnt" op="lte" val="6">
          <dgm:choose name="Name21">
            <dgm:if name="Name22"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l" for="ch" forName="picture_2" refType="w" refFor="ch" refForName="picture_1" fact="1.4238"/>
                <dgm:constr type="ctrY" for="ch" forName="picture_2" refType="h" refFor="ch" refForName="picture_1" fact="0.09"/>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l" for="ch" forName="picture_3" refType="w" refFor="ch" refForName="picture_1" fact="1.2667"/>
                <dgm:constr type="ctrY" for="ch" forName="picture_3" refType="h" refFor="ch" refForName="picture_1" fact="0.261"/>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l" for="ch" forName="picture_4" refType="w" refFor="ch" refForName="picture_1" fact="1.21"/>
                <dgm:constr type="ctrY" for="ch" forName="picture_4" refType="h" refFor="ch" refForName="picture_1" fact="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l" for="ch" forName="picture_5" refType="w" refFor="ch" refForName="picture_1" fact="1.2667"/>
                <dgm:constr type="ctrY" for="ch" forName="picture_5" refType="h" refFor="ch" refForName="picture_1" fact="0.73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l" for="ch" forName="picture_6" refType="w" refFor="ch" refForName="picture_1" fact="1.4238"/>
                <dgm:constr type="ctrY" for="ch" forName="picture_6" refType="h" refFor="ch" refForName="picture_1" fact="0.91"/>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Lst>
            </dgm:if>
            <dgm:else name="Name23">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r" for="ch" forName="picture_2" refType="w"/>
                <dgm:constr type="rOff" for="ch" forName="picture_2" refType="w" refFor="ch" refForName="picture_1" fact="-1.4238"/>
                <dgm:constr type="ctrY" for="ch" forName="picture_2" refType="h" refFor="ch" refForName="picture_1" fact="0.09"/>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r" for="ch" forName="picture_3" refType="w"/>
                <dgm:constr type="rOff" for="ch" forName="picture_3" refType="w" refFor="ch" refForName="picture_1" fact="-1.2667"/>
                <dgm:constr type="ctrY" for="ch" forName="picture_3" refType="h" refFor="ch" refForName="picture_1" fact="0.261"/>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r" for="ch" forName="picture_4" refType="w"/>
                <dgm:constr type="rOff" for="ch" forName="picture_4" refType="w" refFor="ch" refForName="picture_1" fact="-1.21"/>
                <dgm:constr type="ctrY" for="ch" forName="picture_4" refType="h" refFor="ch" refForName="picture_1" fact="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r" for="ch" forName="picture_5" refType="w"/>
                <dgm:constr type="rOff" for="ch" forName="picture_5" refType="w" refFor="ch" refForName="picture_1" fact="-1.2667"/>
                <dgm:constr type="ctrY" for="ch" forName="picture_5" refType="h" refFor="ch" refForName="picture_1" fact="0.73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r" for="ch" forName="picture_6" refType="w"/>
                <dgm:constr type="rOff" for="ch" forName="picture_6" refType="w" refFor="ch" refForName="picture_1" fact="-1.4238"/>
                <dgm:constr type="ctrY" for="ch" forName="picture_6" refType="h" refFor="ch" refForName="picture_1" fact="0.91"/>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Lst>
            </dgm:else>
          </dgm:choose>
        </dgm:if>
        <dgm:else name="Name24">
          <dgm:choose name="Name25">
            <dgm:if name="Name2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l" for="ch" forName="picture_2" refType="w" refFor="ch" refForName="picture_1" fact="1.4363"/>
                <dgm:constr type="ctrY" for="ch" forName="picture_2" refType="h" refFor="ch" refForName="picture_1" fact="0.0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l" for="ch" forName="picture_3" refType="w" refFor="ch" refForName="picture_1" fact="1.2898"/>
                <dgm:constr type="ctrY" for="ch" forName="picture_3" refType="h" refFor="ch" refForName="picture_1" fact="0.227"/>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l" for="ch" forName="picture_4" refType="w" refFor="ch" refForName="picture_1" fact="1.21"/>
                <dgm:constr type="ctrY" for="ch" forName="picture_4" refType="h" refFor="ch" refForName="picture_1" fact="0.4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l" for="ch" forName="picture_5" refType="w" refFor="ch" refForName="picture_1" fact="1.21"/>
                <dgm:constr type="ctrY" for="ch" forName="picture_5" refType="h" refFor="ch" refForName="picture_1" fact="0.595"/>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l" for="ch" forName="picture_6" refType="w" refFor="ch" refForName="picture_1" fact="1.2898"/>
                <dgm:constr type="ctrY" for="ch" forName="picture_6" refType="h" refFor="ch" refForName="picture_1" fact="0.773"/>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l" for="ch" forName="picture_7" refType="w" refFor="ch" refForName="picture_1" fact="1.4363"/>
                <dgm:constr type="ctrY" for="ch" forName="picture_7" refType="h" refFor="ch" refForName="picture_1" fact="0.925"/>
                <dgm:constr type="l" for="ch" forName="line_7" refType="ctrX" refFor="ch" refForName="picture_1"/>
                <dgm:constr type="h" for="ch" forName="line_7"/>
                <dgm:constr type="r" for="ch" forName="line_7" refType="ctrX" refFor="ch" refForName="picture_7"/>
                <dgm:constr type="ctrY" for="ch" forName="line_7" refType="ctrY" refFor="ch" refForName="picture_7"/>
                <dgm:constr type="r" for="ch" forName="textparent_7" refType="w"/>
                <dgm:constr type="h" for="ch" forName="textparent_7" refType="h" refFor="ch" refForName="picture_7"/>
                <dgm:constr type="l" for="ch" forName="textparent_7" refType="r" refFor="ch" refForName="picture_7"/>
                <dgm:constr type="ctrY" for="ch" forName="textparent_7" refType="ctrY" refFor="ch" refForName="picture_7"/>
                <dgm:constr type="primFontSz" for="des" forName="text_7" refType="primFontSz" refFor="des" refForName="text_2" op="equ"/>
              </dgm:constrLst>
            </dgm:if>
            <dgm:else name="Name2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r" for="ch" forName="picture_2" refType="w"/>
                <dgm:constr type="rOff" for="ch" forName="picture_2" refType="w" refFor="ch" refForName="picture_1" fact="-1.4363"/>
                <dgm:constr type="ctrY" for="ch" forName="picture_2" refType="h" refFor="ch" refForName="picture_1" fact="0.0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r" for="ch" forName="picture_3" refType="w"/>
                <dgm:constr type="rOff" for="ch" forName="picture_3" refType="w" refFor="ch" refForName="picture_1" fact="-1.2898"/>
                <dgm:constr type="ctrY" for="ch" forName="picture_3" refType="h" refFor="ch" refForName="picture_1" fact="0.227"/>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r" for="ch" forName="picture_4" refType="w"/>
                <dgm:constr type="rOff" for="ch" forName="picture_4" refType="w" refFor="ch" refForName="picture_1" fact="-1.21"/>
                <dgm:constr type="ctrY" for="ch" forName="picture_4" refType="h" refFor="ch" refForName="picture_1" fact="0.4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r" for="ch" forName="picture_5" refType="w"/>
                <dgm:constr type="rOff" for="ch" forName="picture_5" refType="w" refFor="ch" refForName="picture_1" fact="-1.21"/>
                <dgm:constr type="ctrY" for="ch" forName="picture_5" refType="h" refFor="ch" refForName="picture_1" fact="0.595"/>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r" for="ch" forName="picture_6" refType="w"/>
                <dgm:constr type="rOff" for="ch" forName="picture_6" refType="w" refFor="ch" refForName="picture_1" fact="-1.2898"/>
                <dgm:constr type="ctrY" for="ch" forName="picture_6" refType="h" refFor="ch" refForName="picture_1" fact="0.773"/>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r" for="ch" forName="picture_7" refType="w"/>
                <dgm:constr type="rOff" for="ch" forName="picture_7" refType="w" refFor="ch" refForName="picture_1" fact="-1.4363"/>
                <dgm:constr type="ctrY" for="ch" forName="picture_7" refType="h" refFor="ch" refForName="picture_1" fact="0.925"/>
                <dgm:constr type="r" for="ch" forName="line_7" refType="ctrX" refFor="ch" refForName="picture_1"/>
                <dgm:constr type="h" for="ch" forName="line_7"/>
                <dgm:constr type="l" for="ch" forName="line_7" refType="ctrX" refFor="ch" refForName="picture_7"/>
                <dgm:constr type="ctrY" for="ch" forName="line_7" refType="ctrY" refFor="ch" refForName="picture_7"/>
                <dgm:constr type="l" for="ch" forName="textparent_7"/>
                <dgm:constr type="h" for="ch" forName="textparent_7" refType="h" refFor="ch" refForName="picture_7"/>
                <dgm:constr type="r" for="ch" forName="textparent_7" refType="l" refFor="ch" refForName="picture_7"/>
                <dgm:constr type="ctrY" for="ch" forName="textparent_7" refType="ctrY" refFor="ch" refForName="picture_7"/>
                <dgm:constr type="primFontSz" for="des" forName="text_7" refType="primFontSz" refFor="des" refForName="text_2" op="equ"/>
              </dgm:constrLst>
            </dgm:else>
          </dgm:choose>
        </dgm:else>
      </dgm:choose>
      <dgm:forEach name="wrapper" axis="self" ptType="parTrans">
        <dgm:forEach name="wrapper2" axis="self" ptType="sibTrans" st="2">
          <dgm:forEach name="pictureRepeat" axis="self">
            <dgm:layoutNode name="pictureRepeatNode" styleLbl="alignImgPlace1">
              <dgm:alg type="sp"/>
              <dgm:shape xmlns:r="http://schemas.openxmlformats.org/officeDocument/2006/relationships" type="ellipse" r:blip="" blipPhldr="1">
                <dgm:adjLst/>
              </dgm:shape>
              <dgm:presOf axis="self"/>
            </dgm:layoutNode>
          </dgm:forEach>
        </dgm:forEach>
      </dgm:forEach>
      <dgm:forEach name="Name28" axis="ch" ptType="sibTrans" hideLastTrans="0" cnt="1">
        <dgm:layoutNode name="picture_1">
          <dgm:alg type="sp"/>
          <dgm:shape xmlns:r="http://schemas.openxmlformats.org/officeDocument/2006/relationships" r:blip="">
            <dgm:adjLst/>
          </dgm:shape>
          <dgm:presOf/>
          <dgm:constrLst/>
          <dgm:forEach name="Name29" ref="pictureRepeat"/>
        </dgm:layoutNode>
      </dgm:forEach>
      <dgm:forEach name="Name30" axis="ch" ptType="node" cnt="1">
        <dgm:layoutNode name="text_1" styleLbl="node1">
          <dgm:varLst>
            <dgm:bulletEnabled val="1"/>
          </dgm:varLst>
          <dgm:alg type="tx">
            <dgm:param type="txAnchorVert" val="b"/>
            <dgm:param type="txAnchorVertCh" val="b"/>
            <dgm:param type="parTxRTLAlign" val="r"/>
            <dgm:param type="shpTxRTLAlignCh" val="r"/>
          </dgm:alg>
          <dgm:shape xmlns:r="http://schemas.openxmlformats.org/officeDocument/2006/relationships" type="rect" r:blip="" hideGeom="1">
            <dgm:adjLst/>
          </dgm:shape>
          <dgm:presOf axis="desOrSelf" ptType="node"/>
          <dgm:constrLst>
            <dgm:constr type="primFontSz" val="65"/>
            <dgm:constr type="lMarg"/>
            <dgm:constr type="rMarg"/>
            <dgm:constr type="tMarg"/>
            <dgm:constr type="bMarg"/>
          </dgm:constrLst>
          <dgm:ruleLst>
            <dgm:rule type="primFontSz" val="5" fact="NaN" max="NaN"/>
          </dgm:ruleLst>
        </dgm:layoutNode>
      </dgm:forEach>
      <dgm:forEach name="Name31" axis="ch" ptType="sibTrans" hideLastTrans="0" st="2" cnt="1">
        <dgm:layoutNode name="picture_2">
          <dgm:alg type="sp"/>
          <dgm:shape xmlns:r="http://schemas.openxmlformats.org/officeDocument/2006/relationships" r:blip="">
            <dgm:adjLst/>
          </dgm:shape>
          <dgm:presOf/>
          <dgm:constrLst/>
          <dgm:forEach name="Name32" ref="pictureRepeat"/>
        </dgm:layoutNode>
      </dgm:forEach>
      <dgm:forEach name="Name33" axis="ch" ptType="node" st="2" cnt="1">
        <dgm:layoutNode name="line_2" styleLbl="parChTrans1D1">
          <dgm:alg type="sp"/>
          <dgm:shape xmlns:r="http://schemas.openxmlformats.org/officeDocument/2006/relationships" type="line" r:blip="" zOrderOff="-100">
            <dgm:adjLst/>
          </dgm:shape>
          <dgm:presOf/>
        </dgm:layoutNode>
        <dgm:layoutNode name="textparent_2">
          <dgm:choose name="Name34">
            <dgm:if name="Name35" func="var" arg="dir" op="equ" val="norm">
              <dgm:alg type="lin">
                <dgm:param type="horzAlign" val="l"/>
              </dgm:alg>
            </dgm:if>
            <dgm:else name="Name36">
              <dgm:alg type="lin">
                <dgm:param type="horzAlign" val="r"/>
              </dgm:alg>
            </dgm:else>
          </dgm:choose>
          <dgm:shape xmlns:r="http://schemas.openxmlformats.org/officeDocument/2006/relationships" type="rect" r:blip="" hideGeom="1">
            <dgm:adjLst/>
          </dgm:shape>
          <dgm:constrLst>
            <dgm:constr type="userW" for="ch" forName="text_2" refType="w"/>
            <dgm:constr type="h" for="ch" forName="text_2" refType="h"/>
          </dgm:constrLst>
          <dgm:presOf/>
          <dgm:layoutNode name="text_2" styleLbl="revTx">
            <dgm:varLst>
              <dgm:bulletEnabled val="1"/>
            </dgm:varLst>
            <dgm:choose name="Name37">
              <dgm:if name="Name38" func="var" arg="dir" op="equ" val="norm">
                <dgm:alg type="tx">
                  <dgm:param type="parTxLTRAlign" val="l"/>
                  <dgm:param type="shpTxLTRAlignCh" val="l"/>
                  <dgm:param type="parTxRTLAlign" val="r"/>
                  <dgm:param type="shpTxRTLAlignCh" val="r"/>
                </dgm:alg>
              </dgm:if>
              <dgm:else name="Name39">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0" axis="ch" ptType="sibTrans" hideLastTrans="0" st="3" cnt="1">
        <dgm:layoutNode name="picture_3">
          <dgm:alg type="sp"/>
          <dgm:shape xmlns:r="http://schemas.openxmlformats.org/officeDocument/2006/relationships" r:blip="">
            <dgm:adjLst/>
          </dgm:shape>
          <dgm:presOf/>
          <dgm:constrLst/>
          <dgm:forEach name="Name41" ref="pictureRepeat"/>
        </dgm:layoutNode>
      </dgm:forEach>
      <dgm:forEach name="Name42" axis="ch" ptType="node" st="3" cnt="1">
        <dgm:layoutNode name="line_3" styleLbl="parChTrans1D1">
          <dgm:alg type="sp"/>
          <dgm:shape xmlns:r="http://schemas.openxmlformats.org/officeDocument/2006/relationships" type="line" r:blip="" zOrderOff="-100">
            <dgm:adjLst/>
          </dgm:shape>
          <dgm:presOf/>
        </dgm:layoutNode>
        <dgm:layoutNode name="textparent_3">
          <dgm:choose name="Name43">
            <dgm:if name="Name44" func="var" arg="dir" op="equ" val="norm">
              <dgm:alg type="lin">
                <dgm:param type="horzAlign" val="l"/>
              </dgm:alg>
            </dgm:if>
            <dgm:else name="Name45">
              <dgm:alg type="lin">
                <dgm:param type="horzAlign" val="r"/>
              </dgm:alg>
            </dgm:else>
          </dgm:choose>
          <dgm:shape xmlns:r="http://schemas.openxmlformats.org/officeDocument/2006/relationships" type="rect" r:blip="" hideGeom="1">
            <dgm:adjLst/>
          </dgm:shape>
          <dgm:constrLst>
            <dgm:constr type="userW" for="ch" forName="text_3" refType="w"/>
            <dgm:constr type="h" for="ch" forName="text_3" refType="h"/>
          </dgm:constrLst>
          <dgm:presOf/>
          <dgm:layoutNode name="text_3" styleLbl="revTx">
            <dgm:varLst>
              <dgm:bulletEnabled val="1"/>
            </dgm:varLst>
            <dgm:choose name="Name46">
              <dgm:if name="Name47" func="var" arg="dir" op="equ" val="norm">
                <dgm:alg type="tx">
                  <dgm:param type="parTxLTRAlign" val="l"/>
                  <dgm:param type="shpTxLTRAlignCh" val="l"/>
                  <dgm:param type="parTxRTLAlign" val="r"/>
                  <dgm:param type="shpTxRTLAlignCh" val="r"/>
                </dgm:alg>
              </dgm:if>
              <dgm:else name="Name48">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9" axis="ch" ptType="sibTrans" hideLastTrans="0" st="4" cnt="1">
        <dgm:layoutNode name="picture_4">
          <dgm:alg type="sp"/>
          <dgm:shape xmlns:r="http://schemas.openxmlformats.org/officeDocument/2006/relationships" r:blip="">
            <dgm:adjLst/>
          </dgm:shape>
          <dgm:presOf/>
          <dgm:constrLst/>
          <dgm:forEach name="Name50" ref="pictureRepeat"/>
        </dgm:layoutNode>
      </dgm:forEach>
      <dgm:forEach name="Name51" axis="ch" ptType="node" st="4" cnt="1">
        <dgm:layoutNode name="line_4" styleLbl="parChTrans1D1">
          <dgm:alg type="sp"/>
          <dgm:shape xmlns:r="http://schemas.openxmlformats.org/officeDocument/2006/relationships" type="line" r:blip="" zOrderOff="-100">
            <dgm:adjLst/>
          </dgm:shape>
          <dgm:presOf/>
        </dgm:layoutNode>
        <dgm:layoutNode name="textparent_4">
          <dgm:choose name="Name52">
            <dgm:if name="Name53" func="var" arg="dir" op="equ" val="norm">
              <dgm:alg type="lin">
                <dgm:param type="horzAlign" val="l"/>
              </dgm:alg>
            </dgm:if>
            <dgm:else name="Name54">
              <dgm:alg type="lin">
                <dgm:param type="horzAlign" val="r"/>
              </dgm:alg>
            </dgm:else>
          </dgm:choose>
          <dgm:shape xmlns:r="http://schemas.openxmlformats.org/officeDocument/2006/relationships" type="rect" r:blip="" hideGeom="1">
            <dgm:adjLst/>
          </dgm:shape>
          <dgm:constrLst>
            <dgm:constr type="userW" for="ch" forName="text_4" refType="w"/>
            <dgm:constr type="h" for="ch" forName="text_4" refType="h"/>
          </dgm:constrLst>
          <dgm:presOf/>
          <dgm:layoutNode name="text_4" styleLbl="revTx">
            <dgm:varLst>
              <dgm:bulletEnabled val="1"/>
            </dgm:varLst>
            <dgm:choose name="Name55">
              <dgm:if name="Name56" func="var" arg="dir" op="equ" val="norm">
                <dgm:alg type="tx">
                  <dgm:param type="parTxLTRAlign" val="l"/>
                  <dgm:param type="shpTxLTRAlignCh" val="l"/>
                  <dgm:param type="parTxRTLAlign" val="r"/>
                  <dgm:param type="shpTxRTLAlignCh" val="r"/>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58" axis="ch" ptType="sibTrans" hideLastTrans="0" st="5" cnt="1">
        <dgm:layoutNode name="picture_5">
          <dgm:alg type="sp"/>
          <dgm:shape xmlns:r="http://schemas.openxmlformats.org/officeDocument/2006/relationships" r:blip="">
            <dgm:adjLst/>
          </dgm:shape>
          <dgm:presOf/>
          <dgm:constrLst/>
          <dgm:forEach name="Name59" ref="pictureRepeat"/>
        </dgm:layoutNode>
      </dgm:forEach>
      <dgm:forEach name="Name60" axis="ch" ptType="node" st="5" cnt="1">
        <dgm:layoutNode name="line_5" styleLbl="parChTrans1D1">
          <dgm:alg type="sp"/>
          <dgm:shape xmlns:r="http://schemas.openxmlformats.org/officeDocument/2006/relationships" type="line" r:blip="" zOrderOff="-100">
            <dgm:adjLst/>
          </dgm:shape>
          <dgm:presOf/>
        </dgm:layoutNode>
        <dgm:layoutNode name="textparent_5">
          <dgm:choose name="Name61">
            <dgm:if name="Name62" func="var" arg="dir" op="equ" val="norm">
              <dgm:alg type="lin">
                <dgm:param type="horzAlign" val="l"/>
              </dgm:alg>
            </dgm:if>
            <dgm:else name="Name63">
              <dgm:alg type="lin">
                <dgm:param type="horzAlign" val="r"/>
              </dgm:alg>
            </dgm:else>
          </dgm:choose>
          <dgm:shape xmlns:r="http://schemas.openxmlformats.org/officeDocument/2006/relationships" type="rect" r:blip="" hideGeom="1">
            <dgm:adjLst/>
          </dgm:shape>
          <dgm:constrLst>
            <dgm:constr type="userW" for="ch" forName="text_5" refType="w"/>
            <dgm:constr type="h" for="ch" forName="text_5" refType="h"/>
          </dgm:constrLst>
          <dgm:presOf/>
          <dgm:layoutNode name="text_5" styleLbl="revTx">
            <dgm:varLst>
              <dgm:bulletEnabled val="1"/>
            </dgm:varLst>
            <dgm:choose name="Name64">
              <dgm:if name="Name65" func="var" arg="dir" op="equ" val="norm">
                <dgm:alg type="tx">
                  <dgm:param type="parTxLTRAlign" val="l"/>
                  <dgm:param type="shpTxLTRAlignCh" val="l"/>
                  <dgm:param type="parTxRTLAlign" val="r"/>
                  <dgm:param type="shpTxRTLAlignCh" val="r"/>
                </dgm:alg>
              </dgm:if>
              <dgm:else name="Name66">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67" axis="ch" ptType="sibTrans" hideLastTrans="0" st="6" cnt="1">
        <dgm:layoutNode name="picture_6">
          <dgm:alg type="sp"/>
          <dgm:shape xmlns:r="http://schemas.openxmlformats.org/officeDocument/2006/relationships" r:blip="">
            <dgm:adjLst/>
          </dgm:shape>
          <dgm:presOf/>
          <dgm:constrLst/>
          <dgm:forEach name="Name68" ref="pictureRepeat"/>
        </dgm:layoutNode>
      </dgm:forEach>
      <dgm:forEach name="Name69" axis="ch" ptType="node" st="6" cnt="1">
        <dgm:layoutNode name="line_6" styleLbl="parChTrans1D1">
          <dgm:alg type="sp"/>
          <dgm:shape xmlns:r="http://schemas.openxmlformats.org/officeDocument/2006/relationships" type="line" r:blip="" zOrderOff="-100">
            <dgm:adjLst/>
          </dgm:shape>
          <dgm:presOf/>
        </dgm:layoutNode>
        <dgm:layoutNode name="textparent_6">
          <dgm:choose name="Name70">
            <dgm:if name="Name71" func="var" arg="dir" op="equ" val="norm">
              <dgm:alg type="lin">
                <dgm:param type="horzAlign" val="l"/>
              </dgm:alg>
            </dgm:if>
            <dgm:else name="Name72">
              <dgm:alg type="lin">
                <dgm:param type="horzAlign" val="r"/>
              </dgm:alg>
            </dgm:else>
          </dgm:choose>
          <dgm:shape xmlns:r="http://schemas.openxmlformats.org/officeDocument/2006/relationships" type="rect" r:blip="" hideGeom="1">
            <dgm:adjLst/>
          </dgm:shape>
          <dgm:constrLst>
            <dgm:constr type="userW" for="ch" forName="text_6" refType="w"/>
            <dgm:constr type="h" for="ch" forName="text_6" refType="h"/>
          </dgm:constrLst>
          <dgm:presOf/>
          <dgm:layoutNode name="text_6" styleLbl="revTx">
            <dgm:varLst>
              <dgm:bulletEnabled val="1"/>
            </dgm:varLst>
            <dgm:choose name="Name73">
              <dgm:if name="Name74" func="var" arg="dir" op="equ" val="norm">
                <dgm:alg type="tx">
                  <dgm:param type="parTxLTRAlign" val="l"/>
                  <dgm:param type="shpTxLTRAlignCh" val="l"/>
                  <dgm:param type="parTxRTLAlign" val="r"/>
                  <dgm:param type="shpTxRTLAlignCh" val="r"/>
                </dgm:alg>
              </dgm:if>
              <dgm:else name="Name75">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76" axis="ch" ptType="sibTrans" hideLastTrans="0" st="7" cnt="1">
        <dgm:layoutNode name="picture_7">
          <dgm:alg type="sp"/>
          <dgm:shape xmlns:r="http://schemas.openxmlformats.org/officeDocument/2006/relationships" r:blip="">
            <dgm:adjLst/>
          </dgm:shape>
          <dgm:presOf/>
          <dgm:constrLst/>
          <dgm:forEach name="Name77" ref="pictureRepeat"/>
        </dgm:layoutNode>
      </dgm:forEach>
      <dgm:forEach name="Name78" axis="ch" ptType="node" st="7" cnt="1">
        <dgm:layoutNode name="line_7" styleLbl="parChTrans1D1">
          <dgm:alg type="sp"/>
          <dgm:shape xmlns:r="http://schemas.openxmlformats.org/officeDocument/2006/relationships" type="line" r:blip="" zOrderOff="-100">
            <dgm:adjLst/>
          </dgm:shape>
          <dgm:presOf/>
        </dgm:layoutNode>
        <dgm:layoutNode name="textparent_7">
          <dgm:choose name="Name79">
            <dgm:if name="Name80" func="var" arg="dir" op="equ" val="norm">
              <dgm:alg type="lin">
                <dgm:param type="horzAlign" val="l"/>
              </dgm:alg>
            </dgm:if>
            <dgm:else name="Name81">
              <dgm:alg type="lin">
                <dgm:param type="horzAlign" val="r"/>
              </dgm:alg>
            </dgm:else>
          </dgm:choose>
          <dgm:shape xmlns:r="http://schemas.openxmlformats.org/officeDocument/2006/relationships" type="rect" r:blip="" hideGeom="1">
            <dgm:adjLst/>
          </dgm:shape>
          <dgm:constrLst>
            <dgm:constr type="userW" for="ch" forName="text_7" refType="w"/>
            <dgm:constr type="h" for="ch" forName="text_7" refType="h"/>
          </dgm:constrLst>
          <dgm:presOf/>
          <dgm:layoutNode name="text_7" styleLbl="revTx">
            <dgm:varLst>
              <dgm:bulletEnabled val="1"/>
            </dgm:varLst>
            <dgm:choose name="Name82">
              <dgm:if name="Name83" func="var" arg="dir" op="equ" val="norm">
                <dgm:alg type="tx">
                  <dgm:param type="parTxLTRAlign" val="l"/>
                  <dgm:param type="shpTxLTRAlignCh" val="l"/>
                  <dgm:param type="parTxRTLAlign" val="r"/>
                  <dgm:param type="shpTxRTLAlignCh" val="r"/>
                </dgm:alg>
              </dgm:if>
              <dgm:else name="Name84">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layoutNode>
  </dgm:layoutNode>
</dgm:layoutDef>
</file>

<file path=ppt/diagrams/layout5.xml><?xml version="1.0" encoding="utf-8"?>
<dgm:layoutDef xmlns:dgm="http://schemas.openxmlformats.org/drawingml/2006/diagram" xmlns:a="http://schemas.openxmlformats.org/drawingml/2006/main" uniqueId="urn:microsoft.com/office/officeart/2008/layout/CircularPictureCallout">
  <dgm:title val=""/>
  <dgm:desc val=""/>
  <dgm:catLst>
    <dgm:cat type="picture" pri="2000"/>
    <dgm:cat type="pictureconvert" pri="2000"/>
  </dgm:catLst>
  <dgm:sampData>
    <dgm:dataModel>
      <dgm:ptLst>
        <dgm:pt modelId="0" type="doc"/>
        <dgm:pt modelId="1"/>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2"/>
    </dgm:constrLst>
    <dgm:layoutNode name="Name1">
      <dgm:alg type="composite"/>
      <dgm:shape xmlns:r="http://schemas.openxmlformats.org/officeDocument/2006/relationships" r:blip="">
        <dgm:adjLst/>
      </dgm:shape>
      <dgm:choose name="Name2">
        <dgm:if name="Name3" axis="ch" ptType="node" func="cnt" op="lte" val="1">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w" refFor="ch" refForName="picture_1" fact="0.18"/>
            <dgm:constr type="t" for="ch" forName="text_1" refType="h" refFor="ch" refForName="picture_1" fact="0.531"/>
          </dgm:constrLst>
        </dgm:if>
        <dgm:if name="Name4" axis="ch" ptType="node" func="cnt" op="lte" val="2">
          <dgm:choose name="Name5">
            <dgm:if name="Name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l" for="ch" forName="picture_2" refType="w" refFor="ch" refForName="picture_1" fact="1.21"/>
                <dgm:constr type="ctrY" for="ch" forName="picture_2" refType="h" refFor="ch" refForName="picture_1" fact="0.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Lst>
            </dgm:if>
            <dgm:else name="Name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r" for="ch" forName="picture_2" refType="w"/>
                <dgm:constr type="rOff" for="ch" forName="picture_2" refType="w" refFor="ch" refForName="picture_1" fact="-1.21"/>
                <dgm:constr type="ctrY" for="ch" forName="picture_2" refType="h" refFor="ch" refForName="picture_1" fact="0.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Lst>
            </dgm:else>
          </dgm:choose>
        </dgm:if>
        <dgm:if name="Name8" axis="ch" ptType="node" func="cnt" op="lte" val="3">
          <dgm:choose name="Name9">
            <dgm:if name="Name10"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l" for="ch" forName="picture_2" refType="w" refFor="ch" refForName="picture_1" fact="1.21"/>
                <dgm:constr type="ctrY" for="ch" forName="picture_2" refType="h" refFor="ch" refForName="picture_1" fact="0.18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l" for="ch" forName="picture_3" refType="w" refFor="ch" refForName="picture_1" fact="1.21"/>
                <dgm:constr type="ctrY" for="ch" forName="picture_3" refType="h" refFor="ch" refForName="picture_1" fact="0.812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Lst>
            </dgm:if>
            <dgm:else name="Name11">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r" for="ch" forName="picture_2" refType="w"/>
                <dgm:constr type="rOff" for="ch" forName="picture_2" refType="w" refFor="ch" refForName="picture_1" fact="-1.21"/>
                <dgm:constr type="ctrY" for="ch" forName="picture_2" refType="h" refFor="ch" refForName="picture_1" fact="0.18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r" for="ch" forName="picture_3" refType="w"/>
                <dgm:constr type="rOff" for="ch" forName="picture_3" refType="w" refFor="ch" refForName="picture_1" fact="-1.21"/>
                <dgm:constr type="ctrY" for="ch" forName="picture_3" refType="h" refFor="ch" refForName="picture_1" fact="0.812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Lst>
            </dgm:else>
          </dgm:choose>
        </dgm:if>
        <dgm:if name="Name12" axis="ch" ptType="node" func="cnt" op="lte" val="4">
          <dgm:choose name="Name13">
            <dgm:if name="Name14"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l" for="ch" forName="picture_2" refType="w" refFor="ch" refForName="picture_1" fact="1.354"/>
                <dgm:constr type="ctrY" for="ch" forName="picture_2" refType="h" refFor="ch" refForName="picture_1" fact="0.1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l" for="ch" forName="picture_3" refType="w" refFor="ch" refForName="picture_1" fact="1.21"/>
                <dgm:constr type="ctrY" for="ch" forName="picture_3" refType="h" refFor="ch" refForName="picture_1" fact="0.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l" for="ch" forName="picture_4" refType="w" refFor="ch" refForName="picture_1" fact="1.354"/>
                <dgm:constr type="ctrY" for="ch" forName="picture_4" refType="h" refFor="ch" refForName="picture_1" fact="0.8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Lst>
            </dgm:if>
            <dgm:else name="Name15">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r" for="ch" forName="picture_2" refType="w"/>
                <dgm:constr type="rOff" for="ch" forName="picture_2" refType="w" refFor="ch" refForName="picture_1" fact="-1.354"/>
                <dgm:constr type="ctrY" for="ch" forName="picture_2" refType="h" refFor="ch" refForName="picture_1" fact="0.1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r" for="ch" forName="picture_3" refType="w"/>
                <dgm:constr type="rOff" for="ch" forName="picture_3" refType="w" refFor="ch" refForName="picture_1" fact="-1.21"/>
                <dgm:constr type="ctrY" for="ch" forName="picture_3" refType="h" refFor="ch" refForName="picture_1" fact="0.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r" for="ch" forName="picture_4" refType="w"/>
                <dgm:constr type="rOff" for="ch" forName="picture_4" refType="w" refFor="ch" refForName="picture_1" fact="-1.354"/>
                <dgm:constr type="ctrY" for="ch" forName="picture_4" refType="h" refFor="ch" refForName="picture_1" fact="0.8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Lst>
            </dgm:else>
          </dgm:choose>
        </dgm:if>
        <dgm:if name="Name16" axis="ch" ptType="node" func="cnt" op="lte" val="5">
          <dgm:choose name="Name17">
            <dgm:if name="Name18"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l" for="ch" forName="picture_2" refType="w" refFor="ch" refForName="picture_1" fact="1.375"/>
                <dgm:constr type="ctrY" for="ch" forName="picture_2" refType="h" refFor="ch" refForName="picture_1" fact="0.11"/>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l" for="ch" forName="picture_3" refType="w" refFor="ch" refForName="picture_1" fact="1.21"/>
                <dgm:constr type="ctrY" for="ch" forName="picture_3" refType="h" refFor="ch" refForName="picture_1" fact="0.353"/>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l" for="ch" forName="picture_4" refType="w" refFor="ch" refForName="picture_1" fact="1.21"/>
                <dgm:constr type="ctrY" for="ch" forName="picture_4" refType="h" refFor="ch" refForName="picture_1" fact="0.647"/>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l" for="ch" forName="picture_5" refType="w" refFor="ch" refForName="picture_1" fact="1.375"/>
                <dgm:constr type="ctrY" for="ch" forName="picture_5" refType="h" refFor="ch" refForName="picture_1" fact="0.8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Lst>
            </dgm:if>
            <dgm:else name="Name19">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r" for="ch" forName="picture_2" refType="w"/>
                <dgm:constr type="rOff" for="ch" forName="picture_2" refType="w" refFor="ch" refForName="picture_1" fact="-1.375"/>
                <dgm:constr type="ctrY" for="ch" forName="picture_2" refType="h" refFor="ch" refForName="picture_1" fact="0.11"/>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r" for="ch" forName="picture_3" refType="w"/>
                <dgm:constr type="rOff" for="ch" forName="picture_3" refType="w" refFor="ch" refForName="picture_1" fact="-1.21"/>
                <dgm:constr type="ctrY" for="ch" forName="picture_3" refType="h" refFor="ch" refForName="picture_1" fact="0.353"/>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r" for="ch" forName="picture_4" refType="w"/>
                <dgm:constr type="rOff" for="ch" forName="picture_4" refType="w" refFor="ch" refForName="picture_1" fact="-1.21"/>
                <dgm:constr type="ctrY" for="ch" forName="picture_4" refType="h" refFor="ch" refForName="picture_1" fact="0.647"/>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r" for="ch" forName="picture_5" refType="w"/>
                <dgm:constr type="rOff" for="ch" forName="picture_5" refType="w" refFor="ch" refForName="picture_1" fact="-1.375"/>
                <dgm:constr type="ctrY" for="ch" forName="picture_5" refType="h" refFor="ch" refForName="picture_1" fact="0.8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Lst>
            </dgm:else>
          </dgm:choose>
        </dgm:if>
        <dgm:if name="Name20" axis="ch" ptType="node" func="cnt" op="lte" val="6">
          <dgm:choose name="Name21">
            <dgm:if name="Name22"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l" for="ch" forName="picture_2" refType="w" refFor="ch" refForName="picture_1" fact="1.4238"/>
                <dgm:constr type="ctrY" for="ch" forName="picture_2" refType="h" refFor="ch" refForName="picture_1" fact="0.09"/>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l" for="ch" forName="picture_3" refType="w" refFor="ch" refForName="picture_1" fact="1.2667"/>
                <dgm:constr type="ctrY" for="ch" forName="picture_3" refType="h" refFor="ch" refForName="picture_1" fact="0.261"/>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l" for="ch" forName="picture_4" refType="w" refFor="ch" refForName="picture_1" fact="1.21"/>
                <dgm:constr type="ctrY" for="ch" forName="picture_4" refType="h" refFor="ch" refForName="picture_1" fact="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l" for="ch" forName="picture_5" refType="w" refFor="ch" refForName="picture_1" fact="1.2667"/>
                <dgm:constr type="ctrY" for="ch" forName="picture_5" refType="h" refFor="ch" refForName="picture_1" fact="0.73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l" for="ch" forName="picture_6" refType="w" refFor="ch" refForName="picture_1" fact="1.4238"/>
                <dgm:constr type="ctrY" for="ch" forName="picture_6" refType="h" refFor="ch" refForName="picture_1" fact="0.91"/>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Lst>
            </dgm:if>
            <dgm:else name="Name23">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r" for="ch" forName="picture_2" refType="w"/>
                <dgm:constr type="rOff" for="ch" forName="picture_2" refType="w" refFor="ch" refForName="picture_1" fact="-1.4238"/>
                <dgm:constr type="ctrY" for="ch" forName="picture_2" refType="h" refFor="ch" refForName="picture_1" fact="0.09"/>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r" for="ch" forName="picture_3" refType="w"/>
                <dgm:constr type="rOff" for="ch" forName="picture_3" refType="w" refFor="ch" refForName="picture_1" fact="-1.2667"/>
                <dgm:constr type="ctrY" for="ch" forName="picture_3" refType="h" refFor="ch" refForName="picture_1" fact="0.261"/>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r" for="ch" forName="picture_4" refType="w"/>
                <dgm:constr type="rOff" for="ch" forName="picture_4" refType="w" refFor="ch" refForName="picture_1" fact="-1.21"/>
                <dgm:constr type="ctrY" for="ch" forName="picture_4" refType="h" refFor="ch" refForName="picture_1" fact="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r" for="ch" forName="picture_5" refType="w"/>
                <dgm:constr type="rOff" for="ch" forName="picture_5" refType="w" refFor="ch" refForName="picture_1" fact="-1.2667"/>
                <dgm:constr type="ctrY" for="ch" forName="picture_5" refType="h" refFor="ch" refForName="picture_1" fact="0.73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r" for="ch" forName="picture_6" refType="w"/>
                <dgm:constr type="rOff" for="ch" forName="picture_6" refType="w" refFor="ch" refForName="picture_1" fact="-1.4238"/>
                <dgm:constr type="ctrY" for="ch" forName="picture_6" refType="h" refFor="ch" refForName="picture_1" fact="0.91"/>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Lst>
            </dgm:else>
          </dgm:choose>
        </dgm:if>
        <dgm:else name="Name24">
          <dgm:choose name="Name25">
            <dgm:if name="Name2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l" for="ch" forName="picture_2" refType="w" refFor="ch" refForName="picture_1" fact="1.4363"/>
                <dgm:constr type="ctrY" for="ch" forName="picture_2" refType="h" refFor="ch" refForName="picture_1" fact="0.0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l" for="ch" forName="picture_3" refType="w" refFor="ch" refForName="picture_1" fact="1.2898"/>
                <dgm:constr type="ctrY" for="ch" forName="picture_3" refType="h" refFor="ch" refForName="picture_1" fact="0.227"/>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l" for="ch" forName="picture_4" refType="w" refFor="ch" refForName="picture_1" fact="1.21"/>
                <dgm:constr type="ctrY" for="ch" forName="picture_4" refType="h" refFor="ch" refForName="picture_1" fact="0.4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l" for="ch" forName="picture_5" refType="w" refFor="ch" refForName="picture_1" fact="1.21"/>
                <dgm:constr type="ctrY" for="ch" forName="picture_5" refType="h" refFor="ch" refForName="picture_1" fact="0.595"/>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l" for="ch" forName="picture_6" refType="w" refFor="ch" refForName="picture_1" fact="1.2898"/>
                <dgm:constr type="ctrY" for="ch" forName="picture_6" refType="h" refFor="ch" refForName="picture_1" fact="0.773"/>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l" for="ch" forName="picture_7" refType="w" refFor="ch" refForName="picture_1" fact="1.4363"/>
                <dgm:constr type="ctrY" for="ch" forName="picture_7" refType="h" refFor="ch" refForName="picture_1" fact="0.925"/>
                <dgm:constr type="l" for="ch" forName="line_7" refType="ctrX" refFor="ch" refForName="picture_1"/>
                <dgm:constr type="h" for="ch" forName="line_7"/>
                <dgm:constr type="r" for="ch" forName="line_7" refType="ctrX" refFor="ch" refForName="picture_7"/>
                <dgm:constr type="ctrY" for="ch" forName="line_7" refType="ctrY" refFor="ch" refForName="picture_7"/>
                <dgm:constr type="r" for="ch" forName="textparent_7" refType="w"/>
                <dgm:constr type="h" for="ch" forName="textparent_7" refType="h" refFor="ch" refForName="picture_7"/>
                <dgm:constr type="l" for="ch" forName="textparent_7" refType="r" refFor="ch" refForName="picture_7"/>
                <dgm:constr type="ctrY" for="ch" forName="textparent_7" refType="ctrY" refFor="ch" refForName="picture_7"/>
                <dgm:constr type="primFontSz" for="des" forName="text_7" refType="primFontSz" refFor="des" refForName="text_2" op="equ"/>
              </dgm:constrLst>
            </dgm:if>
            <dgm:else name="Name2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r" for="ch" forName="picture_2" refType="w"/>
                <dgm:constr type="rOff" for="ch" forName="picture_2" refType="w" refFor="ch" refForName="picture_1" fact="-1.4363"/>
                <dgm:constr type="ctrY" for="ch" forName="picture_2" refType="h" refFor="ch" refForName="picture_1" fact="0.0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r" for="ch" forName="picture_3" refType="w"/>
                <dgm:constr type="rOff" for="ch" forName="picture_3" refType="w" refFor="ch" refForName="picture_1" fact="-1.2898"/>
                <dgm:constr type="ctrY" for="ch" forName="picture_3" refType="h" refFor="ch" refForName="picture_1" fact="0.227"/>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r" for="ch" forName="picture_4" refType="w"/>
                <dgm:constr type="rOff" for="ch" forName="picture_4" refType="w" refFor="ch" refForName="picture_1" fact="-1.21"/>
                <dgm:constr type="ctrY" for="ch" forName="picture_4" refType="h" refFor="ch" refForName="picture_1" fact="0.4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r" for="ch" forName="picture_5" refType="w"/>
                <dgm:constr type="rOff" for="ch" forName="picture_5" refType="w" refFor="ch" refForName="picture_1" fact="-1.21"/>
                <dgm:constr type="ctrY" for="ch" forName="picture_5" refType="h" refFor="ch" refForName="picture_1" fact="0.595"/>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r" for="ch" forName="picture_6" refType="w"/>
                <dgm:constr type="rOff" for="ch" forName="picture_6" refType="w" refFor="ch" refForName="picture_1" fact="-1.2898"/>
                <dgm:constr type="ctrY" for="ch" forName="picture_6" refType="h" refFor="ch" refForName="picture_1" fact="0.773"/>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r" for="ch" forName="picture_7" refType="w"/>
                <dgm:constr type="rOff" for="ch" forName="picture_7" refType="w" refFor="ch" refForName="picture_1" fact="-1.4363"/>
                <dgm:constr type="ctrY" for="ch" forName="picture_7" refType="h" refFor="ch" refForName="picture_1" fact="0.925"/>
                <dgm:constr type="r" for="ch" forName="line_7" refType="ctrX" refFor="ch" refForName="picture_1"/>
                <dgm:constr type="h" for="ch" forName="line_7"/>
                <dgm:constr type="l" for="ch" forName="line_7" refType="ctrX" refFor="ch" refForName="picture_7"/>
                <dgm:constr type="ctrY" for="ch" forName="line_7" refType="ctrY" refFor="ch" refForName="picture_7"/>
                <dgm:constr type="l" for="ch" forName="textparent_7"/>
                <dgm:constr type="h" for="ch" forName="textparent_7" refType="h" refFor="ch" refForName="picture_7"/>
                <dgm:constr type="r" for="ch" forName="textparent_7" refType="l" refFor="ch" refForName="picture_7"/>
                <dgm:constr type="ctrY" for="ch" forName="textparent_7" refType="ctrY" refFor="ch" refForName="picture_7"/>
                <dgm:constr type="primFontSz" for="des" forName="text_7" refType="primFontSz" refFor="des" refForName="text_2" op="equ"/>
              </dgm:constrLst>
            </dgm:else>
          </dgm:choose>
        </dgm:else>
      </dgm:choose>
      <dgm:forEach name="wrapper" axis="self" ptType="parTrans">
        <dgm:forEach name="wrapper2" axis="self" ptType="sibTrans" st="2">
          <dgm:forEach name="pictureRepeat" axis="self">
            <dgm:layoutNode name="pictureRepeatNode" styleLbl="alignImgPlace1">
              <dgm:alg type="sp"/>
              <dgm:shape xmlns:r="http://schemas.openxmlformats.org/officeDocument/2006/relationships" type="ellipse" r:blip="" blipPhldr="1">
                <dgm:adjLst/>
              </dgm:shape>
              <dgm:presOf axis="self"/>
            </dgm:layoutNode>
          </dgm:forEach>
        </dgm:forEach>
      </dgm:forEach>
      <dgm:forEach name="Name28" axis="ch" ptType="sibTrans" hideLastTrans="0" cnt="1">
        <dgm:layoutNode name="picture_1">
          <dgm:alg type="sp"/>
          <dgm:shape xmlns:r="http://schemas.openxmlformats.org/officeDocument/2006/relationships" r:blip="">
            <dgm:adjLst/>
          </dgm:shape>
          <dgm:presOf/>
          <dgm:constrLst/>
          <dgm:forEach name="Name29" ref="pictureRepeat"/>
        </dgm:layoutNode>
      </dgm:forEach>
      <dgm:forEach name="Name30" axis="ch" ptType="node" cnt="1">
        <dgm:layoutNode name="text_1" styleLbl="node1">
          <dgm:varLst>
            <dgm:bulletEnabled val="1"/>
          </dgm:varLst>
          <dgm:alg type="tx">
            <dgm:param type="txAnchorVert" val="b"/>
            <dgm:param type="txAnchorVertCh" val="b"/>
            <dgm:param type="parTxRTLAlign" val="r"/>
            <dgm:param type="shpTxRTLAlignCh" val="r"/>
          </dgm:alg>
          <dgm:shape xmlns:r="http://schemas.openxmlformats.org/officeDocument/2006/relationships" type="rect" r:blip="" hideGeom="1">
            <dgm:adjLst/>
          </dgm:shape>
          <dgm:presOf axis="desOrSelf" ptType="node"/>
          <dgm:constrLst>
            <dgm:constr type="primFontSz" val="65"/>
            <dgm:constr type="lMarg"/>
            <dgm:constr type="rMarg"/>
            <dgm:constr type="tMarg"/>
            <dgm:constr type="bMarg"/>
          </dgm:constrLst>
          <dgm:ruleLst>
            <dgm:rule type="primFontSz" val="5" fact="NaN" max="NaN"/>
          </dgm:ruleLst>
        </dgm:layoutNode>
      </dgm:forEach>
      <dgm:forEach name="Name31" axis="ch" ptType="sibTrans" hideLastTrans="0" st="2" cnt="1">
        <dgm:layoutNode name="picture_2">
          <dgm:alg type="sp"/>
          <dgm:shape xmlns:r="http://schemas.openxmlformats.org/officeDocument/2006/relationships" r:blip="">
            <dgm:adjLst/>
          </dgm:shape>
          <dgm:presOf/>
          <dgm:constrLst/>
          <dgm:forEach name="Name32" ref="pictureRepeat"/>
        </dgm:layoutNode>
      </dgm:forEach>
      <dgm:forEach name="Name33" axis="ch" ptType="node" st="2" cnt="1">
        <dgm:layoutNode name="line_2" styleLbl="parChTrans1D1">
          <dgm:alg type="sp"/>
          <dgm:shape xmlns:r="http://schemas.openxmlformats.org/officeDocument/2006/relationships" type="line" r:blip="" zOrderOff="-100">
            <dgm:adjLst/>
          </dgm:shape>
          <dgm:presOf/>
        </dgm:layoutNode>
        <dgm:layoutNode name="textparent_2">
          <dgm:choose name="Name34">
            <dgm:if name="Name35" func="var" arg="dir" op="equ" val="norm">
              <dgm:alg type="lin">
                <dgm:param type="horzAlign" val="l"/>
              </dgm:alg>
            </dgm:if>
            <dgm:else name="Name36">
              <dgm:alg type="lin">
                <dgm:param type="horzAlign" val="r"/>
              </dgm:alg>
            </dgm:else>
          </dgm:choose>
          <dgm:shape xmlns:r="http://schemas.openxmlformats.org/officeDocument/2006/relationships" type="rect" r:blip="" hideGeom="1">
            <dgm:adjLst/>
          </dgm:shape>
          <dgm:constrLst>
            <dgm:constr type="userW" for="ch" forName="text_2" refType="w"/>
            <dgm:constr type="h" for="ch" forName="text_2" refType="h"/>
          </dgm:constrLst>
          <dgm:presOf/>
          <dgm:layoutNode name="text_2" styleLbl="revTx">
            <dgm:varLst>
              <dgm:bulletEnabled val="1"/>
            </dgm:varLst>
            <dgm:choose name="Name37">
              <dgm:if name="Name38" func="var" arg="dir" op="equ" val="norm">
                <dgm:alg type="tx">
                  <dgm:param type="parTxLTRAlign" val="l"/>
                  <dgm:param type="shpTxLTRAlignCh" val="l"/>
                  <dgm:param type="parTxRTLAlign" val="r"/>
                  <dgm:param type="shpTxRTLAlignCh" val="r"/>
                </dgm:alg>
              </dgm:if>
              <dgm:else name="Name39">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0" axis="ch" ptType="sibTrans" hideLastTrans="0" st="3" cnt="1">
        <dgm:layoutNode name="picture_3">
          <dgm:alg type="sp"/>
          <dgm:shape xmlns:r="http://schemas.openxmlformats.org/officeDocument/2006/relationships" r:blip="">
            <dgm:adjLst/>
          </dgm:shape>
          <dgm:presOf/>
          <dgm:constrLst/>
          <dgm:forEach name="Name41" ref="pictureRepeat"/>
        </dgm:layoutNode>
      </dgm:forEach>
      <dgm:forEach name="Name42" axis="ch" ptType="node" st="3" cnt="1">
        <dgm:layoutNode name="line_3" styleLbl="parChTrans1D1">
          <dgm:alg type="sp"/>
          <dgm:shape xmlns:r="http://schemas.openxmlformats.org/officeDocument/2006/relationships" type="line" r:blip="" zOrderOff="-100">
            <dgm:adjLst/>
          </dgm:shape>
          <dgm:presOf/>
        </dgm:layoutNode>
        <dgm:layoutNode name="textparent_3">
          <dgm:choose name="Name43">
            <dgm:if name="Name44" func="var" arg="dir" op="equ" val="norm">
              <dgm:alg type="lin">
                <dgm:param type="horzAlign" val="l"/>
              </dgm:alg>
            </dgm:if>
            <dgm:else name="Name45">
              <dgm:alg type="lin">
                <dgm:param type="horzAlign" val="r"/>
              </dgm:alg>
            </dgm:else>
          </dgm:choose>
          <dgm:shape xmlns:r="http://schemas.openxmlformats.org/officeDocument/2006/relationships" type="rect" r:blip="" hideGeom="1">
            <dgm:adjLst/>
          </dgm:shape>
          <dgm:constrLst>
            <dgm:constr type="userW" for="ch" forName="text_3" refType="w"/>
            <dgm:constr type="h" for="ch" forName="text_3" refType="h"/>
          </dgm:constrLst>
          <dgm:presOf/>
          <dgm:layoutNode name="text_3" styleLbl="revTx">
            <dgm:varLst>
              <dgm:bulletEnabled val="1"/>
            </dgm:varLst>
            <dgm:choose name="Name46">
              <dgm:if name="Name47" func="var" arg="dir" op="equ" val="norm">
                <dgm:alg type="tx">
                  <dgm:param type="parTxLTRAlign" val="l"/>
                  <dgm:param type="shpTxLTRAlignCh" val="l"/>
                  <dgm:param type="parTxRTLAlign" val="r"/>
                  <dgm:param type="shpTxRTLAlignCh" val="r"/>
                </dgm:alg>
              </dgm:if>
              <dgm:else name="Name48">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9" axis="ch" ptType="sibTrans" hideLastTrans="0" st="4" cnt="1">
        <dgm:layoutNode name="picture_4">
          <dgm:alg type="sp"/>
          <dgm:shape xmlns:r="http://schemas.openxmlformats.org/officeDocument/2006/relationships" r:blip="">
            <dgm:adjLst/>
          </dgm:shape>
          <dgm:presOf/>
          <dgm:constrLst/>
          <dgm:forEach name="Name50" ref="pictureRepeat"/>
        </dgm:layoutNode>
      </dgm:forEach>
      <dgm:forEach name="Name51" axis="ch" ptType="node" st="4" cnt="1">
        <dgm:layoutNode name="line_4" styleLbl="parChTrans1D1">
          <dgm:alg type="sp"/>
          <dgm:shape xmlns:r="http://schemas.openxmlformats.org/officeDocument/2006/relationships" type="line" r:blip="" zOrderOff="-100">
            <dgm:adjLst/>
          </dgm:shape>
          <dgm:presOf/>
        </dgm:layoutNode>
        <dgm:layoutNode name="textparent_4">
          <dgm:choose name="Name52">
            <dgm:if name="Name53" func="var" arg="dir" op="equ" val="norm">
              <dgm:alg type="lin">
                <dgm:param type="horzAlign" val="l"/>
              </dgm:alg>
            </dgm:if>
            <dgm:else name="Name54">
              <dgm:alg type="lin">
                <dgm:param type="horzAlign" val="r"/>
              </dgm:alg>
            </dgm:else>
          </dgm:choose>
          <dgm:shape xmlns:r="http://schemas.openxmlformats.org/officeDocument/2006/relationships" type="rect" r:blip="" hideGeom="1">
            <dgm:adjLst/>
          </dgm:shape>
          <dgm:constrLst>
            <dgm:constr type="userW" for="ch" forName="text_4" refType="w"/>
            <dgm:constr type="h" for="ch" forName="text_4" refType="h"/>
          </dgm:constrLst>
          <dgm:presOf/>
          <dgm:layoutNode name="text_4" styleLbl="revTx">
            <dgm:varLst>
              <dgm:bulletEnabled val="1"/>
            </dgm:varLst>
            <dgm:choose name="Name55">
              <dgm:if name="Name56" func="var" arg="dir" op="equ" val="norm">
                <dgm:alg type="tx">
                  <dgm:param type="parTxLTRAlign" val="l"/>
                  <dgm:param type="shpTxLTRAlignCh" val="l"/>
                  <dgm:param type="parTxRTLAlign" val="r"/>
                  <dgm:param type="shpTxRTLAlignCh" val="r"/>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58" axis="ch" ptType="sibTrans" hideLastTrans="0" st="5" cnt="1">
        <dgm:layoutNode name="picture_5">
          <dgm:alg type="sp"/>
          <dgm:shape xmlns:r="http://schemas.openxmlformats.org/officeDocument/2006/relationships" r:blip="">
            <dgm:adjLst/>
          </dgm:shape>
          <dgm:presOf/>
          <dgm:constrLst/>
          <dgm:forEach name="Name59" ref="pictureRepeat"/>
        </dgm:layoutNode>
      </dgm:forEach>
      <dgm:forEach name="Name60" axis="ch" ptType="node" st="5" cnt="1">
        <dgm:layoutNode name="line_5" styleLbl="parChTrans1D1">
          <dgm:alg type="sp"/>
          <dgm:shape xmlns:r="http://schemas.openxmlformats.org/officeDocument/2006/relationships" type="line" r:blip="" zOrderOff="-100">
            <dgm:adjLst/>
          </dgm:shape>
          <dgm:presOf/>
        </dgm:layoutNode>
        <dgm:layoutNode name="textparent_5">
          <dgm:choose name="Name61">
            <dgm:if name="Name62" func="var" arg="dir" op="equ" val="norm">
              <dgm:alg type="lin">
                <dgm:param type="horzAlign" val="l"/>
              </dgm:alg>
            </dgm:if>
            <dgm:else name="Name63">
              <dgm:alg type="lin">
                <dgm:param type="horzAlign" val="r"/>
              </dgm:alg>
            </dgm:else>
          </dgm:choose>
          <dgm:shape xmlns:r="http://schemas.openxmlformats.org/officeDocument/2006/relationships" type="rect" r:blip="" hideGeom="1">
            <dgm:adjLst/>
          </dgm:shape>
          <dgm:constrLst>
            <dgm:constr type="userW" for="ch" forName="text_5" refType="w"/>
            <dgm:constr type="h" for="ch" forName="text_5" refType="h"/>
          </dgm:constrLst>
          <dgm:presOf/>
          <dgm:layoutNode name="text_5" styleLbl="revTx">
            <dgm:varLst>
              <dgm:bulletEnabled val="1"/>
            </dgm:varLst>
            <dgm:choose name="Name64">
              <dgm:if name="Name65" func="var" arg="dir" op="equ" val="norm">
                <dgm:alg type="tx">
                  <dgm:param type="parTxLTRAlign" val="l"/>
                  <dgm:param type="shpTxLTRAlignCh" val="l"/>
                  <dgm:param type="parTxRTLAlign" val="r"/>
                  <dgm:param type="shpTxRTLAlignCh" val="r"/>
                </dgm:alg>
              </dgm:if>
              <dgm:else name="Name66">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67" axis="ch" ptType="sibTrans" hideLastTrans="0" st="6" cnt="1">
        <dgm:layoutNode name="picture_6">
          <dgm:alg type="sp"/>
          <dgm:shape xmlns:r="http://schemas.openxmlformats.org/officeDocument/2006/relationships" r:blip="">
            <dgm:adjLst/>
          </dgm:shape>
          <dgm:presOf/>
          <dgm:constrLst/>
          <dgm:forEach name="Name68" ref="pictureRepeat"/>
        </dgm:layoutNode>
      </dgm:forEach>
      <dgm:forEach name="Name69" axis="ch" ptType="node" st="6" cnt="1">
        <dgm:layoutNode name="line_6" styleLbl="parChTrans1D1">
          <dgm:alg type="sp"/>
          <dgm:shape xmlns:r="http://schemas.openxmlformats.org/officeDocument/2006/relationships" type="line" r:blip="" zOrderOff="-100">
            <dgm:adjLst/>
          </dgm:shape>
          <dgm:presOf/>
        </dgm:layoutNode>
        <dgm:layoutNode name="textparent_6">
          <dgm:choose name="Name70">
            <dgm:if name="Name71" func="var" arg="dir" op="equ" val="norm">
              <dgm:alg type="lin">
                <dgm:param type="horzAlign" val="l"/>
              </dgm:alg>
            </dgm:if>
            <dgm:else name="Name72">
              <dgm:alg type="lin">
                <dgm:param type="horzAlign" val="r"/>
              </dgm:alg>
            </dgm:else>
          </dgm:choose>
          <dgm:shape xmlns:r="http://schemas.openxmlformats.org/officeDocument/2006/relationships" type="rect" r:blip="" hideGeom="1">
            <dgm:adjLst/>
          </dgm:shape>
          <dgm:constrLst>
            <dgm:constr type="userW" for="ch" forName="text_6" refType="w"/>
            <dgm:constr type="h" for="ch" forName="text_6" refType="h"/>
          </dgm:constrLst>
          <dgm:presOf/>
          <dgm:layoutNode name="text_6" styleLbl="revTx">
            <dgm:varLst>
              <dgm:bulletEnabled val="1"/>
            </dgm:varLst>
            <dgm:choose name="Name73">
              <dgm:if name="Name74" func="var" arg="dir" op="equ" val="norm">
                <dgm:alg type="tx">
                  <dgm:param type="parTxLTRAlign" val="l"/>
                  <dgm:param type="shpTxLTRAlignCh" val="l"/>
                  <dgm:param type="parTxRTLAlign" val="r"/>
                  <dgm:param type="shpTxRTLAlignCh" val="r"/>
                </dgm:alg>
              </dgm:if>
              <dgm:else name="Name75">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76" axis="ch" ptType="sibTrans" hideLastTrans="0" st="7" cnt="1">
        <dgm:layoutNode name="picture_7">
          <dgm:alg type="sp"/>
          <dgm:shape xmlns:r="http://schemas.openxmlformats.org/officeDocument/2006/relationships" r:blip="">
            <dgm:adjLst/>
          </dgm:shape>
          <dgm:presOf/>
          <dgm:constrLst/>
          <dgm:forEach name="Name77" ref="pictureRepeat"/>
        </dgm:layoutNode>
      </dgm:forEach>
      <dgm:forEach name="Name78" axis="ch" ptType="node" st="7" cnt="1">
        <dgm:layoutNode name="line_7" styleLbl="parChTrans1D1">
          <dgm:alg type="sp"/>
          <dgm:shape xmlns:r="http://schemas.openxmlformats.org/officeDocument/2006/relationships" type="line" r:blip="" zOrderOff="-100">
            <dgm:adjLst/>
          </dgm:shape>
          <dgm:presOf/>
        </dgm:layoutNode>
        <dgm:layoutNode name="textparent_7">
          <dgm:choose name="Name79">
            <dgm:if name="Name80" func="var" arg="dir" op="equ" val="norm">
              <dgm:alg type="lin">
                <dgm:param type="horzAlign" val="l"/>
              </dgm:alg>
            </dgm:if>
            <dgm:else name="Name81">
              <dgm:alg type="lin">
                <dgm:param type="horzAlign" val="r"/>
              </dgm:alg>
            </dgm:else>
          </dgm:choose>
          <dgm:shape xmlns:r="http://schemas.openxmlformats.org/officeDocument/2006/relationships" type="rect" r:blip="" hideGeom="1">
            <dgm:adjLst/>
          </dgm:shape>
          <dgm:constrLst>
            <dgm:constr type="userW" for="ch" forName="text_7" refType="w"/>
            <dgm:constr type="h" for="ch" forName="text_7" refType="h"/>
          </dgm:constrLst>
          <dgm:presOf/>
          <dgm:layoutNode name="text_7" styleLbl="revTx">
            <dgm:varLst>
              <dgm:bulletEnabled val="1"/>
            </dgm:varLst>
            <dgm:choose name="Name82">
              <dgm:if name="Name83" func="var" arg="dir" op="equ" val="norm">
                <dgm:alg type="tx">
                  <dgm:param type="parTxLTRAlign" val="l"/>
                  <dgm:param type="shpTxLTRAlignCh" val="l"/>
                  <dgm:param type="parTxRTLAlign" val="r"/>
                  <dgm:param type="shpTxRTLAlignCh" val="r"/>
                </dgm:alg>
              </dgm:if>
              <dgm:else name="Name84">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layoutNode>
  </dgm:layoutNode>
</dgm:layoutDef>
</file>

<file path=ppt/diagrams/layout6.xml><?xml version="1.0" encoding="utf-8"?>
<dgm:layoutDef xmlns:dgm="http://schemas.openxmlformats.org/drawingml/2006/diagram" xmlns:a="http://schemas.openxmlformats.org/drawingml/2006/main" uniqueId="urn:microsoft.com/office/officeart/2008/layout/CircularPictureCallout">
  <dgm:title val=""/>
  <dgm:desc val=""/>
  <dgm:catLst>
    <dgm:cat type="picture" pri="2000"/>
    <dgm:cat type="pictureconvert" pri="2000"/>
  </dgm:catLst>
  <dgm:sampData>
    <dgm:dataModel>
      <dgm:ptLst>
        <dgm:pt modelId="0" type="doc"/>
        <dgm:pt modelId="1"/>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2"/>
    </dgm:constrLst>
    <dgm:layoutNode name="Name1">
      <dgm:alg type="composite"/>
      <dgm:shape xmlns:r="http://schemas.openxmlformats.org/officeDocument/2006/relationships" r:blip="">
        <dgm:adjLst/>
      </dgm:shape>
      <dgm:choose name="Name2">
        <dgm:if name="Name3" axis="ch" ptType="node" func="cnt" op="lte" val="1">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w" refFor="ch" refForName="picture_1" fact="0.18"/>
            <dgm:constr type="t" for="ch" forName="text_1" refType="h" refFor="ch" refForName="picture_1" fact="0.531"/>
          </dgm:constrLst>
        </dgm:if>
        <dgm:if name="Name4" axis="ch" ptType="node" func="cnt" op="lte" val="2">
          <dgm:choose name="Name5">
            <dgm:if name="Name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l" for="ch" forName="picture_2" refType="w" refFor="ch" refForName="picture_1" fact="1.21"/>
                <dgm:constr type="ctrY" for="ch" forName="picture_2" refType="h" refFor="ch" refForName="picture_1" fact="0.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Lst>
            </dgm:if>
            <dgm:else name="Name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r" for="ch" forName="picture_2" refType="w"/>
                <dgm:constr type="rOff" for="ch" forName="picture_2" refType="w" refFor="ch" refForName="picture_1" fact="-1.21"/>
                <dgm:constr type="ctrY" for="ch" forName="picture_2" refType="h" refFor="ch" refForName="picture_1" fact="0.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Lst>
            </dgm:else>
          </dgm:choose>
        </dgm:if>
        <dgm:if name="Name8" axis="ch" ptType="node" func="cnt" op="lte" val="3">
          <dgm:choose name="Name9">
            <dgm:if name="Name10"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l" for="ch" forName="picture_2" refType="w" refFor="ch" refForName="picture_1" fact="1.21"/>
                <dgm:constr type="ctrY" for="ch" forName="picture_2" refType="h" refFor="ch" refForName="picture_1" fact="0.18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l" for="ch" forName="picture_3" refType="w" refFor="ch" refForName="picture_1" fact="1.21"/>
                <dgm:constr type="ctrY" for="ch" forName="picture_3" refType="h" refFor="ch" refForName="picture_1" fact="0.812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Lst>
            </dgm:if>
            <dgm:else name="Name11">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r" for="ch" forName="picture_2" refType="w"/>
                <dgm:constr type="rOff" for="ch" forName="picture_2" refType="w" refFor="ch" refForName="picture_1" fact="-1.21"/>
                <dgm:constr type="ctrY" for="ch" forName="picture_2" refType="h" refFor="ch" refForName="picture_1" fact="0.18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r" for="ch" forName="picture_3" refType="w"/>
                <dgm:constr type="rOff" for="ch" forName="picture_3" refType="w" refFor="ch" refForName="picture_1" fact="-1.21"/>
                <dgm:constr type="ctrY" for="ch" forName="picture_3" refType="h" refFor="ch" refForName="picture_1" fact="0.812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Lst>
            </dgm:else>
          </dgm:choose>
        </dgm:if>
        <dgm:if name="Name12" axis="ch" ptType="node" func="cnt" op="lte" val="4">
          <dgm:choose name="Name13">
            <dgm:if name="Name14"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l" for="ch" forName="picture_2" refType="w" refFor="ch" refForName="picture_1" fact="1.354"/>
                <dgm:constr type="ctrY" for="ch" forName="picture_2" refType="h" refFor="ch" refForName="picture_1" fact="0.1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l" for="ch" forName="picture_3" refType="w" refFor="ch" refForName="picture_1" fact="1.21"/>
                <dgm:constr type="ctrY" for="ch" forName="picture_3" refType="h" refFor="ch" refForName="picture_1" fact="0.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l" for="ch" forName="picture_4" refType="w" refFor="ch" refForName="picture_1" fact="1.354"/>
                <dgm:constr type="ctrY" for="ch" forName="picture_4" refType="h" refFor="ch" refForName="picture_1" fact="0.8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Lst>
            </dgm:if>
            <dgm:else name="Name15">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r" for="ch" forName="picture_2" refType="w"/>
                <dgm:constr type="rOff" for="ch" forName="picture_2" refType="w" refFor="ch" refForName="picture_1" fact="-1.354"/>
                <dgm:constr type="ctrY" for="ch" forName="picture_2" refType="h" refFor="ch" refForName="picture_1" fact="0.1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r" for="ch" forName="picture_3" refType="w"/>
                <dgm:constr type="rOff" for="ch" forName="picture_3" refType="w" refFor="ch" refForName="picture_1" fact="-1.21"/>
                <dgm:constr type="ctrY" for="ch" forName="picture_3" refType="h" refFor="ch" refForName="picture_1" fact="0.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r" for="ch" forName="picture_4" refType="w"/>
                <dgm:constr type="rOff" for="ch" forName="picture_4" refType="w" refFor="ch" refForName="picture_1" fact="-1.354"/>
                <dgm:constr type="ctrY" for="ch" forName="picture_4" refType="h" refFor="ch" refForName="picture_1" fact="0.8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Lst>
            </dgm:else>
          </dgm:choose>
        </dgm:if>
        <dgm:if name="Name16" axis="ch" ptType="node" func="cnt" op="lte" val="5">
          <dgm:choose name="Name17">
            <dgm:if name="Name18"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l" for="ch" forName="picture_2" refType="w" refFor="ch" refForName="picture_1" fact="1.375"/>
                <dgm:constr type="ctrY" for="ch" forName="picture_2" refType="h" refFor="ch" refForName="picture_1" fact="0.11"/>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l" for="ch" forName="picture_3" refType="w" refFor="ch" refForName="picture_1" fact="1.21"/>
                <dgm:constr type="ctrY" for="ch" forName="picture_3" refType="h" refFor="ch" refForName="picture_1" fact="0.353"/>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l" for="ch" forName="picture_4" refType="w" refFor="ch" refForName="picture_1" fact="1.21"/>
                <dgm:constr type="ctrY" for="ch" forName="picture_4" refType="h" refFor="ch" refForName="picture_1" fact="0.647"/>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l" for="ch" forName="picture_5" refType="w" refFor="ch" refForName="picture_1" fact="1.375"/>
                <dgm:constr type="ctrY" for="ch" forName="picture_5" refType="h" refFor="ch" refForName="picture_1" fact="0.8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Lst>
            </dgm:if>
            <dgm:else name="Name19">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r" for="ch" forName="picture_2" refType="w"/>
                <dgm:constr type="rOff" for="ch" forName="picture_2" refType="w" refFor="ch" refForName="picture_1" fact="-1.375"/>
                <dgm:constr type="ctrY" for="ch" forName="picture_2" refType="h" refFor="ch" refForName="picture_1" fact="0.11"/>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r" for="ch" forName="picture_3" refType="w"/>
                <dgm:constr type="rOff" for="ch" forName="picture_3" refType="w" refFor="ch" refForName="picture_1" fact="-1.21"/>
                <dgm:constr type="ctrY" for="ch" forName="picture_3" refType="h" refFor="ch" refForName="picture_1" fact="0.353"/>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r" for="ch" forName="picture_4" refType="w"/>
                <dgm:constr type="rOff" for="ch" forName="picture_4" refType="w" refFor="ch" refForName="picture_1" fact="-1.21"/>
                <dgm:constr type="ctrY" for="ch" forName="picture_4" refType="h" refFor="ch" refForName="picture_1" fact="0.647"/>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r" for="ch" forName="picture_5" refType="w"/>
                <dgm:constr type="rOff" for="ch" forName="picture_5" refType="w" refFor="ch" refForName="picture_1" fact="-1.375"/>
                <dgm:constr type="ctrY" for="ch" forName="picture_5" refType="h" refFor="ch" refForName="picture_1" fact="0.8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Lst>
            </dgm:else>
          </dgm:choose>
        </dgm:if>
        <dgm:if name="Name20" axis="ch" ptType="node" func="cnt" op="lte" val="6">
          <dgm:choose name="Name21">
            <dgm:if name="Name22"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l" for="ch" forName="picture_2" refType="w" refFor="ch" refForName="picture_1" fact="1.4238"/>
                <dgm:constr type="ctrY" for="ch" forName="picture_2" refType="h" refFor="ch" refForName="picture_1" fact="0.09"/>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l" for="ch" forName="picture_3" refType="w" refFor="ch" refForName="picture_1" fact="1.2667"/>
                <dgm:constr type="ctrY" for="ch" forName="picture_3" refType="h" refFor="ch" refForName="picture_1" fact="0.261"/>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l" for="ch" forName="picture_4" refType="w" refFor="ch" refForName="picture_1" fact="1.21"/>
                <dgm:constr type="ctrY" for="ch" forName="picture_4" refType="h" refFor="ch" refForName="picture_1" fact="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l" for="ch" forName="picture_5" refType="w" refFor="ch" refForName="picture_1" fact="1.2667"/>
                <dgm:constr type="ctrY" for="ch" forName="picture_5" refType="h" refFor="ch" refForName="picture_1" fact="0.73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l" for="ch" forName="picture_6" refType="w" refFor="ch" refForName="picture_1" fact="1.4238"/>
                <dgm:constr type="ctrY" for="ch" forName="picture_6" refType="h" refFor="ch" refForName="picture_1" fact="0.91"/>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Lst>
            </dgm:if>
            <dgm:else name="Name23">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r" for="ch" forName="picture_2" refType="w"/>
                <dgm:constr type="rOff" for="ch" forName="picture_2" refType="w" refFor="ch" refForName="picture_1" fact="-1.4238"/>
                <dgm:constr type="ctrY" for="ch" forName="picture_2" refType="h" refFor="ch" refForName="picture_1" fact="0.09"/>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r" for="ch" forName="picture_3" refType="w"/>
                <dgm:constr type="rOff" for="ch" forName="picture_3" refType="w" refFor="ch" refForName="picture_1" fact="-1.2667"/>
                <dgm:constr type="ctrY" for="ch" forName="picture_3" refType="h" refFor="ch" refForName="picture_1" fact="0.261"/>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r" for="ch" forName="picture_4" refType="w"/>
                <dgm:constr type="rOff" for="ch" forName="picture_4" refType="w" refFor="ch" refForName="picture_1" fact="-1.21"/>
                <dgm:constr type="ctrY" for="ch" forName="picture_4" refType="h" refFor="ch" refForName="picture_1" fact="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r" for="ch" forName="picture_5" refType="w"/>
                <dgm:constr type="rOff" for="ch" forName="picture_5" refType="w" refFor="ch" refForName="picture_1" fact="-1.2667"/>
                <dgm:constr type="ctrY" for="ch" forName="picture_5" refType="h" refFor="ch" refForName="picture_1" fact="0.73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r" for="ch" forName="picture_6" refType="w"/>
                <dgm:constr type="rOff" for="ch" forName="picture_6" refType="w" refFor="ch" refForName="picture_1" fact="-1.4238"/>
                <dgm:constr type="ctrY" for="ch" forName="picture_6" refType="h" refFor="ch" refForName="picture_1" fact="0.91"/>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Lst>
            </dgm:else>
          </dgm:choose>
        </dgm:if>
        <dgm:else name="Name24">
          <dgm:choose name="Name25">
            <dgm:if name="Name2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l" for="ch" forName="picture_2" refType="w" refFor="ch" refForName="picture_1" fact="1.4363"/>
                <dgm:constr type="ctrY" for="ch" forName="picture_2" refType="h" refFor="ch" refForName="picture_1" fact="0.0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l" for="ch" forName="picture_3" refType="w" refFor="ch" refForName="picture_1" fact="1.2898"/>
                <dgm:constr type="ctrY" for="ch" forName="picture_3" refType="h" refFor="ch" refForName="picture_1" fact="0.227"/>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l" for="ch" forName="picture_4" refType="w" refFor="ch" refForName="picture_1" fact="1.21"/>
                <dgm:constr type="ctrY" for="ch" forName="picture_4" refType="h" refFor="ch" refForName="picture_1" fact="0.4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l" for="ch" forName="picture_5" refType="w" refFor="ch" refForName="picture_1" fact="1.21"/>
                <dgm:constr type="ctrY" for="ch" forName="picture_5" refType="h" refFor="ch" refForName="picture_1" fact="0.595"/>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l" for="ch" forName="picture_6" refType="w" refFor="ch" refForName="picture_1" fact="1.2898"/>
                <dgm:constr type="ctrY" for="ch" forName="picture_6" refType="h" refFor="ch" refForName="picture_1" fact="0.773"/>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l" for="ch" forName="picture_7" refType="w" refFor="ch" refForName="picture_1" fact="1.4363"/>
                <dgm:constr type="ctrY" for="ch" forName="picture_7" refType="h" refFor="ch" refForName="picture_1" fact="0.925"/>
                <dgm:constr type="l" for="ch" forName="line_7" refType="ctrX" refFor="ch" refForName="picture_1"/>
                <dgm:constr type="h" for="ch" forName="line_7"/>
                <dgm:constr type="r" for="ch" forName="line_7" refType="ctrX" refFor="ch" refForName="picture_7"/>
                <dgm:constr type="ctrY" for="ch" forName="line_7" refType="ctrY" refFor="ch" refForName="picture_7"/>
                <dgm:constr type="r" for="ch" forName="textparent_7" refType="w"/>
                <dgm:constr type="h" for="ch" forName="textparent_7" refType="h" refFor="ch" refForName="picture_7"/>
                <dgm:constr type="l" for="ch" forName="textparent_7" refType="r" refFor="ch" refForName="picture_7"/>
                <dgm:constr type="ctrY" for="ch" forName="textparent_7" refType="ctrY" refFor="ch" refForName="picture_7"/>
                <dgm:constr type="primFontSz" for="des" forName="text_7" refType="primFontSz" refFor="des" refForName="text_2" op="equ"/>
              </dgm:constrLst>
            </dgm:if>
            <dgm:else name="Name2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r" for="ch" forName="picture_2" refType="w"/>
                <dgm:constr type="rOff" for="ch" forName="picture_2" refType="w" refFor="ch" refForName="picture_1" fact="-1.4363"/>
                <dgm:constr type="ctrY" for="ch" forName="picture_2" refType="h" refFor="ch" refForName="picture_1" fact="0.0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r" for="ch" forName="picture_3" refType="w"/>
                <dgm:constr type="rOff" for="ch" forName="picture_3" refType="w" refFor="ch" refForName="picture_1" fact="-1.2898"/>
                <dgm:constr type="ctrY" for="ch" forName="picture_3" refType="h" refFor="ch" refForName="picture_1" fact="0.227"/>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r" for="ch" forName="picture_4" refType="w"/>
                <dgm:constr type="rOff" for="ch" forName="picture_4" refType="w" refFor="ch" refForName="picture_1" fact="-1.21"/>
                <dgm:constr type="ctrY" for="ch" forName="picture_4" refType="h" refFor="ch" refForName="picture_1" fact="0.4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r" for="ch" forName="picture_5" refType="w"/>
                <dgm:constr type="rOff" for="ch" forName="picture_5" refType="w" refFor="ch" refForName="picture_1" fact="-1.21"/>
                <dgm:constr type="ctrY" for="ch" forName="picture_5" refType="h" refFor="ch" refForName="picture_1" fact="0.595"/>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r" for="ch" forName="picture_6" refType="w"/>
                <dgm:constr type="rOff" for="ch" forName="picture_6" refType="w" refFor="ch" refForName="picture_1" fact="-1.2898"/>
                <dgm:constr type="ctrY" for="ch" forName="picture_6" refType="h" refFor="ch" refForName="picture_1" fact="0.773"/>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r" for="ch" forName="picture_7" refType="w"/>
                <dgm:constr type="rOff" for="ch" forName="picture_7" refType="w" refFor="ch" refForName="picture_1" fact="-1.4363"/>
                <dgm:constr type="ctrY" for="ch" forName="picture_7" refType="h" refFor="ch" refForName="picture_1" fact="0.925"/>
                <dgm:constr type="r" for="ch" forName="line_7" refType="ctrX" refFor="ch" refForName="picture_1"/>
                <dgm:constr type="h" for="ch" forName="line_7"/>
                <dgm:constr type="l" for="ch" forName="line_7" refType="ctrX" refFor="ch" refForName="picture_7"/>
                <dgm:constr type="ctrY" for="ch" forName="line_7" refType="ctrY" refFor="ch" refForName="picture_7"/>
                <dgm:constr type="l" for="ch" forName="textparent_7"/>
                <dgm:constr type="h" for="ch" forName="textparent_7" refType="h" refFor="ch" refForName="picture_7"/>
                <dgm:constr type="r" for="ch" forName="textparent_7" refType="l" refFor="ch" refForName="picture_7"/>
                <dgm:constr type="ctrY" for="ch" forName="textparent_7" refType="ctrY" refFor="ch" refForName="picture_7"/>
                <dgm:constr type="primFontSz" for="des" forName="text_7" refType="primFontSz" refFor="des" refForName="text_2" op="equ"/>
              </dgm:constrLst>
            </dgm:else>
          </dgm:choose>
        </dgm:else>
      </dgm:choose>
      <dgm:forEach name="wrapper" axis="self" ptType="parTrans">
        <dgm:forEach name="wrapper2" axis="self" ptType="sibTrans" st="2">
          <dgm:forEach name="pictureRepeat" axis="self">
            <dgm:layoutNode name="pictureRepeatNode" styleLbl="alignImgPlace1">
              <dgm:alg type="sp"/>
              <dgm:shape xmlns:r="http://schemas.openxmlformats.org/officeDocument/2006/relationships" type="ellipse" r:blip="" blipPhldr="1">
                <dgm:adjLst/>
              </dgm:shape>
              <dgm:presOf axis="self"/>
            </dgm:layoutNode>
          </dgm:forEach>
        </dgm:forEach>
      </dgm:forEach>
      <dgm:forEach name="Name28" axis="ch" ptType="sibTrans" hideLastTrans="0" cnt="1">
        <dgm:layoutNode name="picture_1">
          <dgm:alg type="sp"/>
          <dgm:shape xmlns:r="http://schemas.openxmlformats.org/officeDocument/2006/relationships" r:blip="">
            <dgm:adjLst/>
          </dgm:shape>
          <dgm:presOf/>
          <dgm:constrLst/>
          <dgm:forEach name="Name29" ref="pictureRepeat"/>
        </dgm:layoutNode>
      </dgm:forEach>
      <dgm:forEach name="Name30" axis="ch" ptType="node" cnt="1">
        <dgm:layoutNode name="text_1" styleLbl="node1">
          <dgm:varLst>
            <dgm:bulletEnabled val="1"/>
          </dgm:varLst>
          <dgm:alg type="tx">
            <dgm:param type="txAnchorVert" val="b"/>
            <dgm:param type="txAnchorVertCh" val="b"/>
            <dgm:param type="parTxRTLAlign" val="r"/>
            <dgm:param type="shpTxRTLAlignCh" val="r"/>
          </dgm:alg>
          <dgm:shape xmlns:r="http://schemas.openxmlformats.org/officeDocument/2006/relationships" type="rect" r:blip="" hideGeom="1">
            <dgm:adjLst/>
          </dgm:shape>
          <dgm:presOf axis="desOrSelf" ptType="node"/>
          <dgm:constrLst>
            <dgm:constr type="primFontSz" val="65"/>
            <dgm:constr type="lMarg"/>
            <dgm:constr type="rMarg"/>
            <dgm:constr type="tMarg"/>
            <dgm:constr type="bMarg"/>
          </dgm:constrLst>
          <dgm:ruleLst>
            <dgm:rule type="primFontSz" val="5" fact="NaN" max="NaN"/>
          </dgm:ruleLst>
        </dgm:layoutNode>
      </dgm:forEach>
      <dgm:forEach name="Name31" axis="ch" ptType="sibTrans" hideLastTrans="0" st="2" cnt="1">
        <dgm:layoutNode name="picture_2">
          <dgm:alg type="sp"/>
          <dgm:shape xmlns:r="http://schemas.openxmlformats.org/officeDocument/2006/relationships" r:blip="">
            <dgm:adjLst/>
          </dgm:shape>
          <dgm:presOf/>
          <dgm:constrLst/>
          <dgm:forEach name="Name32" ref="pictureRepeat"/>
        </dgm:layoutNode>
      </dgm:forEach>
      <dgm:forEach name="Name33" axis="ch" ptType="node" st="2" cnt="1">
        <dgm:layoutNode name="line_2" styleLbl="parChTrans1D1">
          <dgm:alg type="sp"/>
          <dgm:shape xmlns:r="http://schemas.openxmlformats.org/officeDocument/2006/relationships" type="line" r:blip="" zOrderOff="-100">
            <dgm:adjLst/>
          </dgm:shape>
          <dgm:presOf/>
        </dgm:layoutNode>
        <dgm:layoutNode name="textparent_2">
          <dgm:choose name="Name34">
            <dgm:if name="Name35" func="var" arg="dir" op="equ" val="norm">
              <dgm:alg type="lin">
                <dgm:param type="horzAlign" val="l"/>
              </dgm:alg>
            </dgm:if>
            <dgm:else name="Name36">
              <dgm:alg type="lin">
                <dgm:param type="horzAlign" val="r"/>
              </dgm:alg>
            </dgm:else>
          </dgm:choose>
          <dgm:shape xmlns:r="http://schemas.openxmlformats.org/officeDocument/2006/relationships" type="rect" r:blip="" hideGeom="1">
            <dgm:adjLst/>
          </dgm:shape>
          <dgm:constrLst>
            <dgm:constr type="userW" for="ch" forName="text_2" refType="w"/>
            <dgm:constr type="h" for="ch" forName="text_2" refType="h"/>
          </dgm:constrLst>
          <dgm:presOf/>
          <dgm:layoutNode name="text_2" styleLbl="revTx">
            <dgm:varLst>
              <dgm:bulletEnabled val="1"/>
            </dgm:varLst>
            <dgm:choose name="Name37">
              <dgm:if name="Name38" func="var" arg="dir" op="equ" val="norm">
                <dgm:alg type="tx">
                  <dgm:param type="parTxLTRAlign" val="l"/>
                  <dgm:param type="shpTxLTRAlignCh" val="l"/>
                  <dgm:param type="parTxRTLAlign" val="r"/>
                  <dgm:param type="shpTxRTLAlignCh" val="r"/>
                </dgm:alg>
              </dgm:if>
              <dgm:else name="Name39">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0" axis="ch" ptType="sibTrans" hideLastTrans="0" st="3" cnt="1">
        <dgm:layoutNode name="picture_3">
          <dgm:alg type="sp"/>
          <dgm:shape xmlns:r="http://schemas.openxmlformats.org/officeDocument/2006/relationships" r:blip="">
            <dgm:adjLst/>
          </dgm:shape>
          <dgm:presOf/>
          <dgm:constrLst/>
          <dgm:forEach name="Name41" ref="pictureRepeat"/>
        </dgm:layoutNode>
      </dgm:forEach>
      <dgm:forEach name="Name42" axis="ch" ptType="node" st="3" cnt="1">
        <dgm:layoutNode name="line_3" styleLbl="parChTrans1D1">
          <dgm:alg type="sp"/>
          <dgm:shape xmlns:r="http://schemas.openxmlformats.org/officeDocument/2006/relationships" type="line" r:blip="" zOrderOff="-100">
            <dgm:adjLst/>
          </dgm:shape>
          <dgm:presOf/>
        </dgm:layoutNode>
        <dgm:layoutNode name="textparent_3">
          <dgm:choose name="Name43">
            <dgm:if name="Name44" func="var" arg="dir" op="equ" val="norm">
              <dgm:alg type="lin">
                <dgm:param type="horzAlign" val="l"/>
              </dgm:alg>
            </dgm:if>
            <dgm:else name="Name45">
              <dgm:alg type="lin">
                <dgm:param type="horzAlign" val="r"/>
              </dgm:alg>
            </dgm:else>
          </dgm:choose>
          <dgm:shape xmlns:r="http://schemas.openxmlformats.org/officeDocument/2006/relationships" type="rect" r:blip="" hideGeom="1">
            <dgm:adjLst/>
          </dgm:shape>
          <dgm:constrLst>
            <dgm:constr type="userW" for="ch" forName="text_3" refType="w"/>
            <dgm:constr type="h" for="ch" forName="text_3" refType="h"/>
          </dgm:constrLst>
          <dgm:presOf/>
          <dgm:layoutNode name="text_3" styleLbl="revTx">
            <dgm:varLst>
              <dgm:bulletEnabled val="1"/>
            </dgm:varLst>
            <dgm:choose name="Name46">
              <dgm:if name="Name47" func="var" arg="dir" op="equ" val="norm">
                <dgm:alg type="tx">
                  <dgm:param type="parTxLTRAlign" val="l"/>
                  <dgm:param type="shpTxLTRAlignCh" val="l"/>
                  <dgm:param type="parTxRTLAlign" val="r"/>
                  <dgm:param type="shpTxRTLAlignCh" val="r"/>
                </dgm:alg>
              </dgm:if>
              <dgm:else name="Name48">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9" axis="ch" ptType="sibTrans" hideLastTrans="0" st="4" cnt="1">
        <dgm:layoutNode name="picture_4">
          <dgm:alg type="sp"/>
          <dgm:shape xmlns:r="http://schemas.openxmlformats.org/officeDocument/2006/relationships" r:blip="">
            <dgm:adjLst/>
          </dgm:shape>
          <dgm:presOf/>
          <dgm:constrLst/>
          <dgm:forEach name="Name50" ref="pictureRepeat"/>
        </dgm:layoutNode>
      </dgm:forEach>
      <dgm:forEach name="Name51" axis="ch" ptType="node" st="4" cnt="1">
        <dgm:layoutNode name="line_4" styleLbl="parChTrans1D1">
          <dgm:alg type="sp"/>
          <dgm:shape xmlns:r="http://schemas.openxmlformats.org/officeDocument/2006/relationships" type="line" r:blip="" zOrderOff="-100">
            <dgm:adjLst/>
          </dgm:shape>
          <dgm:presOf/>
        </dgm:layoutNode>
        <dgm:layoutNode name="textparent_4">
          <dgm:choose name="Name52">
            <dgm:if name="Name53" func="var" arg="dir" op="equ" val="norm">
              <dgm:alg type="lin">
                <dgm:param type="horzAlign" val="l"/>
              </dgm:alg>
            </dgm:if>
            <dgm:else name="Name54">
              <dgm:alg type="lin">
                <dgm:param type="horzAlign" val="r"/>
              </dgm:alg>
            </dgm:else>
          </dgm:choose>
          <dgm:shape xmlns:r="http://schemas.openxmlformats.org/officeDocument/2006/relationships" type="rect" r:blip="" hideGeom="1">
            <dgm:adjLst/>
          </dgm:shape>
          <dgm:constrLst>
            <dgm:constr type="userW" for="ch" forName="text_4" refType="w"/>
            <dgm:constr type="h" for="ch" forName="text_4" refType="h"/>
          </dgm:constrLst>
          <dgm:presOf/>
          <dgm:layoutNode name="text_4" styleLbl="revTx">
            <dgm:varLst>
              <dgm:bulletEnabled val="1"/>
            </dgm:varLst>
            <dgm:choose name="Name55">
              <dgm:if name="Name56" func="var" arg="dir" op="equ" val="norm">
                <dgm:alg type="tx">
                  <dgm:param type="parTxLTRAlign" val="l"/>
                  <dgm:param type="shpTxLTRAlignCh" val="l"/>
                  <dgm:param type="parTxRTLAlign" val="r"/>
                  <dgm:param type="shpTxRTLAlignCh" val="r"/>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58" axis="ch" ptType="sibTrans" hideLastTrans="0" st="5" cnt="1">
        <dgm:layoutNode name="picture_5">
          <dgm:alg type="sp"/>
          <dgm:shape xmlns:r="http://schemas.openxmlformats.org/officeDocument/2006/relationships" r:blip="">
            <dgm:adjLst/>
          </dgm:shape>
          <dgm:presOf/>
          <dgm:constrLst/>
          <dgm:forEach name="Name59" ref="pictureRepeat"/>
        </dgm:layoutNode>
      </dgm:forEach>
      <dgm:forEach name="Name60" axis="ch" ptType="node" st="5" cnt="1">
        <dgm:layoutNode name="line_5" styleLbl="parChTrans1D1">
          <dgm:alg type="sp"/>
          <dgm:shape xmlns:r="http://schemas.openxmlformats.org/officeDocument/2006/relationships" type="line" r:blip="" zOrderOff="-100">
            <dgm:adjLst/>
          </dgm:shape>
          <dgm:presOf/>
        </dgm:layoutNode>
        <dgm:layoutNode name="textparent_5">
          <dgm:choose name="Name61">
            <dgm:if name="Name62" func="var" arg="dir" op="equ" val="norm">
              <dgm:alg type="lin">
                <dgm:param type="horzAlign" val="l"/>
              </dgm:alg>
            </dgm:if>
            <dgm:else name="Name63">
              <dgm:alg type="lin">
                <dgm:param type="horzAlign" val="r"/>
              </dgm:alg>
            </dgm:else>
          </dgm:choose>
          <dgm:shape xmlns:r="http://schemas.openxmlformats.org/officeDocument/2006/relationships" type="rect" r:blip="" hideGeom="1">
            <dgm:adjLst/>
          </dgm:shape>
          <dgm:constrLst>
            <dgm:constr type="userW" for="ch" forName="text_5" refType="w"/>
            <dgm:constr type="h" for="ch" forName="text_5" refType="h"/>
          </dgm:constrLst>
          <dgm:presOf/>
          <dgm:layoutNode name="text_5" styleLbl="revTx">
            <dgm:varLst>
              <dgm:bulletEnabled val="1"/>
            </dgm:varLst>
            <dgm:choose name="Name64">
              <dgm:if name="Name65" func="var" arg="dir" op="equ" val="norm">
                <dgm:alg type="tx">
                  <dgm:param type="parTxLTRAlign" val="l"/>
                  <dgm:param type="shpTxLTRAlignCh" val="l"/>
                  <dgm:param type="parTxRTLAlign" val="r"/>
                  <dgm:param type="shpTxRTLAlignCh" val="r"/>
                </dgm:alg>
              </dgm:if>
              <dgm:else name="Name66">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67" axis="ch" ptType="sibTrans" hideLastTrans="0" st="6" cnt="1">
        <dgm:layoutNode name="picture_6">
          <dgm:alg type="sp"/>
          <dgm:shape xmlns:r="http://schemas.openxmlformats.org/officeDocument/2006/relationships" r:blip="">
            <dgm:adjLst/>
          </dgm:shape>
          <dgm:presOf/>
          <dgm:constrLst/>
          <dgm:forEach name="Name68" ref="pictureRepeat"/>
        </dgm:layoutNode>
      </dgm:forEach>
      <dgm:forEach name="Name69" axis="ch" ptType="node" st="6" cnt="1">
        <dgm:layoutNode name="line_6" styleLbl="parChTrans1D1">
          <dgm:alg type="sp"/>
          <dgm:shape xmlns:r="http://schemas.openxmlformats.org/officeDocument/2006/relationships" type="line" r:blip="" zOrderOff="-100">
            <dgm:adjLst/>
          </dgm:shape>
          <dgm:presOf/>
        </dgm:layoutNode>
        <dgm:layoutNode name="textparent_6">
          <dgm:choose name="Name70">
            <dgm:if name="Name71" func="var" arg="dir" op="equ" val="norm">
              <dgm:alg type="lin">
                <dgm:param type="horzAlign" val="l"/>
              </dgm:alg>
            </dgm:if>
            <dgm:else name="Name72">
              <dgm:alg type="lin">
                <dgm:param type="horzAlign" val="r"/>
              </dgm:alg>
            </dgm:else>
          </dgm:choose>
          <dgm:shape xmlns:r="http://schemas.openxmlformats.org/officeDocument/2006/relationships" type="rect" r:blip="" hideGeom="1">
            <dgm:adjLst/>
          </dgm:shape>
          <dgm:constrLst>
            <dgm:constr type="userW" for="ch" forName="text_6" refType="w"/>
            <dgm:constr type="h" for="ch" forName="text_6" refType="h"/>
          </dgm:constrLst>
          <dgm:presOf/>
          <dgm:layoutNode name="text_6" styleLbl="revTx">
            <dgm:varLst>
              <dgm:bulletEnabled val="1"/>
            </dgm:varLst>
            <dgm:choose name="Name73">
              <dgm:if name="Name74" func="var" arg="dir" op="equ" val="norm">
                <dgm:alg type="tx">
                  <dgm:param type="parTxLTRAlign" val="l"/>
                  <dgm:param type="shpTxLTRAlignCh" val="l"/>
                  <dgm:param type="parTxRTLAlign" val="r"/>
                  <dgm:param type="shpTxRTLAlignCh" val="r"/>
                </dgm:alg>
              </dgm:if>
              <dgm:else name="Name75">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76" axis="ch" ptType="sibTrans" hideLastTrans="0" st="7" cnt="1">
        <dgm:layoutNode name="picture_7">
          <dgm:alg type="sp"/>
          <dgm:shape xmlns:r="http://schemas.openxmlformats.org/officeDocument/2006/relationships" r:blip="">
            <dgm:adjLst/>
          </dgm:shape>
          <dgm:presOf/>
          <dgm:constrLst/>
          <dgm:forEach name="Name77" ref="pictureRepeat"/>
        </dgm:layoutNode>
      </dgm:forEach>
      <dgm:forEach name="Name78" axis="ch" ptType="node" st="7" cnt="1">
        <dgm:layoutNode name="line_7" styleLbl="parChTrans1D1">
          <dgm:alg type="sp"/>
          <dgm:shape xmlns:r="http://schemas.openxmlformats.org/officeDocument/2006/relationships" type="line" r:blip="" zOrderOff="-100">
            <dgm:adjLst/>
          </dgm:shape>
          <dgm:presOf/>
        </dgm:layoutNode>
        <dgm:layoutNode name="textparent_7">
          <dgm:choose name="Name79">
            <dgm:if name="Name80" func="var" arg="dir" op="equ" val="norm">
              <dgm:alg type="lin">
                <dgm:param type="horzAlign" val="l"/>
              </dgm:alg>
            </dgm:if>
            <dgm:else name="Name81">
              <dgm:alg type="lin">
                <dgm:param type="horzAlign" val="r"/>
              </dgm:alg>
            </dgm:else>
          </dgm:choose>
          <dgm:shape xmlns:r="http://schemas.openxmlformats.org/officeDocument/2006/relationships" type="rect" r:blip="" hideGeom="1">
            <dgm:adjLst/>
          </dgm:shape>
          <dgm:constrLst>
            <dgm:constr type="userW" for="ch" forName="text_7" refType="w"/>
            <dgm:constr type="h" for="ch" forName="text_7" refType="h"/>
          </dgm:constrLst>
          <dgm:presOf/>
          <dgm:layoutNode name="text_7" styleLbl="revTx">
            <dgm:varLst>
              <dgm:bulletEnabled val="1"/>
            </dgm:varLst>
            <dgm:choose name="Name82">
              <dgm:if name="Name83" func="var" arg="dir" op="equ" val="norm">
                <dgm:alg type="tx">
                  <dgm:param type="parTxLTRAlign" val="l"/>
                  <dgm:param type="shpTxLTRAlignCh" val="l"/>
                  <dgm:param type="parTxRTLAlign" val="r"/>
                  <dgm:param type="shpTxRTLAlignCh" val="r"/>
                </dgm:alg>
              </dgm:if>
              <dgm:else name="Name84">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layoutNode>
  </dgm:layoutNode>
</dgm:layoutDef>
</file>

<file path=ppt/diagrams/layout7.xml><?xml version="1.0" encoding="utf-8"?>
<dgm:layoutDef xmlns:dgm="http://schemas.openxmlformats.org/drawingml/2006/diagram" xmlns:a="http://schemas.openxmlformats.org/drawingml/2006/main" uniqueId="urn:microsoft.com/office/officeart/2008/layout/CircularPictureCallout">
  <dgm:title val=""/>
  <dgm:desc val=""/>
  <dgm:catLst>
    <dgm:cat type="picture" pri="2000"/>
    <dgm:cat type="pictureconvert" pri="2000"/>
  </dgm:catLst>
  <dgm:sampData>
    <dgm:dataModel>
      <dgm:ptLst>
        <dgm:pt modelId="0" type="doc"/>
        <dgm:pt modelId="1"/>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2"/>
    </dgm:constrLst>
    <dgm:layoutNode name="Name1">
      <dgm:alg type="composite"/>
      <dgm:shape xmlns:r="http://schemas.openxmlformats.org/officeDocument/2006/relationships" r:blip="">
        <dgm:adjLst/>
      </dgm:shape>
      <dgm:choose name="Name2">
        <dgm:if name="Name3" axis="ch" ptType="node" func="cnt" op="lte" val="1">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w" refFor="ch" refForName="picture_1" fact="0.18"/>
            <dgm:constr type="t" for="ch" forName="text_1" refType="h" refFor="ch" refForName="picture_1" fact="0.531"/>
          </dgm:constrLst>
        </dgm:if>
        <dgm:if name="Name4" axis="ch" ptType="node" func="cnt" op="lte" val="2">
          <dgm:choose name="Name5">
            <dgm:if name="Name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l" for="ch" forName="picture_2" refType="w" refFor="ch" refForName="picture_1" fact="1.21"/>
                <dgm:constr type="ctrY" for="ch" forName="picture_2" refType="h" refFor="ch" refForName="picture_1" fact="0.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Lst>
            </dgm:if>
            <dgm:else name="Name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r" for="ch" forName="picture_2" refType="w"/>
                <dgm:constr type="rOff" for="ch" forName="picture_2" refType="w" refFor="ch" refForName="picture_1" fact="-1.21"/>
                <dgm:constr type="ctrY" for="ch" forName="picture_2" refType="h" refFor="ch" refForName="picture_1" fact="0.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Lst>
            </dgm:else>
          </dgm:choose>
        </dgm:if>
        <dgm:if name="Name8" axis="ch" ptType="node" func="cnt" op="lte" val="3">
          <dgm:choose name="Name9">
            <dgm:if name="Name10"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l" for="ch" forName="picture_2" refType="w" refFor="ch" refForName="picture_1" fact="1.21"/>
                <dgm:constr type="ctrY" for="ch" forName="picture_2" refType="h" refFor="ch" refForName="picture_1" fact="0.18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l" for="ch" forName="picture_3" refType="w" refFor="ch" refForName="picture_1" fact="1.21"/>
                <dgm:constr type="ctrY" for="ch" forName="picture_3" refType="h" refFor="ch" refForName="picture_1" fact="0.812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Lst>
            </dgm:if>
            <dgm:else name="Name11">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r" for="ch" forName="picture_2" refType="w"/>
                <dgm:constr type="rOff" for="ch" forName="picture_2" refType="w" refFor="ch" refForName="picture_1" fact="-1.21"/>
                <dgm:constr type="ctrY" for="ch" forName="picture_2" refType="h" refFor="ch" refForName="picture_1" fact="0.18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r" for="ch" forName="picture_3" refType="w"/>
                <dgm:constr type="rOff" for="ch" forName="picture_3" refType="w" refFor="ch" refForName="picture_1" fact="-1.21"/>
                <dgm:constr type="ctrY" for="ch" forName="picture_3" refType="h" refFor="ch" refForName="picture_1" fact="0.812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Lst>
            </dgm:else>
          </dgm:choose>
        </dgm:if>
        <dgm:if name="Name12" axis="ch" ptType="node" func="cnt" op="lte" val="4">
          <dgm:choose name="Name13">
            <dgm:if name="Name14"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l" for="ch" forName="picture_2" refType="w" refFor="ch" refForName="picture_1" fact="1.354"/>
                <dgm:constr type="ctrY" for="ch" forName="picture_2" refType="h" refFor="ch" refForName="picture_1" fact="0.1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l" for="ch" forName="picture_3" refType="w" refFor="ch" refForName="picture_1" fact="1.21"/>
                <dgm:constr type="ctrY" for="ch" forName="picture_3" refType="h" refFor="ch" refForName="picture_1" fact="0.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l" for="ch" forName="picture_4" refType="w" refFor="ch" refForName="picture_1" fact="1.354"/>
                <dgm:constr type="ctrY" for="ch" forName="picture_4" refType="h" refFor="ch" refForName="picture_1" fact="0.8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Lst>
            </dgm:if>
            <dgm:else name="Name15">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r" for="ch" forName="picture_2" refType="w"/>
                <dgm:constr type="rOff" for="ch" forName="picture_2" refType="w" refFor="ch" refForName="picture_1" fact="-1.354"/>
                <dgm:constr type="ctrY" for="ch" forName="picture_2" refType="h" refFor="ch" refForName="picture_1" fact="0.1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r" for="ch" forName="picture_3" refType="w"/>
                <dgm:constr type="rOff" for="ch" forName="picture_3" refType="w" refFor="ch" refForName="picture_1" fact="-1.21"/>
                <dgm:constr type="ctrY" for="ch" forName="picture_3" refType="h" refFor="ch" refForName="picture_1" fact="0.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r" for="ch" forName="picture_4" refType="w"/>
                <dgm:constr type="rOff" for="ch" forName="picture_4" refType="w" refFor="ch" refForName="picture_1" fact="-1.354"/>
                <dgm:constr type="ctrY" for="ch" forName="picture_4" refType="h" refFor="ch" refForName="picture_1" fact="0.8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Lst>
            </dgm:else>
          </dgm:choose>
        </dgm:if>
        <dgm:if name="Name16" axis="ch" ptType="node" func="cnt" op="lte" val="5">
          <dgm:choose name="Name17">
            <dgm:if name="Name18"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l" for="ch" forName="picture_2" refType="w" refFor="ch" refForName="picture_1" fact="1.375"/>
                <dgm:constr type="ctrY" for="ch" forName="picture_2" refType="h" refFor="ch" refForName="picture_1" fact="0.11"/>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l" for="ch" forName="picture_3" refType="w" refFor="ch" refForName="picture_1" fact="1.21"/>
                <dgm:constr type="ctrY" for="ch" forName="picture_3" refType="h" refFor="ch" refForName="picture_1" fact="0.353"/>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l" for="ch" forName="picture_4" refType="w" refFor="ch" refForName="picture_1" fact="1.21"/>
                <dgm:constr type="ctrY" for="ch" forName="picture_4" refType="h" refFor="ch" refForName="picture_1" fact="0.647"/>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l" for="ch" forName="picture_5" refType="w" refFor="ch" refForName="picture_1" fact="1.375"/>
                <dgm:constr type="ctrY" for="ch" forName="picture_5" refType="h" refFor="ch" refForName="picture_1" fact="0.8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Lst>
            </dgm:if>
            <dgm:else name="Name19">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r" for="ch" forName="picture_2" refType="w"/>
                <dgm:constr type="rOff" for="ch" forName="picture_2" refType="w" refFor="ch" refForName="picture_1" fact="-1.375"/>
                <dgm:constr type="ctrY" for="ch" forName="picture_2" refType="h" refFor="ch" refForName="picture_1" fact="0.11"/>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r" for="ch" forName="picture_3" refType="w"/>
                <dgm:constr type="rOff" for="ch" forName="picture_3" refType="w" refFor="ch" refForName="picture_1" fact="-1.21"/>
                <dgm:constr type="ctrY" for="ch" forName="picture_3" refType="h" refFor="ch" refForName="picture_1" fact="0.353"/>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r" for="ch" forName="picture_4" refType="w"/>
                <dgm:constr type="rOff" for="ch" forName="picture_4" refType="w" refFor="ch" refForName="picture_1" fact="-1.21"/>
                <dgm:constr type="ctrY" for="ch" forName="picture_4" refType="h" refFor="ch" refForName="picture_1" fact="0.647"/>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r" for="ch" forName="picture_5" refType="w"/>
                <dgm:constr type="rOff" for="ch" forName="picture_5" refType="w" refFor="ch" refForName="picture_1" fact="-1.375"/>
                <dgm:constr type="ctrY" for="ch" forName="picture_5" refType="h" refFor="ch" refForName="picture_1" fact="0.8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Lst>
            </dgm:else>
          </dgm:choose>
        </dgm:if>
        <dgm:if name="Name20" axis="ch" ptType="node" func="cnt" op="lte" val="6">
          <dgm:choose name="Name21">
            <dgm:if name="Name22"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l" for="ch" forName="picture_2" refType="w" refFor="ch" refForName="picture_1" fact="1.4238"/>
                <dgm:constr type="ctrY" for="ch" forName="picture_2" refType="h" refFor="ch" refForName="picture_1" fact="0.09"/>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l" for="ch" forName="picture_3" refType="w" refFor="ch" refForName="picture_1" fact="1.2667"/>
                <dgm:constr type="ctrY" for="ch" forName="picture_3" refType="h" refFor="ch" refForName="picture_1" fact="0.261"/>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l" for="ch" forName="picture_4" refType="w" refFor="ch" refForName="picture_1" fact="1.21"/>
                <dgm:constr type="ctrY" for="ch" forName="picture_4" refType="h" refFor="ch" refForName="picture_1" fact="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l" for="ch" forName="picture_5" refType="w" refFor="ch" refForName="picture_1" fact="1.2667"/>
                <dgm:constr type="ctrY" for="ch" forName="picture_5" refType="h" refFor="ch" refForName="picture_1" fact="0.73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l" for="ch" forName="picture_6" refType="w" refFor="ch" refForName="picture_1" fact="1.4238"/>
                <dgm:constr type="ctrY" for="ch" forName="picture_6" refType="h" refFor="ch" refForName="picture_1" fact="0.91"/>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Lst>
            </dgm:if>
            <dgm:else name="Name23">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r" for="ch" forName="picture_2" refType="w"/>
                <dgm:constr type="rOff" for="ch" forName="picture_2" refType="w" refFor="ch" refForName="picture_1" fact="-1.4238"/>
                <dgm:constr type="ctrY" for="ch" forName="picture_2" refType="h" refFor="ch" refForName="picture_1" fact="0.09"/>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r" for="ch" forName="picture_3" refType="w"/>
                <dgm:constr type="rOff" for="ch" forName="picture_3" refType="w" refFor="ch" refForName="picture_1" fact="-1.2667"/>
                <dgm:constr type="ctrY" for="ch" forName="picture_3" refType="h" refFor="ch" refForName="picture_1" fact="0.261"/>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r" for="ch" forName="picture_4" refType="w"/>
                <dgm:constr type="rOff" for="ch" forName="picture_4" refType="w" refFor="ch" refForName="picture_1" fact="-1.21"/>
                <dgm:constr type="ctrY" for="ch" forName="picture_4" refType="h" refFor="ch" refForName="picture_1" fact="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r" for="ch" forName="picture_5" refType="w"/>
                <dgm:constr type="rOff" for="ch" forName="picture_5" refType="w" refFor="ch" refForName="picture_1" fact="-1.2667"/>
                <dgm:constr type="ctrY" for="ch" forName="picture_5" refType="h" refFor="ch" refForName="picture_1" fact="0.73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r" for="ch" forName="picture_6" refType="w"/>
                <dgm:constr type="rOff" for="ch" forName="picture_6" refType="w" refFor="ch" refForName="picture_1" fact="-1.4238"/>
                <dgm:constr type="ctrY" for="ch" forName="picture_6" refType="h" refFor="ch" refForName="picture_1" fact="0.91"/>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Lst>
            </dgm:else>
          </dgm:choose>
        </dgm:if>
        <dgm:else name="Name24">
          <dgm:choose name="Name25">
            <dgm:if name="Name2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l" for="ch" forName="picture_2" refType="w" refFor="ch" refForName="picture_1" fact="1.4363"/>
                <dgm:constr type="ctrY" for="ch" forName="picture_2" refType="h" refFor="ch" refForName="picture_1" fact="0.0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l" for="ch" forName="picture_3" refType="w" refFor="ch" refForName="picture_1" fact="1.2898"/>
                <dgm:constr type="ctrY" for="ch" forName="picture_3" refType="h" refFor="ch" refForName="picture_1" fact="0.227"/>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l" for="ch" forName="picture_4" refType="w" refFor="ch" refForName="picture_1" fact="1.21"/>
                <dgm:constr type="ctrY" for="ch" forName="picture_4" refType="h" refFor="ch" refForName="picture_1" fact="0.4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l" for="ch" forName="picture_5" refType="w" refFor="ch" refForName="picture_1" fact="1.21"/>
                <dgm:constr type="ctrY" for="ch" forName="picture_5" refType="h" refFor="ch" refForName="picture_1" fact="0.595"/>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l" for="ch" forName="picture_6" refType="w" refFor="ch" refForName="picture_1" fact="1.2898"/>
                <dgm:constr type="ctrY" for="ch" forName="picture_6" refType="h" refFor="ch" refForName="picture_1" fact="0.773"/>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l" for="ch" forName="picture_7" refType="w" refFor="ch" refForName="picture_1" fact="1.4363"/>
                <dgm:constr type="ctrY" for="ch" forName="picture_7" refType="h" refFor="ch" refForName="picture_1" fact="0.925"/>
                <dgm:constr type="l" for="ch" forName="line_7" refType="ctrX" refFor="ch" refForName="picture_1"/>
                <dgm:constr type="h" for="ch" forName="line_7"/>
                <dgm:constr type="r" for="ch" forName="line_7" refType="ctrX" refFor="ch" refForName="picture_7"/>
                <dgm:constr type="ctrY" for="ch" forName="line_7" refType="ctrY" refFor="ch" refForName="picture_7"/>
                <dgm:constr type="r" for="ch" forName="textparent_7" refType="w"/>
                <dgm:constr type="h" for="ch" forName="textparent_7" refType="h" refFor="ch" refForName="picture_7"/>
                <dgm:constr type="l" for="ch" forName="textparent_7" refType="r" refFor="ch" refForName="picture_7"/>
                <dgm:constr type="ctrY" for="ch" forName="textparent_7" refType="ctrY" refFor="ch" refForName="picture_7"/>
                <dgm:constr type="primFontSz" for="des" forName="text_7" refType="primFontSz" refFor="des" refForName="text_2" op="equ"/>
              </dgm:constrLst>
            </dgm:if>
            <dgm:else name="Name2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r" for="ch" forName="picture_2" refType="w"/>
                <dgm:constr type="rOff" for="ch" forName="picture_2" refType="w" refFor="ch" refForName="picture_1" fact="-1.4363"/>
                <dgm:constr type="ctrY" for="ch" forName="picture_2" refType="h" refFor="ch" refForName="picture_1" fact="0.0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r" for="ch" forName="picture_3" refType="w"/>
                <dgm:constr type="rOff" for="ch" forName="picture_3" refType="w" refFor="ch" refForName="picture_1" fact="-1.2898"/>
                <dgm:constr type="ctrY" for="ch" forName="picture_3" refType="h" refFor="ch" refForName="picture_1" fact="0.227"/>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r" for="ch" forName="picture_4" refType="w"/>
                <dgm:constr type="rOff" for="ch" forName="picture_4" refType="w" refFor="ch" refForName="picture_1" fact="-1.21"/>
                <dgm:constr type="ctrY" for="ch" forName="picture_4" refType="h" refFor="ch" refForName="picture_1" fact="0.4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r" for="ch" forName="picture_5" refType="w"/>
                <dgm:constr type="rOff" for="ch" forName="picture_5" refType="w" refFor="ch" refForName="picture_1" fact="-1.21"/>
                <dgm:constr type="ctrY" for="ch" forName="picture_5" refType="h" refFor="ch" refForName="picture_1" fact="0.595"/>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r" for="ch" forName="picture_6" refType="w"/>
                <dgm:constr type="rOff" for="ch" forName="picture_6" refType="w" refFor="ch" refForName="picture_1" fact="-1.2898"/>
                <dgm:constr type="ctrY" for="ch" forName="picture_6" refType="h" refFor="ch" refForName="picture_1" fact="0.773"/>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r" for="ch" forName="picture_7" refType="w"/>
                <dgm:constr type="rOff" for="ch" forName="picture_7" refType="w" refFor="ch" refForName="picture_1" fact="-1.4363"/>
                <dgm:constr type="ctrY" for="ch" forName="picture_7" refType="h" refFor="ch" refForName="picture_1" fact="0.925"/>
                <dgm:constr type="r" for="ch" forName="line_7" refType="ctrX" refFor="ch" refForName="picture_1"/>
                <dgm:constr type="h" for="ch" forName="line_7"/>
                <dgm:constr type="l" for="ch" forName="line_7" refType="ctrX" refFor="ch" refForName="picture_7"/>
                <dgm:constr type="ctrY" for="ch" forName="line_7" refType="ctrY" refFor="ch" refForName="picture_7"/>
                <dgm:constr type="l" for="ch" forName="textparent_7"/>
                <dgm:constr type="h" for="ch" forName="textparent_7" refType="h" refFor="ch" refForName="picture_7"/>
                <dgm:constr type="r" for="ch" forName="textparent_7" refType="l" refFor="ch" refForName="picture_7"/>
                <dgm:constr type="ctrY" for="ch" forName="textparent_7" refType="ctrY" refFor="ch" refForName="picture_7"/>
                <dgm:constr type="primFontSz" for="des" forName="text_7" refType="primFontSz" refFor="des" refForName="text_2" op="equ"/>
              </dgm:constrLst>
            </dgm:else>
          </dgm:choose>
        </dgm:else>
      </dgm:choose>
      <dgm:forEach name="wrapper" axis="self" ptType="parTrans">
        <dgm:forEach name="wrapper2" axis="self" ptType="sibTrans" st="2">
          <dgm:forEach name="pictureRepeat" axis="self">
            <dgm:layoutNode name="pictureRepeatNode" styleLbl="alignImgPlace1">
              <dgm:alg type="sp"/>
              <dgm:shape xmlns:r="http://schemas.openxmlformats.org/officeDocument/2006/relationships" type="ellipse" r:blip="" blipPhldr="1">
                <dgm:adjLst/>
              </dgm:shape>
              <dgm:presOf axis="self"/>
            </dgm:layoutNode>
          </dgm:forEach>
        </dgm:forEach>
      </dgm:forEach>
      <dgm:forEach name="Name28" axis="ch" ptType="sibTrans" hideLastTrans="0" cnt="1">
        <dgm:layoutNode name="picture_1">
          <dgm:alg type="sp"/>
          <dgm:shape xmlns:r="http://schemas.openxmlformats.org/officeDocument/2006/relationships" r:blip="">
            <dgm:adjLst/>
          </dgm:shape>
          <dgm:presOf/>
          <dgm:constrLst/>
          <dgm:forEach name="Name29" ref="pictureRepeat"/>
        </dgm:layoutNode>
      </dgm:forEach>
      <dgm:forEach name="Name30" axis="ch" ptType="node" cnt="1">
        <dgm:layoutNode name="text_1" styleLbl="node1">
          <dgm:varLst>
            <dgm:bulletEnabled val="1"/>
          </dgm:varLst>
          <dgm:alg type="tx">
            <dgm:param type="txAnchorVert" val="b"/>
            <dgm:param type="txAnchorVertCh" val="b"/>
            <dgm:param type="parTxRTLAlign" val="r"/>
            <dgm:param type="shpTxRTLAlignCh" val="r"/>
          </dgm:alg>
          <dgm:shape xmlns:r="http://schemas.openxmlformats.org/officeDocument/2006/relationships" type="rect" r:blip="" hideGeom="1">
            <dgm:adjLst/>
          </dgm:shape>
          <dgm:presOf axis="desOrSelf" ptType="node"/>
          <dgm:constrLst>
            <dgm:constr type="primFontSz" val="65"/>
            <dgm:constr type="lMarg"/>
            <dgm:constr type="rMarg"/>
            <dgm:constr type="tMarg"/>
            <dgm:constr type="bMarg"/>
          </dgm:constrLst>
          <dgm:ruleLst>
            <dgm:rule type="primFontSz" val="5" fact="NaN" max="NaN"/>
          </dgm:ruleLst>
        </dgm:layoutNode>
      </dgm:forEach>
      <dgm:forEach name="Name31" axis="ch" ptType="sibTrans" hideLastTrans="0" st="2" cnt="1">
        <dgm:layoutNode name="picture_2">
          <dgm:alg type="sp"/>
          <dgm:shape xmlns:r="http://schemas.openxmlformats.org/officeDocument/2006/relationships" r:blip="">
            <dgm:adjLst/>
          </dgm:shape>
          <dgm:presOf/>
          <dgm:constrLst/>
          <dgm:forEach name="Name32" ref="pictureRepeat"/>
        </dgm:layoutNode>
      </dgm:forEach>
      <dgm:forEach name="Name33" axis="ch" ptType="node" st="2" cnt="1">
        <dgm:layoutNode name="line_2" styleLbl="parChTrans1D1">
          <dgm:alg type="sp"/>
          <dgm:shape xmlns:r="http://schemas.openxmlformats.org/officeDocument/2006/relationships" type="line" r:blip="" zOrderOff="-100">
            <dgm:adjLst/>
          </dgm:shape>
          <dgm:presOf/>
        </dgm:layoutNode>
        <dgm:layoutNode name="textparent_2">
          <dgm:choose name="Name34">
            <dgm:if name="Name35" func="var" arg="dir" op="equ" val="norm">
              <dgm:alg type="lin">
                <dgm:param type="horzAlign" val="l"/>
              </dgm:alg>
            </dgm:if>
            <dgm:else name="Name36">
              <dgm:alg type="lin">
                <dgm:param type="horzAlign" val="r"/>
              </dgm:alg>
            </dgm:else>
          </dgm:choose>
          <dgm:shape xmlns:r="http://schemas.openxmlformats.org/officeDocument/2006/relationships" type="rect" r:blip="" hideGeom="1">
            <dgm:adjLst/>
          </dgm:shape>
          <dgm:constrLst>
            <dgm:constr type="userW" for="ch" forName="text_2" refType="w"/>
            <dgm:constr type="h" for="ch" forName="text_2" refType="h"/>
          </dgm:constrLst>
          <dgm:presOf/>
          <dgm:layoutNode name="text_2" styleLbl="revTx">
            <dgm:varLst>
              <dgm:bulletEnabled val="1"/>
            </dgm:varLst>
            <dgm:choose name="Name37">
              <dgm:if name="Name38" func="var" arg="dir" op="equ" val="norm">
                <dgm:alg type="tx">
                  <dgm:param type="parTxLTRAlign" val="l"/>
                  <dgm:param type="shpTxLTRAlignCh" val="l"/>
                  <dgm:param type="parTxRTLAlign" val="r"/>
                  <dgm:param type="shpTxRTLAlignCh" val="r"/>
                </dgm:alg>
              </dgm:if>
              <dgm:else name="Name39">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0" axis="ch" ptType="sibTrans" hideLastTrans="0" st="3" cnt="1">
        <dgm:layoutNode name="picture_3">
          <dgm:alg type="sp"/>
          <dgm:shape xmlns:r="http://schemas.openxmlformats.org/officeDocument/2006/relationships" r:blip="">
            <dgm:adjLst/>
          </dgm:shape>
          <dgm:presOf/>
          <dgm:constrLst/>
          <dgm:forEach name="Name41" ref="pictureRepeat"/>
        </dgm:layoutNode>
      </dgm:forEach>
      <dgm:forEach name="Name42" axis="ch" ptType="node" st="3" cnt="1">
        <dgm:layoutNode name="line_3" styleLbl="parChTrans1D1">
          <dgm:alg type="sp"/>
          <dgm:shape xmlns:r="http://schemas.openxmlformats.org/officeDocument/2006/relationships" type="line" r:blip="" zOrderOff="-100">
            <dgm:adjLst/>
          </dgm:shape>
          <dgm:presOf/>
        </dgm:layoutNode>
        <dgm:layoutNode name="textparent_3">
          <dgm:choose name="Name43">
            <dgm:if name="Name44" func="var" arg="dir" op="equ" val="norm">
              <dgm:alg type="lin">
                <dgm:param type="horzAlign" val="l"/>
              </dgm:alg>
            </dgm:if>
            <dgm:else name="Name45">
              <dgm:alg type="lin">
                <dgm:param type="horzAlign" val="r"/>
              </dgm:alg>
            </dgm:else>
          </dgm:choose>
          <dgm:shape xmlns:r="http://schemas.openxmlformats.org/officeDocument/2006/relationships" type="rect" r:blip="" hideGeom="1">
            <dgm:adjLst/>
          </dgm:shape>
          <dgm:constrLst>
            <dgm:constr type="userW" for="ch" forName="text_3" refType="w"/>
            <dgm:constr type="h" for="ch" forName="text_3" refType="h"/>
          </dgm:constrLst>
          <dgm:presOf/>
          <dgm:layoutNode name="text_3" styleLbl="revTx">
            <dgm:varLst>
              <dgm:bulletEnabled val="1"/>
            </dgm:varLst>
            <dgm:choose name="Name46">
              <dgm:if name="Name47" func="var" arg="dir" op="equ" val="norm">
                <dgm:alg type="tx">
                  <dgm:param type="parTxLTRAlign" val="l"/>
                  <dgm:param type="shpTxLTRAlignCh" val="l"/>
                  <dgm:param type="parTxRTLAlign" val="r"/>
                  <dgm:param type="shpTxRTLAlignCh" val="r"/>
                </dgm:alg>
              </dgm:if>
              <dgm:else name="Name48">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9" axis="ch" ptType="sibTrans" hideLastTrans="0" st="4" cnt="1">
        <dgm:layoutNode name="picture_4">
          <dgm:alg type="sp"/>
          <dgm:shape xmlns:r="http://schemas.openxmlformats.org/officeDocument/2006/relationships" r:blip="">
            <dgm:adjLst/>
          </dgm:shape>
          <dgm:presOf/>
          <dgm:constrLst/>
          <dgm:forEach name="Name50" ref="pictureRepeat"/>
        </dgm:layoutNode>
      </dgm:forEach>
      <dgm:forEach name="Name51" axis="ch" ptType="node" st="4" cnt="1">
        <dgm:layoutNode name="line_4" styleLbl="parChTrans1D1">
          <dgm:alg type="sp"/>
          <dgm:shape xmlns:r="http://schemas.openxmlformats.org/officeDocument/2006/relationships" type="line" r:blip="" zOrderOff="-100">
            <dgm:adjLst/>
          </dgm:shape>
          <dgm:presOf/>
        </dgm:layoutNode>
        <dgm:layoutNode name="textparent_4">
          <dgm:choose name="Name52">
            <dgm:if name="Name53" func="var" arg="dir" op="equ" val="norm">
              <dgm:alg type="lin">
                <dgm:param type="horzAlign" val="l"/>
              </dgm:alg>
            </dgm:if>
            <dgm:else name="Name54">
              <dgm:alg type="lin">
                <dgm:param type="horzAlign" val="r"/>
              </dgm:alg>
            </dgm:else>
          </dgm:choose>
          <dgm:shape xmlns:r="http://schemas.openxmlformats.org/officeDocument/2006/relationships" type="rect" r:blip="" hideGeom="1">
            <dgm:adjLst/>
          </dgm:shape>
          <dgm:constrLst>
            <dgm:constr type="userW" for="ch" forName="text_4" refType="w"/>
            <dgm:constr type="h" for="ch" forName="text_4" refType="h"/>
          </dgm:constrLst>
          <dgm:presOf/>
          <dgm:layoutNode name="text_4" styleLbl="revTx">
            <dgm:varLst>
              <dgm:bulletEnabled val="1"/>
            </dgm:varLst>
            <dgm:choose name="Name55">
              <dgm:if name="Name56" func="var" arg="dir" op="equ" val="norm">
                <dgm:alg type="tx">
                  <dgm:param type="parTxLTRAlign" val="l"/>
                  <dgm:param type="shpTxLTRAlignCh" val="l"/>
                  <dgm:param type="parTxRTLAlign" val="r"/>
                  <dgm:param type="shpTxRTLAlignCh" val="r"/>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58" axis="ch" ptType="sibTrans" hideLastTrans="0" st="5" cnt="1">
        <dgm:layoutNode name="picture_5">
          <dgm:alg type="sp"/>
          <dgm:shape xmlns:r="http://schemas.openxmlformats.org/officeDocument/2006/relationships" r:blip="">
            <dgm:adjLst/>
          </dgm:shape>
          <dgm:presOf/>
          <dgm:constrLst/>
          <dgm:forEach name="Name59" ref="pictureRepeat"/>
        </dgm:layoutNode>
      </dgm:forEach>
      <dgm:forEach name="Name60" axis="ch" ptType="node" st="5" cnt="1">
        <dgm:layoutNode name="line_5" styleLbl="parChTrans1D1">
          <dgm:alg type="sp"/>
          <dgm:shape xmlns:r="http://schemas.openxmlformats.org/officeDocument/2006/relationships" type="line" r:blip="" zOrderOff="-100">
            <dgm:adjLst/>
          </dgm:shape>
          <dgm:presOf/>
        </dgm:layoutNode>
        <dgm:layoutNode name="textparent_5">
          <dgm:choose name="Name61">
            <dgm:if name="Name62" func="var" arg="dir" op="equ" val="norm">
              <dgm:alg type="lin">
                <dgm:param type="horzAlign" val="l"/>
              </dgm:alg>
            </dgm:if>
            <dgm:else name="Name63">
              <dgm:alg type="lin">
                <dgm:param type="horzAlign" val="r"/>
              </dgm:alg>
            </dgm:else>
          </dgm:choose>
          <dgm:shape xmlns:r="http://schemas.openxmlformats.org/officeDocument/2006/relationships" type="rect" r:blip="" hideGeom="1">
            <dgm:adjLst/>
          </dgm:shape>
          <dgm:constrLst>
            <dgm:constr type="userW" for="ch" forName="text_5" refType="w"/>
            <dgm:constr type="h" for="ch" forName="text_5" refType="h"/>
          </dgm:constrLst>
          <dgm:presOf/>
          <dgm:layoutNode name="text_5" styleLbl="revTx">
            <dgm:varLst>
              <dgm:bulletEnabled val="1"/>
            </dgm:varLst>
            <dgm:choose name="Name64">
              <dgm:if name="Name65" func="var" arg="dir" op="equ" val="norm">
                <dgm:alg type="tx">
                  <dgm:param type="parTxLTRAlign" val="l"/>
                  <dgm:param type="shpTxLTRAlignCh" val="l"/>
                  <dgm:param type="parTxRTLAlign" val="r"/>
                  <dgm:param type="shpTxRTLAlignCh" val="r"/>
                </dgm:alg>
              </dgm:if>
              <dgm:else name="Name66">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67" axis="ch" ptType="sibTrans" hideLastTrans="0" st="6" cnt="1">
        <dgm:layoutNode name="picture_6">
          <dgm:alg type="sp"/>
          <dgm:shape xmlns:r="http://schemas.openxmlformats.org/officeDocument/2006/relationships" r:blip="">
            <dgm:adjLst/>
          </dgm:shape>
          <dgm:presOf/>
          <dgm:constrLst/>
          <dgm:forEach name="Name68" ref="pictureRepeat"/>
        </dgm:layoutNode>
      </dgm:forEach>
      <dgm:forEach name="Name69" axis="ch" ptType="node" st="6" cnt="1">
        <dgm:layoutNode name="line_6" styleLbl="parChTrans1D1">
          <dgm:alg type="sp"/>
          <dgm:shape xmlns:r="http://schemas.openxmlformats.org/officeDocument/2006/relationships" type="line" r:blip="" zOrderOff="-100">
            <dgm:adjLst/>
          </dgm:shape>
          <dgm:presOf/>
        </dgm:layoutNode>
        <dgm:layoutNode name="textparent_6">
          <dgm:choose name="Name70">
            <dgm:if name="Name71" func="var" arg="dir" op="equ" val="norm">
              <dgm:alg type="lin">
                <dgm:param type="horzAlign" val="l"/>
              </dgm:alg>
            </dgm:if>
            <dgm:else name="Name72">
              <dgm:alg type="lin">
                <dgm:param type="horzAlign" val="r"/>
              </dgm:alg>
            </dgm:else>
          </dgm:choose>
          <dgm:shape xmlns:r="http://schemas.openxmlformats.org/officeDocument/2006/relationships" type="rect" r:blip="" hideGeom="1">
            <dgm:adjLst/>
          </dgm:shape>
          <dgm:constrLst>
            <dgm:constr type="userW" for="ch" forName="text_6" refType="w"/>
            <dgm:constr type="h" for="ch" forName="text_6" refType="h"/>
          </dgm:constrLst>
          <dgm:presOf/>
          <dgm:layoutNode name="text_6" styleLbl="revTx">
            <dgm:varLst>
              <dgm:bulletEnabled val="1"/>
            </dgm:varLst>
            <dgm:choose name="Name73">
              <dgm:if name="Name74" func="var" arg="dir" op="equ" val="norm">
                <dgm:alg type="tx">
                  <dgm:param type="parTxLTRAlign" val="l"/>
                  <dgm:param type="shpTxLTRAlignCh" val="l"/>
                  <dgm:param type="parTxRTLAlign" val="r"/>
                  <dgm:param type="shpTxRTLAlignCh" val="r"/>
                </dgm:alg>
              </dgm:if>
              <dgm:else name="Name75">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76" axis="ch" ptType="sibTrans" hideLastTrans="0" st="7" cnt="1">
        <dgm:layoutNode name="picture_7">
          <dgm:alg type="sp"/>
          <dgm:shape xmlns:r="http://schemas.openxmlformats.org/officeDocument/2006/relationships" r:blip="">
            <dgm:adjLst/>
          </dgm:shape>
          <dgm:presOf/>
          <dgm:constrLst/>
          <dgm:forEach name="Name77" ref="pictureRepeat"/>
        </dgm:layoutNode>
      </dgm:forEach>
      <dgm:forEach name="Name78" axis="ch" ptType="node" st="7" cnt="1">
        <dgm:layoutNode name="line_7" styleLbl="parChTrans1D1">
          <dgm:alg type="sp"/>
          <dgm:shape xmlns:r="http://schemas.openxmlformats.org/officeDocument/2006/relationships" type="line" r:blip="" zOrderOff="-100">
            <dgm:adjLst/>
          </dgm:shape>
          <dgm:presOf/>
        </dgm:layoutNode>
        <dgm:layoutNode name="textparent_7">
          <dgm:choose name="Name79">
            <dgm:if name="Name80" func="var" arg="dir" op="equ" val="norm">
              <dgm:alg type="lin">
                <dgm:param type="horzAlign" val="l"/>
              </dgm:alg>
            </dgm:if>
            <dgm:else name="Name81">
              <dgm:alg type="lin">
                <dgm:param type="horzAlign" val="r"/>
              </dgm:alg>
            </dgm:else>
          </dgm:choose>
          <dgm:shape xmlns:r="http://schemas.openxmlformats.org/officeDocument/2006/relationships" type="rect" r:blip="" hideGeom="1">
            <dgm:adjLst/>
          </dgm:shape>
          <dgm:constrLst>
            <dgm:constr type="userW" for="ch" forName="text_7" refType="w"/>
            <dgm:constr type="h" for="ch" forName="text_7" refType="h"/>
          </dgm:constrLst>
          <dgm:presOf/>
          <dgm:layoutNode name="text_7" styleLbl="revTx">
            <dgm:varLst>
              <dgm:bulletEnabled val="1"/>
            </dgm:varLst>
            <dgm:choose name="Name82">
              <dgm:if name="Name83" func="var" arg="dir" op="equ" val="norm">
                <dgm:alg type="tx">
                  <dgm:param type="parTxLTRAlign" val="l"/>
                  <dgm:param type="shpTxLTRAlignCh" val="l"/>
                  <dgm:param type="parTxRTLAlign" val="r"/>
                  <dgm:param type="shpTxRTLAlignCh" val="r"/>
                </dgm:alg>
              </dgm:if>
              <dgm:else name="Name84">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layoutNode>
  </dgm:layoutNode>
</dgm:layoutDef>
</file>

<file path=ppt/diagrams/layout8.xml><?xml version="1.0" encoding="utf-8"?>
<dgm:layoutDef xmlns:dgm="http://schemas.openxmlformats.org/drawingml/2006/diagram" xmlns:a="http://schemas.openxmlformats.org/drawingml/2006/main" uniqueId="urn:microsoft.com/office/officeart/2005/8/layout/hProcess6">
  <dgm:title val=""/>
  <dgm:desc val=""/>
  <dgm:catLst>
    <dgm:cat type="process"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theList">
    <dgm:varLst>
      <dgm:dir/>
      <dgm:animLvl val="lvl"/>
      <dgm:resizeHandles val="exact"/>
    </dgm:varLst>
    <dgm:choose name="Name0">
      <dgm:if name="Name1" func="var" arg="dir" op="equ" val="norm">
        <dgm:alg type="lin">
          <dgm:param type="linDir" val="fromL"/>
          <dgm:param type="nodeHorzAlign" val="l"/>
        </dgm:alg>
      </dgm:if>
      <dgm:else name="Name2">
        <dgm:alg type="lin">
          <dgm:param type="linDir" val="fromR"/>
          <dgm:param type="nodeHorzAlign" val="r"/>
        </dgm:alg>
      </dgm:else>
    </dgm:choose>
    <dgm:shape xmlns:r="http://schemas.openxmlformats.org/officeDocument/2006/relationships" r:blip="">
      <dgm:adjLst/>
    </dgm:shape>
    <dgm:presOf/>
    <dgm:constrLst>
      <dgm:constr type="w" for="ch" forName="compNode" refType="w"/>
      <dgm:constr type="h" for="ch" forName="compNode" refType="w" refFor="ch" refForName="compNode" fact="0.7"/>
      <dgm:constr type="ctrY" for="ch" forName="compNode" refType="h" fact="0.5"/>
      <dgm:constr type="w" for="ch" forName="aSpace" refType="w" fact="0.05"/>
      <dgm:constr type="primFontSz" for="des" forName="childTextHidden" op="equ" val="65"/>
      <dgm:constr type="primFontSz" for="des" forName="parentText" op="equ"/>
    </dgm:constrLst>
    <dgm:ruleLst/>
    <dgm:forEach name="aNodeForEach" axis="ch" ptType="node">
      <dgm:layoutNode name="compNode">
        <dgm:alg type="composite">
          <dgm:param type="ar" val="1.43"/>
        </dgm:alg>
        <dgm:shape xmlns:r="http://schemas.openxmlformats.org/officeDocument/2006/relationships" r:blip="">
          <dgm:adjLst/>
        </dgm:shape>
        <dgm:presOf/>
        <dgm:choose name="Name3">
          <dgm:if name="Name4" func="var" arg="dir" op="equ" val="norm">
            <dgm:constrLst>
              <dgm:constr type="w" for="ch" forName="childTextVisible" refType="w" fact="0.8"/>
              <dgm:constr type="h" for="ch" forName="childTextVisible" refType="h"/>
              <dgm:constr type="r" for="ch" forName="childTextVisible" refType="w"/>
              <dgm:constr type="w" for="ch" forName="childTextHidden" refType="w" fact="0.6"/>
              <dgm:constr type="h" for="ch" forName="childTextHidden" refType="h"/>
              <dgm:constr type="r" for="ch" forName="childTextHidden" refType="w"/>
              <dgm:constr type="l" for="ch" forName="parentText"/>
              <dgm:constr type="w" for="ch" forName="parentText" refType="w" fact="0.4"/>
              <dgm:constr type="h" for="ch" forName="parentText" refType="w" refFor="ch" refForName="parentText" op="equ"/>
              <dgm:constr type="ctrY" for="ch" forName="parentText" refType="h" fact="0.5"/>
            </dgm:constrLst>
          </dgm:if>
          <dgm:else name="Name5">
            <dgm:constrLst>
              <dgm:constr type="w" for="ch" forName="childTextVisible" refType="w" fact="0.8"/>
              <dgm:constr type="h" for="ch" forName="childTextVisible" refType="h"/>
              <dgm:constr type="l" for="ch" forName="childTextVisible"/>
              <dgm:constr type="w" for="ch" forName="childTextHidden" refType="w" fact="0.6"/>
              <dgm:constr type="h" for="ch" forName="childTextHidden" refType="h"/>
              <dgm:constr type="l" for="ch" forName="childTextHidden"/>
              <dgm:constr type="r" for="ch" forName="parentText" refType="w"/>
              <dgm:constr type="w" for="ch" forName="parentText" refType="w" fact="0.4"/>
              <dgm:constr type="h" for="ch" forName="parentText" refType="w" refFor="ch" refForName="parentText" op="equ"/>
              <dgm:constr type="ctrY" for="ch" forName="parentText" refType="h" fact="0.5"/>
            </dgm:constrLst>
          </dgm:else>
        </dgm:choose>
        <dgm:ruleLst/>
        <dgm:layoutNode name="noGeometry">
          <dgm:alg type="sp"/>
          <dgm:shape xmlns:r="http://schemas.openxmlformats.org/officeDocument/2006/relationships" r:blip="">
            <dgm:adjLst/>
          </dgm:shape>
          <dgm:presOf/>
          <dgm:constrLst/>
          <dgm:ruleLst/>
        </dgm:layoutNode>
        <dgm:layoutNode name="childTextVisible" styleLbl="bgAccFollowNode1">
          <dgm:varLst>
            <dgm:bulletEnabled val="1"/>
          </dgm:varLst>
          <dgm:alg type="sp"/>
          <dgm:choose name="Name6">
            <dgm:if name="Name7" func="var" arg="dir" op="equ" val="norm">
              <dgm:shape xmlns:r="http://schemas.openxmlformats.org/officeDocument/2006/relationships" type="rightArrow" r:blip="">
                <dgm:adjLst>
                  <dgm:adj idx="1" val="0.7"/>
                  <dgm:adj idx="2" val="0.5"/>
                </dgm:adjLst>
              </dgm:shape>
            </dgm:if>
            <dgm:else name="Name8">
              <dgm:shape xmlns:r="http://schemas.openxmlformats.org/officeDocument/2006/relationships" type="leftArrow" r:blip="">
                <dgm:adjLst>
                  <dgm:adj idx="1" val="0.7"/>
                  <dgm:adj idx="2" val="0.5"/>
                </dgm:adjLst>
              </dgm:shape>
            </dgm:else>
          </dgm:choose>
          <dgm:presOf axis="des" ptType="node"/>
          <dgm:constrLst/>
          <dgm:ruleLst/>
        </dgm:layoutNode>
        <dgm:layoutNode name="childTextHidden" styleLbl="bgAccFollowNode1">
          <dgm:choose name="Name9">
            <dgm:if name="Name10" axis="des followSib" ptType="node node" st="1 1" cnt="1 0" func="cnt" op="gte" val="1">
              <dgm:alg type="tx">
                <dgm:param type="stBulletLvl" val="1"/>
                <dgm:param type="txAnchorVertCh" val="mid"/>
              </dgm:alg>
            </dgm:if>
            <dgm:else name="Name11">
              <dgm:alg type="tx">
                <dgm:param type="stBulletLvl" val="2"/>
                <dgm:param type="txAnchorVertCh" val="mid"/>
              </dgm:alg>
            </dgm:else>
          </dgm:choose>
          <dgm:choose name="Name12">
            <dgm:if name="Name13" func="var" arg="dir" op="equ" val="norm">
              <dgm:shape xmlns:r="http://schemas.openxmlformats.org/officeDocument/2006/relationships" type="rightArrow" r:blip="" hideGeom="1">
                <dgm:adjLst>
                  <dgm:adj idx="1" val="0.7"/>
                  <dgm:adj idx="2" val="0.5"/>
                </dgm:adjLst>
              </dgm:shape>
            </dgm:if>
            <dgm:else name="Name14">
              <dgm:shape xmlns:r="http://schemas.openxmlformats.org/officeDocument/2006/relationships" type="leftArrow" r:blip="" hideGeom="1">
                <dgm:adjLst>
                  <dgm:adj idx="1" val="0.7"/>
                  <dgm:adj idx="2" val="0.5"/>
                </dgm:adjLst>
              </dgm:shape>
            </dgm:else>
          </dgm:choose>
          <dgm:presOf axis="des" ptType="node"/>
          <dgm:constrLst>
            <dgm:constr type="secFontSz" refType="primFontSz"/>
            <dgm:constr type="tMarg" refType="primFontSz" fact="0.05"/>
            <dgm:constr type="bMarg" refType="primFontSz" fact="0.05"/>
            <dgm:constr type="rMarg" refType="primFontSz" fact="0.1"/>
            <dgm:constr type="lMarg" refType="primFontSz" fact="0.2"/>
          </dgm:constrLst>
          <dgm:ruleLst>
            <dgm:rule type="primFontSz" val="5" fact="NaN" max="NaN"/>
          </dgm:ruleLst>
        </dgm:layoutNode>
        <dgm:layoutNode name="parentText" styleLbl="node1">
          <dgm:varLst>
            <dgm:chMax val="1"/>
            <dgm:bulletEnabled val="1"/>
          </dgm:varLst>
          <dgm:alg type="tx"/>
          <dgm:shape xmlns:r="http://schemas.openxmlformats.org/officeDocument/2006/relationships" type="ellipse" r:blip="">
            <dgm:adjLst/>
          </dgm:shape>
          <dgm:presOf axis="self"/>
          <dgm:constrLst>
            <dgm:constr type="primFontSz" val="65"/>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choose name="Name15">
        <dgm:if name="Name16" axis="self" ptType="node" func="revPos" op="gte" val="2">
          <dgm:layoutNode name="aSpace">
            <dgm:alg type="sp"/>
            <dgm:shape xmlns:r="http://schemas.openxmlformats.org/officeDocument/2006/relationships" r:blip="">
              <dgm:adjLst/>
            </dgm:shape>
            <dgm:presOf/>
            <dgm:constrLst/>
            <dgm:ruleLst/>
          </dgm:layoutNode>
        </dgm:if>
        <dgm:else name="Name1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F2A2C57-03B1-49CF-B59A-795B31018BE1}" type="datetimeFigureOut">
              <a:rPr lang="nl-NL" smtClean="0"/>
              <a:t>6-2-2019</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A283DCB-8E64-4A81-B8D6-367853CE0423}" type="slidenum">
              <a:rPr lang="nl-NL" smtClean="0"/>
              <a:t>‹nr.›</a:t>
            </a:fld>
            <a:endParaRPr lang="nl-NL"/>
          </a:p>
        </p:txBody>
      </p:sp>
    </p:spTree>
    <p:extLst>
      <p:ext uri="{BB962C8B-B14F-4D97-AF65-F5344CB8AC3E}">
        <p14:creationId xmlns:p14="http://schemas.microsoft.com/office/powerpoint/2010/main" val="23259269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CA283DCB-8E64-4A81-B8D6-367853CE0423}" type="slidenum">
              <a:rPr lang="nl-NL" smtClean="0"/>
              <a:t>1</a:t>
            </a:fld>
            <a:endParaRPr lang="nl-NL"/>
          </a:p>
        </p:txBody>
      </p:sp>
    </p:spTree>
    <p:extLst>
      <p:ext uri="{BB962C8B-B14F-4D97-AF65-F5344CB8AC3E}">
        <p14:creationId xmlns:p14="http://schemas.microsoft.com/office/powerpoint/2010/main" val="35008481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 startnotitie is belangrijk, om aan de voorkant commitment vast te leggen voor de opgave, het proces, de kaders en de organisatie.</a:t>
            </a:r>
          </a:p>
        </p:txBody>
      </p:sp>
      <p:sp>
        <p:nvSpPr>
          <p:cNvPr id="4" name="Tijdelijke aanduiding voor dianummer 3"/>
          <p:cNvSpPr>
            <a:spLocks noGrp="1"/>
          </p:cNvSpPr>
          <p:nvPr>
            <p:ph type="sldNum" sz="quarter" idx="10"/>
          </p:nvPr>
        </p:nvSpPr>
        <p:spPr/>
        <p:txBody>
          <a:bodyPr/>
          <a:lstStyle/>
          <a:p>
            <a:fld id="{CA283DCB-8E64-4A81-B8D6-367853CE0423}" type="slidenum">
              <a:rPr lang="nl-NL" smtClean="0"/>
              <a:t>13</a:t>
            </a:fld>
            <a:endParaRPr lang="nl-NL"/>
          </a:p>
        </p:txBody>
      </p:sp>
    </p:spTree>
    <p:extLst>
      <p:ext uri="{BB962C8B-B14F-4D97-AF65-F5344CB8AC3E}">
        <p14:creationId xmlns:p14="http://schemas.microsoft.com/office/powerpoint/2010/main" val="5511515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CA283DCB-8E64-4A81-B8D6-367853CE0423}" type="slidenum">
              <a:rPr lang="nl-NL" smtClean="0"/>
              <a:t>14</a:t>
            </a:fld>
            <a:endParaRPr lang="nl-NL"/>
          </a:p>
        </p:txBody>
      </p:sp>
    </p:spTree>
    <p:extLst>
      <p:ext uri="{BB962C8B-B14F-4D97-AF65-F5344CB8AC3E}">
        <p14:creationId xmlns:p14="http://schemas.microsoft.com/office/powerpoint/2010/main" val="40712295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 startnotitie is belangrijk, om aan de voorkant commitment vast te leggen voor de opgave, het proces, de kaders en de organisatie.</a:t>
            </a:r>
          </a:p>
        </p:txBody>
      </p:sp>
      <p:sp>
        <p:nvSpPr>
          <p:cNvPr id="4" name="Tijdelijke aanduiding voor dianummer 3"/>
          <p:cNvSpPr>
            <a:spLocks noGrp="1"/>
          </p:cNvSpPr>
          <p:nvPr>
            <p:ph type="sldNum" sz="quarter" idx="10"/>
          </p:nvPr>
        </p:nvSpPr>
        <p:spPr/>
        <p:txBody>
          <a:bodyPr/>
          <a:lstStyle/>
          <a:p>
            <a:fld id="{CA283DCB-8E64-4A81-B8D6-367853CE0423}" type="slidenum">
              <a:rPr lang="nl-NL" smtClean="0"/>
              <a:t>15</a:t>
            </a:fld>
            <a:endParaRPr lang="nl-NL"/>
          </a:p>
        </p:txBody>
      </p:sp>
    </p:spTree>
    <p:extLst>
      <p:ext uri="{BB962C8B-B14F-4D97-AF65-F5344CB8AC3E}">
        <p14:creationId xmlns:p14="http://schemas.microsoft.com/office/powerpoint/2010/main" val="34601334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 startnotitie is belangrijk, om aan de voorkant commitment vast te leggen voor de opgave, het proces, de kaders en de organisatie.</a:t>
            </a:r>
          </a:p>
        </p:txBody>
      </p:sp>
      <p:sp>
        <p:nvSpPr>
          <p:cNvPr id="4" name="Tijdelijke aanduiding voor dianummer 3"/>
          <p:cNvSpPr>
            <a:spLocks noGrp="1"/>
          </p:cNvSpPr>
          <p:nvPr>
            <p:ph type="sldNum" sz="quarter" idx="10"/>
          </p:nvPr>
        </p:nvSpPr>
        <p:spPr/>
        <p:txBody>
          <a:bodyPr/>
          <a:lstStyle/>
          <a:p>
            <a:fld id="{CA283DCB-8E64-4A81-B8D6-367853CE0423}" type="slidenum">
              <a:rPr lang="nl-NL" smtClean="0"/>
              <a:t>16</a:t>
            </a:fld>
            <a:endParaRPr lang="nl-NL"/>
          </a:p>
        </p:txBody>
      </p:sp>
    </p:spTree>
    <p:extLst>
      <p:ext uri="{BB962C8B-B14F-4D97-AF65-F5344CB8AC3E}">
        <p14:creationId xmlns:p14="http://schemas.microsoft.com/office/powerpoint/2010/main" val="21368601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CA283DCB-8E64-4A81-B8D6-367853CE0423}" type="slidenum">
              <a:rPr lang="nl-NL" smtClean="0"/>
              <a:t>18</a:t>
            </a:fld>
            <a:endParaRPr lang="nl-NL"/>
          </a:p>
        </p:txBody>
      </p:sp>
    </p:spTree>
    <p:extLst>
      <p:ext uri="{BB962C8B-B14F-4D97-AF65-F5344CB8AC3E}">
        <p14:creationId xmlns:p14="http://schemas.microsoft.com/office/powerpoint/2010/main" val="9693961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 startnotitie is belangrijk, om aan de voorkant commitment vast te leggen voor de opgave, het proces, de kaders en de organisatie.</a:t>
            </a:r>
          </a:p>
        </p:txBody>
      </p:sp>
      <p:sp>
        <p:nvSpPr>
          <p:cNvPr id="4" name="Tijdelijke aanduiding voor dianummer 3"/>
          <p:cNvSpPr>
            <a:spLocks noGrp="1"/>
          </p:cNvSpPr>
          <p:nvPr>
            <p:ph type="sldNum" sz="quarter" idx="10"/>
          </p:nvPr>
        </p:nvSpPr>
        <p:spPr/>
        <p:txBody>
          <a:bodyPr/>
          <a:lstStyle/>
          <a:p>
            <a:fld id="{CA283DCB-8E64-4A81-B8D6-367853CE0423}" type="slidenum">
              <a:rPr lang="nl-NL" smtClean="0"/>
              <a:t>19</a:t>
            </a:fld>
            <a:endParaRPr lang="nl-NL"/>
          </a:p>
        </p:txBody>
      </p:sp>
    </p:spTree>
    <p:extLst>
      <p:ext uri="{BB962C8B-B14F-4D97-AF65-F5344CB8AC3E}">
        <p14:creationId xmlns:p14="http://schemas.microsoft.com/office/powerpoint/2010/main" val="755200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 startnotitie is belangrijk, om aan de voorkant commitment vast te leggen voor de opgave, het proces, de kaders en de organisatie.</a:t>
            </a:r>
          </a:p>
        </p:txBody>
      </p:sp>
      <p:sp>
        <p:nvSpPr>
          <p:cNvPr id="4" name="Tijdelijke aanduiding voor dianummer 3"/>
          <p:cNvSpPr>
            <a:spLocks noGrp="1"/>
          </p:cNvSpPr>
          <p:nvPr>
            <p:ph type="sldNum" sz="quarter" idx="10"/>
          </p:nvPr>
        </p:nvSpPr>
        <p:spPr/>
        <p:txBody>
          <a:bodyPr/>
          <a:lstStyle/>
          <a:p>
            <a:fld id="{CA283DCB-8E64-4A81-B8D6-367853CE0423}" type="slidenum">
              <a:rPr lang="nl-NL" smtClean="0"/>
              <a:t>20</a:t>
            </a:fld>
            <a:endParaRPr lang="nl-NL"/>
          </a:p>
        </p:txBody>
      </p:sp>
    </p:spTree>
    <p:extLst>
      <p:ext uri="{BB962C8B-B14F-4D97-AF65-F5344CB8AC3E}">
        <p14:creationId xmlns:p14="http://schemas.microsoft.com/office/powerpoint/2010/main" val="16846541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CA283DCB-8E64-4A81-B8D6-367853CE0423}" type="slidenum">
              <a:rPr lang="nl-NL" smtClean="0"/>
              <a:t>21</a:t>
            </a:fld>
            <a:endParaRPr lang="nl-NL"/>
          </a:p>
        </p:txBody>
      </p:sp>
    </p:spTree>
    <p:extLst>
      <p:ext uri="{BB962C8B-B14F-4D97-AF65-F5344CB8AC3E}">
        <p14:creationId xmlns:p14="http://schemas.microsoft.com/office/powerpoint/2010/main" val="37099449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CA283DCB-8E64-4A81-B8D6-367853CE0423}" type="slidenum">
              <a:rPr lang="nl-NL" smtClean="0"/>
              <a:t>4</a:t>
            </a:fld>
            <a:endParaRPr lang="nl-NL"/>
          </a:p>
        </p:txBody>
      </p:sp>
    </p:spTree>
    <p:extLst>
      <p:ext uri="{BB962C8B-B14F-4D97-AF65-F5344CB8AC3E}">
        <p14:creationId xmlns:p14="http://schemas.microsoft.com/office/powerpoint/2010/main" val="6508462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CA283DCB-8E64-4A81-B8D6-367853CE0423}" type="slidenum">
              <a:rPr lang="nl-NL" smtClean="0"/>
              <a:t>5</a:t>
            </a:fld>
            <a:endParaRPr lang="nl-NL"/>
          </a:p>
        </p:txBody>
      </p:sp>
    </p:spTree>
    <p:extLst>
      <p:ext uri="{BB962C8B-B14F-4D97-AF65-F5344CB8AC3E}">
        <p14:creationId xmlns:p14="http://schemas.microsoft.com/office/powerpoint/2010/main" val="36062933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 koepels hebben namens de gemeenten hard onderhandeld, dat deze opgave vanuit de regio’s opgepakt en ingevuld wordt. Dus geen top-down zoals de vorige decentralisatie (zorg). Om daar uitvoering aan te kunnen geven, liggen harde eisen op tafel.</a:t>
            </a:r>
          </a:p>
          <a:p>
            <a:endParaRPr lang="nl-NL" dirty="0"/>
          </a:p>
          <a:p>
            <a:r>
              <a:rPr lang="nl-NL" dirty="0"/>
              <a:t>Dus, geen top down decentralisatie</a:t>
            </a:r>
          </a:p>
        </p:txBody>
      </p:sp>
      <p:sp>
        <p:nvSpPr>
          <p:cNvPr id="4" name="Tijdelijke aanduiding voor dianummer 3"/>
          <p:cNvSpPr>
            <a:spLocks noGrp="1"/>
          </p:cNvSpPr>
          <p:nvPr>
            <p:ph type="sldNum" sz="quarter" idx="10"/>
          </p:nvPr>
        </p:nvSpPr>
        <p:spPr/>
        <p:txBody>
          <a:bodyPr/>
          <a:lstStyle/>
          <a:p>
            <a:fld id="{CA283DCB-8E64-4A81-B8D6-367853CE0423}" type="slidenum">
              <a:rPr lang="nl-NL" smtClean="0"/>
              <a:t>6</a:t>
            </a:fld>
            <a:endParaRPr lang="nl-NL"/>
          </a:p>
        </p:txBody>
      </p:sp>
    </p:spTree>
    <p:extLst>
      <p:ext uri="{BB962C8B-B14F-4D97-AF65-F5344CB8AC3E}">
        <p14:creationId xmlns:p14="http://schemas.microsoft.com/office/powerpoint/2010/main" val="15841445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Programma organisatie opgebouwd</a:t>
            </a:r>
          </a:p>
        </p:txBody>
      </p:sp>
      <p:sp>
        <p:nvSpPr>
          <p:cNvPr id="4" name="Tijdelijke aanduiding voor dianummer 3"/>
          <p:cNvSpPr>
            <a:spLocks noGrp="1"/>
          </p:cNvSpPr>
          <p:nvPr>
            <p:ph type="sldNum" sz="quarter" idx="10"/>
          </p:nvPr>
        </p:nvSpPr>
        <p:spPr/>
        <p:txBody>
          <a:bodyPr/>
          <a:lstStyle/>
          <a:p>
            <a:fld id="{CA283DCB-8E64-4A81-B8D6-367853CE0423}" type="slidenum">
              <a:rPr lang="nl-NL" smtClean="0"/>
              <a:t>8</a:t>
            </a:fld>
            <a:endParaRPr lang="nl-NL"/>
          </a:p>
        </p:txBody>
      </p:sp>
    </p:spTree>
    <p:extLst>
      <p:ext uri="{BB962C8B-B14F-4D97-AF65-F5344CB8AC3E}">
        <p14:creationId xmlns:p14="http://schemas.microsoft.com/office/powerpoint/2010/main" val="9373695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9 feb was eerste SG, komt elke maand bijeen</a:t>
            </a:r>
          </a:p>
        </p:txBody>
      </p:sp>
      <p:sp>
        <p:nvSpPr>
          <p:cNvPr id="4" name="Tijdelijke aanduiding voor dianummer 3"/>
          <p:cNvSpPr>
            <a:spLocks noGrp="1"/>
          </p:cNvSpPr>
          <p:nvPr>
            <p:ph type="sldNum" sz="quarter" idx="10"/>
          </p:nvPr>
        </p:nvSpPr>
        <p:spPr/>
        <p:txBody>
          <a:bodyPr/>
          <a:lstStyle/>
          <a:p>
            <a:fld id="{CA283DCB-8E64-4A81-B8D6-367853CE0423}" type="slidenum">
              <a:rPr lang="nl-NL" smtClean="0"/>
              <a:t>9</a:t>
            </a:fld>
            <a:endParaRPr lang="nl-NL"/>
          </a:p>
        </p:txBody>
      </p:sp>
    </p:spTree>
    <p:extLst>
      <p:ext uri="{BB962C8B-B14F-4D97-AF65-F5344CB8AC3E}">
        <p14:creationId xmlns:p14="http://schemas.microsoft.com/office/powerpoint/2010/main" val="13650284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Methode voor betrekken van stakeholders uitgewerkt</a:t>
            </a:r>
          </a:p>
        </p:txBody>
      </p:sp>
      <p:sp>
        <p:nvSpPr>
          <p:cNvPr id="4" name="Tijdelijke aanduiding voor dianummer 3"/>
          <p:cNvSpPr>
            <a:spLocks noGrp="1"/>
          </p:cNvSpPr>
          <p:nvPr>
            <p:ph type="sldNum" sz="quarter" idx="5"/>
          </p:nvPr>
        </p:nvSpPr>
        <p:spPr/>
        <p:txBody>
          <a:bodyPr/>
          <a:lstStyle/>
          <a:p>
            <a:fld id="{CA283DCB-8E64-4A81-B8D6-367853CE0423}" type="slidenum">
              <a:rPr lang="nl-NL" smtClean="0"/>
              <a:t>10</a:t>
            </a:fld>
            <a:endParaRPr lang="nl-NL"/>
          </a:p>
        </p:txBody>
      </p:sp>
    </p:spTree>
    <p:extLst>
      <p:ext uri="{BB962C8B-B14F-4D97-AF65-F5344CB8AC3E}">
        <p14:creationId xmlns:p14="http://schemas.microsoft.com/office/powerpoint/2010/main" val="24151559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Officieel gaan we pas van start in mei 2019, dan wordt (hopelijk) het klimaatakkoord ondertekend. Doel is om in mei te kunnen starten met het opstellen van de RES, na vaststellen startnotitie door raden en staten.</a:t>
            </a:r>
          </a:p>
          <a:p>
            <a:endParaRPr lang="nl-NL" dirty="0"/>
          </a:p>
          <a:p>
            <a:r>
              <a:rPr lang="nl-NL" dirty="0"/>
              <a:t>Dan hebben we 6 maanden de tijd om een concept RES op te stellen</a:t>
            </a:r>
          </a:p>
        </p:txBody>
      </p:sp>
      <p:sp>
        <p:nvSpPr>
          <p:cNvPr id="4" name="Tijdelijke aanduiding voor dianummer 3"/>
          <p:cNvSpPr>
            <a:spLocks noGrp="1"/>
          </p:cNvSpPr>
          <p:nvPr>
            <p:ph type="sldNum" sz="quarter" idx="10"/>
          </p:nvPr>
        </p:nvSpPr>
        <p:spPr/>
        <p:txBody>
          <a:bodyPr/>
          <a:lstStyle/>
          <a:p>
            <a:fld id="{CA283DCB-8E64-4A81-B8D6-367853CE0423}" type="slidenum">
              <a:rPr lang="nl-NL" smtClean="0"/>
              <a:t>11</a:t>
            </a:fld>
            <a:endParaRPr lang="nl-NL"/>
          </a:p>
        </p:txBody>
      </p:sp>
    </p:spTree>
    <p:extLst>
      <p:ext uri="{BB962C8B-B14F-4D97-AF65-F5344CB8AC3E}">
        <p14:creationId xmlns:p14="http://schemas.microsoft.com/office/powerpoint/2010/main" val="2014705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Processtappen zijn in hoofdlijnen uitgewerkt, in een half jaar tijd moet ook de participatie plaatvinden. Een strakke planning. Dat vraagt in deze goed voorwerk:</a:t>
            </a:r>
          </a:p>
          <a:p>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Om in mei goed te kunnen starten met het RES-proces, zijn we in de huidige periode bezig met het opstellen van de startnotitie en analyse/onderzoek.</a:t>
            </a:r>
          </a:p>
          <a:p>
            <a:endParaRPr lang="nl-NL" dirty="0"/>
          </a:p>
        </p:txBody>
      </p:sp>
      <p:sp>
        <p:nvSpPr>
          <p:cNvPr id="4" name="Tijdelijke aanduiding voor dianummer 3"/>
          <p:cNvSpPr>
            <a:spLocks noGrp="1"/>
          </p:cNvSpPr>
          <p:nvPr>
            <p:ph type="sldNum" sz="quarter" idx="10"/>
          </p:nvPr>
        </p:nvSpPr>
        <p:spPr/>
        <p:txBody>
          <a:bodyPr/>
          <a:lstStyle/>
          <a:p>
            <a:fld id="{CA283DCB-8E64-4A81-B8D6-367853CE0423}" type="slidenum">
              <a:rPr lang="nl-NL" smtClean="0"/>
              <a:t>12</a:t>
            </a:fld>
            <a:endParaRPr lang="nl-NL"/>
          </a:p>
        </p:txBody>
      </p:sp>
    </p:spTree>
    <p:extLst>
      <p:ext uri="{BB962C8B-B14F-4D97-AF65-F5344CB8AC3E}">
        <p14:creationId xmlns:p14="http://schemas.microsoft.com/office/powerpoint/2010/main" val="11240371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nl-NL"/>
              <a:t>Klik om de stijl te bewerken</a:t>
            </a:r>
            <a:endParaRPr lang="de-DE"/>
          </a:p>
        </p:txBody>
      </p:sp>
      <p:sp>
        <p:nvSpPr>
          <p:cNvPr id="3" name="Ond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endParaRPr lang="de-DE"/>
          </a:p>
        </p:txBody>
      </p:sp>
      <p:sp>
        <p:nvSpPr>
          <p:cNvPr id="4" name="Tijdelijke aanduiding voor datum 3"/>
          <p:cNvSpPr>
            <a:spLocks noGrp="1"/>
          </p:cNvSpPr>
          <p:nvPr>
            <p:ph type="dt" sz="half" idx="10"/>
          </p:nvPr>
        </p:nvSpPr>
        <p:spPr/>
        <p:txBody>
          <a:bodyPr/>
          <a:lstStyle/>
          <a:p>
            <a:fld id="{CA953BDC-9EAE-49FE-9892-958C9F845175}" type="datetimeFigureOut">
              <a:rPr lang="de-DE" smtClean="0"/>
              <a:t>06.02.2019</a:t>
            </a:fld>
            <a:endParaRPr lang="de-DE"/>
          </a:p>
        </p:txBody>
      </p:sp>
      <p:sp>
        <p:nvSpPr>
          <p:cNvPr id="5" name="Tijdelijke aanduiding voor voettekst 4"/>
          <p:cNvSpPr>
            <a:spLocks noGrp="1"/>
          </p:cNvSpPr>
          <p:nvPr>
            <p:ph type="ftr" sz="quarter" idx="11"/>
          </p:nvPr>
        </p:nvSpPr>
        <p:spPr/>
        <p:txBody>
          <a:bodyPr/>
          <a:lstStyle/>
          <a:p>
            <a:endParaRPr lang="de-DE"/>
          </a:p>
        </p:txBody>
      </p:sp>
      <p:sp>
        <p:nvSpPr>
          <p:cNvPr id="6" name="Tijdelijke aanduiding voor dianummer 5"/>
          <p:cNvSpPr>
            <a:spLocks noGrp="1"/>
          </p:cNvSpPr>
          <p:nvPr>
            <p:ph type="sldNum" sz="quarter" idx="12"/>
          </p:nvPr>
        </p:nvSpPr>
        <p:spPr/>
        <p:txBody>
          <a:bodyPr/>
          <a:lstStyle/>
          <a:p>
            <a:fld id="{4CD814C8-F66B-4915-9FEC-D62A1DED085F}" type="slidenum">
              <a:rPr lang="de-DE" smtClean="0"/>
              <a:t>‹nr.›</a:t>
            </a:fld>
            <a:endParaRPr lang="de-DE"/>
          </a:p>
        </p:txBody>
      </p:sp>
    </p:spTree>
    <p:extLst>
      <p:ext uri="{BB962C8B-B14F-4D97-AF65-F5344CB8AC3E}">
        <p14:creationId xmlns:p14="http://schemas.microsoft.com/office/powerpoint/2010/main" val="42492990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de-DE"/>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de-DE"/>
          </a:p>
        </p:txBody>
      </p:sp>
      <p:sp>
        <p:nvSpPr>
          <p:cNvPr id="4" name="Tijdelijke aanduiding voor datum 3"/>
          <p:cNvSpPr>
            <a:spLocks noGrp="1"/>
          </p:cNvSpPr>
          <p:nvPr>
            <p:ph type="dt" sz="half" idx="10"/>
          </p:nvPr>
        </p:nvSpPr>
        <p:spPr/>
        <p:txBody>
          <a:bodyPr/>
          <a:lstStyle/>
          <a:p>
            <a:fld id="{CA953BDC-9EAE-49FE-9892-958C9F845175}" type="datetimeFigureOut">
              <a:rPr lang="de-DE" smtClean="0"/>
              <a:t>06.02.2019</a:t>
            </a:fld>
            <a:endParaRPr lang="de-DE"/>
          </a:p>
        </p:txBody>
      </p:sp>
      <p:sp>
        <p:nvSpPr>
          <p:cNvPr id="5" name="Tijdelijke aanduiding voor voettekst 4"/>
          <p:cNvSpPr>
            <a:spLocks noGrp="1"/>
          </p:cNvSpPr>
          <p:nvPr>
            <p:ph type="ftr" sz="quarter" idx="11"/>
          </p:nvPr>
        </p:nvSpPr>
        <p:spPr/>
        <p:txBody>
          <a:bodyPr/>
          <a:lstStyle/>
          <a:p>
            <a:endParaRPr lang="de-DE"/>
          </a:p>
        </p:txBody>
      </p:sp>
      <p:sp>
        <p:nvSpPr>
          <p:cNvPr id="6" name="Tijdelijke aanduiding voor dianummer 5"/>
          <p:cNvSpPr>
            <a:spLocks noGrp="1"/>
          </p:cNvSpPr>
          <p:nvPr>
            <p:ph type="sldNum" sz="quarter" idx="12"/>
          </p:nvPr>
        </p:nvSpPr>
        <p:spPr/>
        <p:txBody>
          <a:bodyPr/>
          <a:lstStyle/>
          <a:p>
            <a:fld id="{4CD814C8-F66B-4915-9FEC-D62A1DED085F}" type="slidenum">
              <a:rPr lang="de-DE" smtClean="0"/>
              <a:t>‹nr.›</a:t>
            </a:fld>
            <a:endParaRPr lang="de-DE"/>
          </a:p>
        </p:txBody>
      </p:sp>
    </p:spTree>
    <p:extLst>
      <p:ext uri="{BB962C8B-B14F-4D97-AF65-F5344CB8AC3E}">
        <p14:creationId xmlns:p14="http://schemas.microsoft.com/office/powerpoint/2010/main" val="5159672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724900" y="365125"/>
            <a:ext cx="2628900" cy="5811838"/>
          </a:xfrm>
        </p:spPr>
        <p:txBody>
          <a:bodyPr vert="eaVert"/>
          <a:lstStyle/>
          <a:p>
            <a:r>
              <a:rPr lang="nl-NL"/>
              <a:t>Klik om de stijl te bewerken</a:t>
            </a:r>
            <a:endParaRPr lang="de-DE"/>
          </a:p>
        </p:txBody>
      </p:sp>
      <p:sp>
        <p:nvSpPr>
          <p:cNvPr id="3" name="Tijdelijke aanduiding voor verticale tekst 2"/>
          <p:cNvSpPr>
            <a:spLocks noGrp="1"/>
          </p:cNvSpPr>
          <p:nvPr>
            <p:ph type="body" orient="vert" idx="1"/>
          </p:nvPr>
        </p:nvSpPr>
        <p:spPr>
          <a:xfrm>
            <a:off x="838200" y="365125"/>
            <a:ext cx="7734300" cy="5811838"/>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de-DE"/>
          </a:p>
        </p:txBody>
      </p:sp>
      <p:sp>
        <p:nvSpPr>
          <p:cNvPr id="4" name="Tijdelijke aanduiding voor datum 3"/>
          <p:cNvSpPr>
            <a:spLocks noGrp="1"/>
          </p:cNvSpPr>
          <p:nvPr>
            <p:ph type="dt" sz="half" idx="10"/>
          </p:nvPr>
        </p:nvSpPr>
        <p:spPr/>
        <p:txBody>
          <a:bodyPr/>
          <a:lstStyle/>
          <a:p>
            <a:fld id="{CA953BDC-9EAE-49FE-9892-958C9F845175}" type="datetimeFigureOut">
              <a:rPr lang="de-DE" smtClean="0"/>
              <a:t>06.02.2019</a:t>
            </a:fld>
            <a:endParaRPr lang="de-DE"/>
          </a:p>
        </p:txBody>
      </p:sp>
      <p:sp>
        <p:nvSpPr>
          <p:cNvPr id="5" name="Tijdelijke aanduiding voor voettekst 4"/>
          <p:cNvSpPr>
            <a:spLocks noGrp="1"/>
          </p:cNvSpPr>
          <p:nvPr>
            <p:ph type="ftr" sz="quarter" idx="11"/>
          </p:nvPr>
        </p:nvSpPr>
        <p:spPr/>
        <p:txBody>
          <a:bodyPr/>
          <a:lstStyle/>
          <a:p>
            <a:endParaRPr lang="de-DE"/>
          </a:p>
        </p:txBody>
      </p:sp>
      <p:sp>
        <p:nvSpPr>
          <p:cNvPr id="6" name="Tijdelijke aanduiding voor dianummer 5"/>
          <p:cNvSpPr>
            <a:spLocks noGrp="1"/>
          </p:cNvSpPr>
          <p:nvPr>
            <p:ph type="sldNum" sz="quarter" idx="12"/>
          </p:nvPr>
        </p:nvSpPr>
        <p:spPr/>
        <p:txBody>
          <a:bodyPr/>
          <a:lstStyle/>
          <a:p>
            <a:fld id="{4CD814C8-F66B-4915-9FEC-D62A1DED085F}" type="slidenum">
              <a:rPr lang="de-DE" smtClean="0"/>
              <a:t>‹nr.›</a:t>
            </a:fld>
            <a:endParaRPr lang="de-DE"/>
          </a:p>
        </p:txBody>
      </p:sp>
    </p:spTree>
    <p:extLst>
      <p:ext uri="{BB962C8B-B14F-4D97-AF65-F5344CB8AC3E}">
        <p14:creationId xmlns:p14="http://schemas.microsoft.com/office/powerpoint/2010/main" val="32311195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Staande foto">
    <p:spTree>
      <p:nvGrpSpPr>
        <p:cNvPr id="1" name=""/>
        <p:cNvGrpSpPr/>
        <p:nvPr/>
      </p:nvGrpSpPr>
      <p:grpSpPr>
        <a:xfrm>
          <a:off x="0" y="0"/>
          <a:ext cx="0" cy="0"/>
          <a:chOff x="0" y="0"/>
          <a:chExt cx="0" cy="0"/>
        </a:xfrm>
      </p:grpSpPr>
      <p:pic>
        <p:nvPicPr>
          <p:cNvPr id="7" name="Afbeelding 9"/>
          <p:cNvPicPr>
            <a:picLocks noChangeAspect="1"/>
          </p:cNvPicPr>
          <p:nvPr userDrawn="1"/>
        </p:nvPicPr>
        <p:blipFill>
          <a:blip r:embed="rId2"/>
          <a:srcRect/>
          <a:stretch>
            <a:fillRect/>
          </a:stretch>
        </p:blipFill>
        <p:spPr bwMode="auto">
          <a:xfrm>
            <a:off x="0" y="6402388"/>
            <a:ext cx="12192000" cy="455612"/>
          </a:xfrm>
          <a:prstGeom prst="rect">
            <a:avLst/>
          </a:prstGeom>
          <a:noFill/>
          <a:ln w="9525">
            <a:noFill/>
            <a:miter lim="800000"/>
            <a:headEnd/>
            <a:tailEnd/>
          </a:ln>
        </p:spPr>
      </p:pic>
      <p:pic>
        <p:nvPicPr>
          <p:cNvPr id="10" name="Afbeelding 6"/>
          <p:cNvPicPr>
            <a:picLocks noChangeAspect="1"/>
          </p:cNvPicPr>
          <p:nvPr userDrawn="1"/>
        </p:nvPicPr>
        <p:blipFill>
          <a:blip r:embed="rId3"/>
          <a:srcRect/>
          <a:stretch>
            <a:fillRect/>
          </a:stretch>
        </p:blipFill>
        <p:spPr bwMode="auto">
          <a:xfrm>
            <a:off x="0" y="1412875"/>
            <a:ext cx="12192000" cy="241300"/>
          </a:xfrm>
          <a:prstGeom prst="rect">
            <a:avLst/>
          </a:prstGeom>
          <a:noFill/>
          <a:ln w="9525">
            <a:noFill/>
            <a:miter lim="800000"/>
            <a:headEnd/>
            <a:tailEnd/>
          </a:ln>
        </p:spPr>
      </p:pic>
      <p:sp>
        <p:nvSpPr>
          <p:cNvPr id="2" name="Titel 1"/>
          <p:cNvSpPr>
            <a:spLocks noGrp="1"/>
          </p:cNvSpPr>
          <p:nvPr>
            <p:ph type="title"/>
          </p:nvPr>
        </p:nvSpPr>
        <p:spPr/>
        <p:txBody>
          <a:bodyPr>
            <a:noAutofit/>
          </a:bodyPr>
          <a:lstStyle>
            <a:lvl1pPr algn="l">
              <a:defRPr sz="3600">
                <a:solidFill>
                  <a:srgbClr val="00AEEF"/>
                </a:solidFill>
              </a:defRPr>
            </a:lvl1pPr>
          </a:lstStyle>
          <a:p>
            <a:r>
              <a:rPr lang="en-US" dirty="0"/>
              <a:t>Click to edit Master title style</a:t>
            </a:r>
            <a:endParaRPr lang="nl-NL" dirty="0"/>
          </a:p>
        </p:txBody>
      </p:sp>
      <p:sp>
        <p:nvSpPr>
          <p:cNvPr id="4" name="Tijdelijke aanduiding voor tekst 3"/>
          <p:cNvSpPr>
            <a:spLocks noGrp="1"/>
          </p:cNvSpPr>
          <p:nvPr>
            <p:ph type="body" sz="quarter" idx="12"/>
          </p:nvPr>
        </p:nvSpPr>
        <p:spPr>
          <a:xfrm>
            <a:off x="7440149" y="1653879"/>
            <a:ext cx="4224800" cy="4654846"/>
          </a:xfrm>
        </p:spPr>
        <p:txBody>
          <a:bodyPr/>
          <a:lstStyle>
            <a:lvl1pPr marL="0" indent="0">
              <a:buFontTx/>
              <a:buNone/>
              <a:defRPr>
                <a:solidFill>
                  <a:srgbClr val="00AEEF"/>
                </a:solidFill>
              </a:defRPr>
            </a:lvl1pPr>
          </a:lstStyle>
          <a:p>
            <a:pPr lvl="0"/>
            <a:r>
              <a:rPr lang="en-US" dirty="0"/>
              <a:t>Click to edit Master text styles</a:t>
            </a:r>
          </a:p>
        </p:txBody>
      </p:sp>
      <p:sp>
        <p:nvSpPr>
          <p:cNvPr id="8" name="Tijdelijke aanduiding voor afbeelding 7"/>
          <p:cNvSpPr>
            <a:spLocks noGrp="1"/>
          </p:cNvSpPr>
          <p:nvPr>
            <p:ph type="pic" sz="quarter" idx="13"/>
          </p:nvPr>
        </p:nvSpPr>
        <p:spPr>
          <a:xfrm>
            <a:off x="2" y="1653877"/>
            <a:ext cx="6864085" cy="4748263"/>
          </a:xfrm>
        </p:spPr>
        <p:txBody>
          <a:bodyPr rtlCol="0">
            <a:normAutofit/>
          </a:bodyPr>
          <a:lstStyle/>
          <a:p>
            <a:pPr lvl="0"/>
            <a:r>
              <a:rPr lang="nl-NL" noProof="0"/>
              <a:t>Klik op het pictogram als u een afbeelding wilt toevoegen</a:t>
            </a:r>
          </a:p>
        </p:txBody>
      </p:sp>
      <p:sp>
        <p:nvSpPr>
          <p:cNvPr id="9" name="Tijdelijke aanduiding voor tekst 7"/>
          <p:cNvSpPr>
            <a:spLocks noGrp="1"/>
          </p:cNvSpPr>
          <p:nvPr>
            <p:ph type="body" sz="quarter" idx="15"/>
          </p:nvPr>
        </p:nvSpPr>
        <p:spPr>
          <a:xfrm>
            <a:off x="4175787" y="6471653"/>
            <a:ext cx="6479116" cy="316835"/>
          </a:xfrm>
        </p:spPr>
        <p:txBody>
          <a:bodyPr>
            <a:noAutofit/>
          </a:bodyPr>
          <a:lstStyle>
            <a:lvl1pPr marL="0" indent="0">
              <a:buNone/>
              <a:defRPr sz="1600" baseline="0"/>
            </a:lvl1pPr>
          </a:lstStyle>
          <a:p>
            <a:pPr lvl="0"/>
            <a:r>
              <a:rPr lang="en-US" dirty="0"/>
              <a:t>Click to edit Master text styles</a:t>
            </a:r>
          </a:p>
        </p:txBody>
      </p:sp>
      <p:sp>
        <p:nvSpPr>
          <p:cNvPr id="11" name="Tijdelijke aanduiding voor tekst 4"/>
          <p:cNvSpPr>
            <a:spLocks noGrp="1"/>
          </p:cNvSpPr>
          <p:nvPr>
            <p:ph type="body" sz="quarter" idx="16"/>
          </p:nvPr>
        </p:nvSpPr>
        <p:spPr>
          <a:xfrm>
            <a:off x="527384" y="6453336"/>
            <a:ext cx="3840425" cy="332656"/>
          </a:xfrm>
        </p:spPr>
        <p:txBody>
          <a:bodyPr>
            <a:normAutofit/>
          </a:bodyPr>
          <a:lstStyle>
            <a:lvl1pPr marL="0" marR="0" indent="0" algn="l" defTabSz="914400" rtl="0" eaLnBrk="1" fontAlgn="auto" latinLnBrk="0" hangingPunct="1">
              <a:lnSpc>
                <a:spcPct val="100000"/>
              </a:lnSpc>
              <a:spcBef>
                <a:spcPct val="20000"/>
              </a:spcBef>
              <a:spcAft>
                <a:spcPts val="0"/>
              </a:spcAft>
              <a:buClrTx/>
              <a:buSzTx/>
              <a:buFont typeface="Arial" pitchFamily="34" charset="0"/>
              <a:buNone/>
              <a:tabLst/>
              <a:defRPr sz="1800" b="1"/>
            </a:lvl1pPr>
          </a:lstStyle>
          <a:p>
            <a:pPr lvl="0"/>
            <a:r>
              <a:rPr lang="en-US" dirty="0"/>
              <a:t>Click to edit Master text styles</a:t>
            </a:r>
          </a:p>
        </p:txBody>
      </p:sp>
    </p:spTree>
    <p:extLst>
      <p:ext uri="{BB962C8B-B14F-4D97-AF65-F5344CB8AC3E}">
        <p14:creationId xmlns:p14="http://schemas.microsoft.com/office/powerpoint/2010/main" val="2549031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1_Titel en object">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nl-NL"/>
              <a:t>Klik om stijl te bewerken</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2/6/2019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‹nr.›</a:t>
            </a:fld>
            <a:endParaRPr lang="en-US" dirty="0"/>
          </a:p>
        </p:txBody>
      </p:sp>
    </p:spTree>
    <p:extLst>
      <p:ext uri="{BB962C8B-B14F-4D97-AF65-F5344CB8AC3E}">
        <p14:creationId xmlns:p14="http://schemas.microsoft.com/office/powerpoint/2010/main" val="29177498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de-DE"/>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de-DE"/>
          </a:p>
        </p:txBody>
      </p:sp>
      <p:sp>
        <p:nvSpPr>
          <p:cNvPr id="4" name="Tijdelijke aanduiding voor datum 3"/>
          <p:cNvSpPr>
            <a:spLocks noGrp="1"/>
          </p:cNvSpPr>
          <p:nvPr>
            <p:ph type="dt" sz="half" idx="10"/>
          </p:nvPr>
        </p:nvSpPr>
        <p:spPr/>
        <p:txBody>
          <a:bodyPr/>
          <a:lstStyle/>
          <a:p>
            <a:fld id="{CA953BDC-9EAE-49FE-9892-958C9F845175}" type="datetimeFigureOut">
              <a:rPr lang="de-DE" smtClean="0"/>
              <a:t>06.02.2019</a:t>
            </a:fld>
            <a:endParaRPr lang="de-DE"/>
          </a:p>
        </p:txBody>
      </p:sp>
      <p:sp>
        <p:nvSpPr>
          <p:cNvPr id="5" name="Tijdelijke aanduiding voor voettekst 4"/>
          <p:cNvSpPr>
            <a:spLocks noGrp="1"/>
          </p:cNvSpPr>
          <p:nvPr>
            <p:ph type="ftr" sz="quarter" idx="11"/>
          </p:nvPr>
        </p:nvSpPr>
        <p:spPr/>
        <p:txBody>
          <a:bodyPr/>
          <a:lstStyle/>
          <a:p>
            <a:endParaRPr lang="de-DE"/>
          </a:p>
        </p:txBody>
      </p:sp>
      <p:sp>
        <p:nvSpPr>
          <p:cNvPr id="6" name="Tijdelijke aanduiding voor dianummer 5"/>
          <p:cNvSpPr>
            <a:spLocks noGrp="1"/>
          </p:cNvSpPr>
          <p:nvPr>
            <p:ph type="sldNum" sz="quarter" idx="12"/>
          </p:nvPr>
        </p:nvSpPr>
        <p:spPr/>
        <p:txBody>
          <a:bodyPr/>
          <a:lstStyle/>
          <a:p>
            <a:fld id="{4CD814C8-F66B-4915-9FEC-D62A1DED085F}" type="slidenum">
              <a:rPr lang="de-DE" smtClean="0"/>
              <a:t>‹nr.›</a:t>
            </a:fld>
            <a:endParaRPr lang="de-DE"/>
          </a:p>
        </p:txBody>
      </p:sp>
    </p:spTree>
    <p:extLst>
      <p:ext uri="{BB962C8B-B14F-4D97-AF65-F5344CB8AC3E}">
        <p14:creationId xmlns:p14="http://schemas.microsoft.com/office/powerpoint/2010/main" val="38859122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nl-NL"/>
              <a:t>Klik om de stijl te bewerken</a:t>
            </a:r>
            <a:endParaRPr lang="de-DE"/>
          </a:p>
        </p:txBody>
      </p:sp>
      <p:sp>
        <p:nvSpPr>
          <p:cNvPr id="3" name="Tijdelijke aanduiding voor teks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 om de modelstijlen te bewerken</a:t>
            </a:r>
          </a:p>
        </p:txBody>
      </p:sp>
      <p:sp>
        <p:nvSpPr>
          <p:cNvPr id="4" name="Tijdelijke aanduiding voor datum 3"/>
          <p:cNvSpPr>
            <a:spLocks noGrp="1"/>
          </p:cNvSpPr>
          <p:nvPr>
            <p:ph type="dt" sz="half" idx="10"/>
          </p:nvPr>
        </p:nvSpPr>
        <p:spPr/>
        <p:txBody>
          <a:bodyPr/>
          <a:lstStyle/>
          <a:p>
            <a:fld id="{CA953BDC-9EAE-49FE-9892-958C9F845175}" type="datetimeFigureOut">
              <a:rPr lang="de-DE" smtClean="0"/>
              <a:t>06.02.2019</a:t>
            </a:fld>
            <a:endParaRPr lang="de-DE"/>
          </a:p>
        </p:txBody>
      </p:sp>
      <p:sp>
        <p:nvSpPr>
          <p:cNvPr id="5" name="Tijdelijke aanduiding voor voettekst 4"/>
          <p:cNvSpPr>
            <a:spLocks noGrp="1"/>
          </p:cNvSpPr>
          <p:nvPr>
            <p:ph type="ftr" sz="quarter" idx="11"/>
          </p:nvPr>
        </p:nvSpPr>
        <p:spPr/>
        <p:txBody>
          <a:bodyPr/>
          <a:lstStyle/>
          <a:p>
            <a:endParaRPr lang="de-DE"/>
          </a:p>
        </p:txBody>
      </p:sp>
      <p:sp>
        <p:nvSpPr>
          <p:cNvPr id="6" name="Tijdelijke aanduiding voor dianummer 5"/>
          <p:cNvSpPr>
            <a:spLocks noGrp="1"/>
          </p:cNvSpPr>
          <p:nvPr>
            <p:ph type="sldNum" sz="quarter" idx="12"/>
          </p:nvPr>
        </p:nvSpPr>
        <p:spPr/>
        <p:txBody>
          <a:bodyPr/>
          <a:lstStyle/>
          <a:p>
            <a:fld id="{4CD814C8-F66B-4915-9FEC-D62A1DED085F}" type="slidenum">
              <a:rPr lang="de-DE" smtClean="0"/>
              <a:t>‹nr.›</a:t>
            </a:fld>
            <a:endParaRPr lang="de-DE"/>
          </a:p>
        </p:txBody>
      </p:sp>
    </p:spTree>
    <p:extLst>
      <p:ext uri="{BB962C8B-B14F-4D97-AF65-F5344CB8AC3E}">
        <p14:creationId xmlns:p14="http://schemas.microsoft.com/office/powerpoint/2010/main" val="18434957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de-DE"/>
          </a:p>
        </p:txBody>
      </p:sp>
      <p:sp>
        <p:nvSpPr>
          <p:cNvPr id="3" name="Tijdelijke aanduiding voor inhoud 2"/>
          <p:cNvSpPr>
            <a:spLocks noGrp="1"/>
          </p:cNvSpPr>
          <p:nvPr>
            <p:ph sz="half" idx="1"/>
          </p:nvPr>
        </p:nvSpPr>
        <p:spPr>
          <a:xfrm>
            <a:off x="838200" y="1825625"/>
            <a:ext cx="5181600" cy="435133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de-DE"/>
          </a:p>
        </p:txBody>
      </p:sp>
      <p:sp>
        <p:nvSpPr>
          <p:cNvPr id="4" name="Tijdelijke aanduiding voor inhoud 3"/>
          <p:cNvSpPr>
            <a:spLocks noGrp="1"/>
          </p:cNvSpPr>
          <p:nvPr>
            <p:ph sz="half" idx="2"/>
          </p:nvPr>
        </p:nvSpPr>
        <p:spPr>
          <a:xfrm>
            <a:off x="6172200" y="1825625"/>
            <a:ext cx="5181600" cy="435133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de-DE"/>
          </a:p>
        </p:txBody>
      </p:sp>
      <p:sp>
        <p:nvSpPr>
          <p:cNvPr id="5" name="Tijdelijke aanduiding voor datum 4"/>
          <p:cNvSpPr>
            <a:spLocks noGrp="1"/>
          </p:cNvSpPr>
          <p:nvPr>
            <p:ph type="dt" sz="half" idx="10"/>
          </p:nvPr>
        </p:nvSpPr>
        <p:spPr/>
        <p:txBody>
          <a:bodyPr/>
          <a:lstStyle/>
          <a:p>
            <a:fld id="{CA953BDC-9EAE-49FE-9892-958C9F845175}" type="datetimeFigureOut">
              <a:rPr lang="de-DE" smtClean="0"/>
              <a:t>06.02.2019</a:t>
            </a:fld>
            <a:endParaRPr lang="de-DE"/>
          </a:p>
        </p:txBody>
      </p:sp>
      <p:sp>
        <p:nvSpPr>
          <p:cNvPr id="6" name="Tijdelijke aanduiding voor voettekst 5"/>
          <p:cNvSpPr>
            <a:spLocks noGrp="1"/>
          </p:cNvSpPr>
          <p:nvPr>
            <p:ph type="ftr" sz="quarter" idx="11"/>
          </p:nvPr>
        </p:nvSpPr>
        <p:spPr/>
        <p:txBody>
          <a:bodyPr/>
          <a:lstStyle/>
          <a:p>
            <a:endParaRPr lang="de-DE"/>
          </a:p>
        </p:txBody>
      </p:sp>
      <p:sp>
        <p:nvSpPr>
          <p:cNvPr id="7" name="Tijdelijke aanduiding voor dianummer 6"/>
          <p:cNvSpPr>
            <a:spLocks noGrp="1"/>
          </p:cNvSpPr>
          <p:nvPr>
            <p:ph type="sldNum" sz="quarter" idx="12"/>
          </p:nvPr>
        </p:nvSpPr>
        <p:spPr/>
        <p:txBody>
          <a:bodyPr/>
          <a:lstStyle/>
          <a:p>
            <a:fld id="{4CD814C8-F66B-4915-9FEC-D62A1DED085F}" type="slidenum">
              <a:rPr lang="de-DE" smtClean="0"/>
              <a:t>‹nr.›</a:t>
            </a:fld>
            <a:endParaRPr lang="de-DE"/>
          </a:p>
        </p:txBody>
      </p:sp>
    </p:spTree>
    <p:extLst>
      <p:ext uri="{BB962C8B-B14F-4D97-AF65-F5344CB8AC3E}">
        <p14:creationId xmlns:p14="http://schemas.microsoft.com/office/powerpoint/2010/main" val="9578114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nl-NL"/>
              <a:t>Klik om de stijl te bewerken</a:t>
            </a:r>
            <a:endParaRPr lang="de-DE"/>
          </a:p>
        </p:txBody>
      </p:sp>
      <p:sp>
        <p:nvSpPr>
          <p:cNvPr id="3" name="Tijdelijke aanduiding voor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839788" y="2505075"/>
            <a:ext cx="5157787" cy="368458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de-DE"/>
          </a:p>
        </p:txBody>
      </p:sp>
      <p:sp>
        <p:nvSpPr>
          <p:cNvPr id="5" name="Tijdelijke aanduiding voor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6172200" y="2505075"/>
            <a:ext cx="5183188" cy="368458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de-DE"/>
          </a:p>
        </p:txBody>
      </p:sp>
      <p:sp>
        <p:nvSpPr>
          <p:cNvPr id="7" name="Tijdelijke aanduiding voor datum 6"/>
          <p:cNvSpPr>
            <a:spLocks noGrp="1"/>
          </p:cNvSpPr>
          <p:nvPr>
            <p:ph type="dt" sz="half" idx="10"/>
          </p:nvPr>
        </p:nvSpPr>
        <p:spPr/>
        <p:txBody>
          <a:bodyPr/>
          <a:lstStyle/>
          <a:p>
            <a:fld id="{CA953BDC-9EAE-49FE-9892-958C9F845175}" type="datetimeFigureOut">
              <a:rPr lang="de-DE" smtClean="0"/>
              <a:t>06.02.2019</a:t>
            </a:fld>
            <a:endParaRPr lang="de-DE"/>
          </a:p>
        </p:txBody>
      </p:sp>
      <p:sp>
        <p:nvSpPr>
          <p:cNvPr id="8" name="Tijdelijke aanduiding voor voettekst 7"/>
          <p:cNvSpPr>
            <a:spLocks noGrp="1"/>
          </p:cNvSpPr>
          <p:nvPr>
            <p:ph type="ftr" sz="quarter" idx="11"/>
          </p:nvPr>
        </p:nvSpPr>
        <p:spPr/>
        <p:txBody>
          <a:bodyPr/>
          <a:lstStyle/>
          <a:p>
            <a:endParaRPr lang="de-DE"/>
          </a:p>
        </p:txBody>
      </p:sp>
      <p:sp>
        <p:nvSpPr>
          <p:cNvPr id="9" name="Tijdelijke aanduiding voor dianummer 8"/>
          <p:cNvSpPr>
            <a:spLocks noGrp="1"/>
          </p:cNvSpPr>
          <p:nvPr>
            <p:ph type="sldNum" sz="quarter" idx="12"/>
          </p:nvPr>
        </p:nvSpPr>
        <p:spPr/>
        <p:txBody>
          <a:bodyPr/>
          <a:lstStyle/>
          <a:p>
            <a:fld id="{4CD814C8-F66B-4915-9FEC-D62A1DED085F}" type="slidenum">
              <a:rPr lang="de-DE" smtClean="0"/>
              <a:t>‹nr.›</a:t>
            </a:fld>
            <a:endParaRPr lang="de-DE"/>
          </a:p>
        </p:txBody>
      </p:sp>
    </p:spTree>
    <p:extLst>
      <p:ext uri="{BB962C8B-B14F-4D97-AF65-F5344CB8AC3E}">
        <p14:creationId xmlns:p14="http://schemas.microsoft.com/office/powerpoint/2010/main" val="41483159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de-DE"/>
          </a:p>
        </p:txBody>
      </p:sp>
      <p:sp>
        <p:nvSpPr>
          <p:cNvPr id="3" name="Tijdelijke aanduiding voor datum 2"/>
          <p:cNvSpPr>
            <a:spLocks noGrp="1"/>
          </p:cNvSpPr>
          <p:nvPr>
            <p:ph type="dt" sz="half" idx="10"/>
          </p:nvPr>
        </p:nvSpPr>
        <p:spPr/>
        <p:txBody>
          <a:bodyPr/>
          <a:lstStyle/>
          <a:p>
            <a:fld id="{CA953BDC-9EAE-49FE-9892-958C9F845175}" type="datetimeFigureOut">
              <a:rPr lang="de-DE" smtClean="0"/>
              <a:t>06.02.2019</a:t>
            </a:fld>
            <a:endParaRPr lang="de-DE"/>
          </a:p>
        </p:txBody>
      </p:sp>
      <p:sp>
        <p:nvSpPr>
          <p:cNvPr id="4" name="Tijdelijke aanduiding voor voettekst 3"/>
          <p:cNvSpPr>
            <a:spLocks noGrp="1"/>
          </p:cNvSpPr>
          <p:nvPr>
            <p:ph type="ftr" sz="quarter" idx="11"/>
          </p:nvPr>
        </p:nvSpPr>
        <p:spPr/>
        <p:txBody>
          <a:bodyPr/>
          <a:lstStyle/>
          <a:p>
            <a:endParaRPr lang="de-DE"/>
          </a:p>
        </p:txBody>
      </p:sp>
      <p:sp>
        <p:nvSpPr>
          <p:cNvPr id="5" name="Tijdelijke aanduiding voor dianummer 4"/>
          <p:cNvSpPr>
            <a:spLocks noGrp="1"/>
          </p:cNvSpPr>
          <p:nvPr>
            <p:ph type="sldNum" sz="quarter" idx="12"/>
          </p:nvPr>
        </p:nvSpPr>
        <p:spPr/>
        <p:txBody>
          <a:bodyPr/>
          <a:lstStyle/>
          <a:p>
            <a:fld id="{4CD814C8-F66B-4915-9FEC-D62A1DED085F}" type="slidenum">
              <a:rPr lang="de-DE" smtClean="0"/>
              <a:t>‹nr.›</a:t>
            </a:fld>
            <a:endParaRPr lang="de-DE"/>
          </a:p>
        </p:txBody>
      </p:sp>
    </p:spTree>
    <p:extLst>
      <p:ext uri="{BB962C8B-B14F-4D97-AF65-F5344CB8AC3E}">
        <p14:creationId xmlns:p14="http://schemas.microsoft.com/office/powerpoint/2010/main" val="19377826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CA953BDC-9EAE-49FE-9892-958C9F845175}" type="datetimeFigureOut">
              <a:rPr lang="de-DE" smtClean="0"/>
              <a:t>06.02.2019</a:t>
            </a:fld>
            <a:endParaRPr lang="de-DE"/>
          </a:p>
        </p:txBody>
      </p:sp>
      <p:sp>
        <p:nvSpPr>
          <p:cNvPr id="3" name="Tijdelijke aanduiding voor voettekst 2"/>
          <p:cNvSpPr>
            <a:spLocks noGrp="1"/>
          </p:cNvSpPr>
          <p:nvPr>
            <p:ph type="ftr" sz="quarter" idx="11"/>
          </p:nvPr>
        </p:nvSpPr>
        <p:spPr/>
        <p:txBody>
          <a:bodyPr/>
          <a:lstStyle/>
          <a:p>
            <a:endParaRPr lang="de-DE"/>
          </a:p>
        </p:txBody>
      </p:sp>
      <p:sp>
        <p:nvSpPr>
          <p:cNvPr id="4" name="Tijdelijke aanduiding voor dianummer 3"/>
          <p:cNvSpPr>
            <a:spLocks noGrp="1"/>
          </p:cNvSpPr>
          <p:nvPr>
            <p:ph type="sldNum" sz="quarter" idx="12"/>
          </p:nvPr>
        </p:nvSpPr>
        <p:spPr/>
        <p:txBody>
          <a:bodyPr/>
          <a:lstStyle/>
          <a:p>
            <a:fld id="{4CD814C8-F66B-4915-9FEC-D62A1DED085F}" type="slidenum">
              <a:rPr lang="de-DE" smtClean="0"/>
              <a:t>‹nr.›</a:t>
            </a:fld>
            <a:endParaRPr lang="de-DE"/>
          </a:p>
        </p:txBody>
      </p:sp>
    </p:spTree>
    <p:extLst>
      <p:ext uri="{BB962C8B-B14F-4D97-AF65-F5344CB8AC3E}">
        <p14:creationId xmlns:p14="http://schemas.microsoft.com/office/powerpoint/2010/main" val="33496041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de stijl te bewerken</a:t>
            </a:r>
            <a:endParaRPr lang="de-DE"/>
          </a:p>
        </p:txBody>
      </p:sp>
      <p:sp>
        <p:nvSpPr>
          <p:cNvPr id="3" name="Tijdelijke aanduiding voor inhou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de-DE"/>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CA953BDC-9EAE-49FE-9892-958C9F845175}" type="datetimeFigureOut">
              <a:rPr lang="de-DE" smtClean="0"/>
              <a:t>06.02.2019</a:t>
            </a:fld>
            <a:endParaRPr lang="de-DE"/>
          </a:p>
        </p:txBody>
      </p:sp>
      <p:sp>
        <p:nvSpPr>
          <p:cNvPr id="6" name="Tijdelijke aanduiding voor voettekst 5"/>
          <p:cNvSpPr>
            <a:spLocks noGrp="1"/>
          </p:cNvSpPr>
          <p:nvPr>
            <p:ph type="ftr" sz="quarter" idx="11"/>
          </p:nvPr>
        </p:nvSpPr>
        <p:spPr/>
        <p:txBody>
          <a:bodyPr/>
          <a:lstStyle/>
          <a:p>
            <a:endParaRPr lang="de-DE"/>
          </a:p>
        </p:txBody>
      </p:sp>
      <p:sp>
        <p:nvSpPr>
          <p:cNvPr id="7" name="Tijdelijke aanduiding voor dianummer 6"/>
          <p:cNvSpPr>
            <a:spLocks noGrp="1"/>
          </p:cNvSpPr>
          <p:nvPr>
            <p:ph type="sldNum" sz="quarter" idx="12"/>
          </p:nvPr>
        </p:nvSpPr>
        <p:spPr/>
        <p:txBody>
          <a:bodyPr/>
          <a:lstStyle/>
          <a:p>
            <a:fld id="{4CD814C8-F66B-4915-9FEC-D62A1DED085F}" type="slidenum">
              <a:rPr lang="de-DE" smtClean="0"/>
              <a:t>‹nr.›</a:t>
            </a:fld>
            <a:endParaRPr lang="de-DE"/>
          </a:p>
        </p:txBody>
      </p:sp>
    </p:spTree>
    <p:extLst>
      <p:ext uri="{BB962C8B-B14F-4D97-AF65-F5344CB8AC3E}">
        <p14:creationId xmlns:p14="http://schemas.microsoft.com/office/powerpoint/2010/main" val="25683892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de stijl te bewerken</a:t>
            </a:r>
            <a:endParaRPr lang="de-DE"/>
          </a:p>
        </p:txBody>
      </p:sp>
      <p:sp>
        <p:nvSpPr>
          <p:cNvPr id="3" name="Tijdelijke aanduiding voor afbeelding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CA953BDC-9EAE-49FE-9892-958C9F845175}" type="datetimeFigureOut">
              <a:rPr lang="de-DE" smtClean="0"/>
              <a:t>06.02.2019</a:t>
            </a:fld>
            <a:endParaRPr lang="de-DE"/>
          </a:p>
        </p:txBody>
      </p:sp>
      <p:sp>
        <p:nvSpPr>
          <p:cNvPr id="6" name="Tijdelijke aanduiding voor voettekst 5"/>
          <p:cNvSpPr>
            <a:spLocks noGrp="1"/>
          </p:cNvSpPr>
          <p:nvPr>
            <p:ph type="ftr" sz="quarter" idx="11"/>
          </p:nvPr>
        </p:nvSpPr>
        <p:spPr/>
        <p:txBody>
          <a:bodyPr/>
          <a:lstStyle/>
          <a:p>
            <a:endParaRPr lang="de-DE"/>
          </a:p>
        </p:txBody>
      </p:sp>
      <p:sp>
        <p:nvSpPr>
          <p:cNvPr id="7" name="Tijdelijke aanduiding voor dianummer 6"/>
          <p:cNvSpPr>
            <a:spLocks noGrp="1"/>
          </p:cNvSpPr>
          <p:nvPr>
            <p:ph type="sldNum" sz="quarter" idx="12"/>
          </p:nvPr>
        </p:nvSpPr>
        <p:spPr/>
        <p:txBody>
          <a:bodyPr/>
          <a:lstStyle/>
          <a:p>
            <a:fld id="{4CD814C8-F66B-4915-9FEC-D62A1DED085F}" type="slidenum">
              <a:rPr lang="de-DE" smtClean="0"/>
              <a:t>‹nr.›</a:t>
            </a:fld>
            <a:endParaRPr lang="de-DE"/>
          </a:p>
        </p:txBody>
      </p:sp>
    </p:spTree>
    <p:extLst>
      <p:ext uri="{BB962C8B-B14F-4D97-AF65-F5344CB8AC3E}">
        <p14:creationId xmlns:p14="http://schemas.microsoft.com/office/powerpoint/2010/main" val="842924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de stijl te bewerken</a:t>
            </a:r>
            <a:endParaRPr lang="de-DE"/>
          </a:p>
        </p:txBody>
      </p:sp>
      <p:sp>
        <p:nvSpPr>
          <p:cNvPr id="3" name="Tijdelijke aanduiding vo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de-DE"/>
          </a:p>
        </p:txBody>
      </p:sp>
      <p:sp>
        <p:nvSpPr>
          <p:cNvPr id="4" name="Tijdelijke aanduiding voor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A953BDC-9EAE-49FE-9892-958C9F845175}" type="datetimeFigureOut">
              <a:rPr lang="de-DE" smtClean="0"/>
              <a:t>06.02.2019</a:t>
            </a:fld>
            <a:endParaRPr lang="de-DE"/>
          </a:p>
        </p:txBody>
      </p:sp>
      <p:sp>
        <p:nvSpPr>
          <p:cNvPr id="5" name="Tijdelijke aanduiding voor voetteks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Tijdelijke aanduiding voor dia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D814C8-F66B-4915-9FEC-D62A1DED085F}" type="slidenum">
              <a:rPr lang="de-DE" smtClean="0"/>
              <a:t>‹nr.›</a:t>
            </a:fld>
            <a:endParaRPr lang="de-DE"/>
          </a:p>
        </p:txBody>
      </p:sp>
    </p:spTree>
    <p:extLst>
      <p:ext uri="{BB962C8B-B14F-4D97-AF65-F5344CB8AC3E}">
        <p14:creationId xmlns:p14="http://schemas.microsoft.com/office/powerpoint/2010/main" val="17105468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hyperlink" Target="https://www.google.nl/url?sa=i&amp;rct=j&amp;q=&amp;esrc=s&amp;source=images&amp;cd=&amp;cad=rja&amp;uact=8&amp;ved=2ahUKEwi36d72sIPgAhVLKFAKHZDaBx8QjRx6BAgBEAU&amp;url=https://www.logic-immo.be/nl/immo-nieuws/urbanisme-commissie-van-overleg-of-van-confrontatie-ronde-tafel-debat-1379.html&amp;psig=AOvVaw1FD_AmfNLdEZbLCX6c2Opv&amp;ust=1548314978919519" TargetMode="External"/></Relationships>
</file>

<file path=ppt/slides/_rels/slide11.xml.rels><?xml version="1.0" encoding="UTF-8" standalone="yes"?>
<Relationships xmlns="http://schemas.openxmlformats.org/package/2006/relationships"><Relationship Id="rId8" Type="http://schemas.openxmlformats.org/officeDocument/2006/relationships/diagramColors" Target="../diagrams/colors8.xml"/><Relationship Id="rId3" Type="http://schemas.openxmlformats.org/officeDocument/2006/relationships/image" Target="../media/image23.png"/><Relationship Id="rId7" Type="http://schemas.openxmlformats.org/officeDocument/2006/relationships/diagramQuickStyle" Target="../diagrams/quickStyle8.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Layout" Target="../diagrams/layout8.xml"/><Relationship Id="rId5" Type="http://schemas.openxmlformats.org/officeDocument/2006/relationships/diagramData" Target="../diagrams/data8.xml"/><Relationship Id="rId4" Type="http://schemas.microsoft.com/office/2007/relationships/hdphoto" Target="../media/hdphoto1.wdp"/><Relationship Id="rId9" Type="http://schemas.microsoft.com/office/2007/relationships/diagramDrawing" Target="../diagrams/drawing8.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8.sv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17.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0.jpg"/></Relationships>
</file>

<file path=ppt/slides/_rels/slide7.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diagramData" Target="../diagrams/data3.xml"/><Relationship Id="rId18" Type="http://schemas.openxmlformats.org/officeDocument/2006/relationships/diagramData" Target="../diagrams/data4.xml"/><Relationship Id="rId26" Type="http://schemas.openxmlformats.org/officeDocument/2006/relationships/diagramColors" Target="../diagrams/colors5.xml"/><Relationship Id="rId39" Type="http://schemas.openxmlformats.org/officeDocument/2006/relationships/hyperlink" Target="https://www.nudge.nl/projects/alliander-energy-experience/" TargetMode="External"/><Relationship Id="rId3" Type="http://schemas.openxmlformats.org/officeDocument/2006/relationships/diagramData" Target="../diagrams/data1.xml"/><Relationship Id="rId21" Type="http://schemas.openxmlformats.org/officeDocument/2006/relationships/diagramColors" Target="../diagrams/colors4.xml"/><Relationship Id="rId34" Type="http://schemas.openxmlformats.org/officeDocument/2006/relationships/diagramLayout" Target="../diagrams/layout7.xml"/><Relationship Id="rId7" Type="http://schemas.microsoft.com/office/2007/relationships/diagramDrawing" Target="../diagrams/drawing1.xml"/><Relationship Id="rId12" Type="http://schemas.microsoft.com/office/2007/relationships/diagramDrawing" Target="../diagrams/drawing2.xml"/><Relationship Id="rId17" Type="http://schemas.microsoft.com/office/2007/relationships/diagramDrawing" Target="../diagrams/drawing3.xml"/><Relationship Id="rId25" Type="http://schemas.openxmlformats.org/officeDocument/2006/relationships/diagramQuickStyle" Target="../diagrams/quickStyle5.xml"/><Relationship Id="rId33" Type="http://schemas.openxmlformats.org/officeDocument/2006/relationships/diagramData" Target="../diagrams/data7.xml"/><Relationship Id="rId38" Type="http://schemas.openxmlformats.org/officeDocument/2006/relationships/image" Target="../media/image19.jpeg"/><Relationship Id="rId2" Type="http://schemas.openxmlformats.org/officeDocument/2006/relationships/notesSlide" Target="../notesSlides/notesSlide6.xml"/><Relationship Id="rId16" Type="http://schemas.openxmlformats.org/officeDocument/2006/relationships/diagramColors" Target="../diagrams/colors3.xml"/><Relationship Id="rId20" Type="http://schemas.openxmlformats.org/officeDocument/2006/relationships/diagramQuickStyle" Target="../diagrams/quickStyle4.xml"/><Relationship Id="rId29" Type="http://schemas.openxmlformats.org/officeDocument/2006/relationships/diagramLayout" Target="../diagrams/layout6.xml"/><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diagramColors" Target="../diagrams/colors2.xml"/><Relationship Id="rId24" Type="http://schemas.openxmlformats.org/officeDocument/2006/relationships/diagramLayout" Target="../diagrams/layout5.xml"/><Relationship Id="rId32" Type="http://schemas.microsoft.com/office/2007/relationships/diagramDrawing" Target="../diagrams/drawing6.xml"/><Relationship Id="rId37" Type="http://schemas.microsoft.com/office/2007/relationships/diagramDrawing" Target="../diagrams/drawing7.xml"/><Relationship Id="rId40" Type="http://schemas.openxmlformats.org/officeDocument/2006/relationships/image" Target="../media/image20.jpg"/><Relationship Id="rId5" Type="http://schemas.openxmlformats.org/officeDocument/2006/relationships/diagramQuickStyle" Target="../diagrams/quickStyle1.xml"/><Relationship Id="rId15" Type="http://schemas.openxmlformats.org/officeDocument/2006/relationships/diagramQuickStyle" Target="../diagrams/quickStyle3.xml"/><Relationship Id="rId23" Type="http://schemas.openxmlformats.org/officeDocument/2006/relationships/diagramData" Target="../diagrams/data5.xml"/><Relationship Id="rId28" Type="http://schemas.openxmlformats.org/officeDocument/2006/relationships/diagramData" Target="../diagrams/data6.xml"/><Relationship Id="rId36" Type="http://schemas.openxmlformats.org/officeDocument/2006/relationships/diagramColors" Target="../diagrams/colors7.xml"/><Relationship Id="rId10" Type="http://schemas.openxmlformats.org/officeDocument/2006/relationships/diagramQuickStyle" Target="../diagrams/quickStyle2.xml"/><Relationship Id="rId19" Type="http://schemas.openxmlformats.org/officeDocument/2006/relationships/diagramLayout" Target="../diagrams/layout4.xml"/><Relationship Id="rId31" Type="http://schemas.openxmlformats.org/officeDocument/2006/relationships/diagramColors" Target="../diagrams/colors6.xml"/><Relationship Id="rId4" Type="http://schemas.openxmlformats.org/officeDocument/2006/relationships/diagramLayout" Target="../diagrams/layout1.xml"/><Relationship Id="rId9" Type="http://schemas.openxmlformats.org/officeDocument/2006/relationships/diagramLayout" Target="../diagrams/layout2.xml"/><Relationship Id="rId14" Type="http://schemas.openxmlformats.org/officeDocument/2006/relationships/diagramLayout" Target="../diagrams/layout3.xml"/><Relationship Id="rId22" Type="http://schemas.microsoft.com/office/2007/relationships/diagramDrawing" Target="../diagrams/drawing4.xml"/><Relationship Id="rId27" Type="http://schemas.microsoft.com/office/2007/relationships/diagramDrawing" Target="../diagrams/drawing5.xml"/><Relationship Id="rId30" Type="http://schemas.openxmlformats.org/officeDocument/2006/relationships/diagramQuickStyle" Target="../diagrams/quickStyle6.xml"/><Relationship Id="rId35" Type="http://schemas.openxmlformats.org/officeDocument/2006/relationships/diagramQuickStyle" Target="../diagrams/quickStyle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56F5174-31D9-4DBB-AAB7-A1FD7BDB13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AE113210-7872-481A-ADE6-3A05CCAF5EB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385E256E-EF34-4733-B201-6556EF2DF58B}"/>
              </a:ext>
            </a:extLst>
          </p:cNvPr>
          <p:cNvSpPr>
            <a:spLocks noGrp="1"/>
          </p:cNvSpPr>
          <p:nvPr>
            <p:ph type="title"/>
          </p:nvPr>
        </p:nvSpPr>
        <p:spPr>
          <a:xfrm>
            <a:off x="5930819" y="3210339"/>
            <a:ext cx="5614874" cy="2522246"/>
          </a:xfrm>
        </p:spPr>
        <p:txBody>
          <a:bodyPr>
            <a:normAutofit/>
          </a:bodyPr>
          <a:lstStyle/>
          <a:p>
            <a:r>
              <a:rPr lang="nl-NL" sz="4800" dirty="0">
                <a:solidFill>
                  <a:srgbClr val="000000"/>
                </a:solidFill>
              </a:rPr>
              <a:t>RES NHN </a:t>
            </a:r>
            <a:br>
              <a:rPr lang="nl-NL" sz="4800" dirty="0">
                <a:solidFill>
                  <a:srgbClr val="000000"/>
                </a:solidFill>
              </a:rPr>
            </a:br>
            <a:r>
              <a:rPr lang="nl-NL" sz="4800" dirty="0">
                <a:solidFill>
                  <a:srgbClr val="000000"/>
                </a:solidFill>
              </a:rPr>
              <a:t>stand van zaken</a:t>
            </a:r>
            <a:br>
              <a:rPr lang="nl-NL" sz="4800" dirty="0">
                <a:solidFill>
                  <a:srgbClr val="000000"/>
                </a:solidFill>
              </a:rPr>
            </a:br>
            <a:br>
              <a:rPr lang="nl-NL" sz="4800" dirty="0">
                <a:solidFill>
                  <a:srgbClr val="000000"/>
                </a:solidFill>
              </a:rPr>
            </a:br>
            <a:r>
              <a:rPr lang="nl-NL" sz="1600" dirty="0" err="1">
                <a:solidFill>
                  <a:srgbClr val="000000"/>
                </a:solidFill>
              </a:rPr>
              <a:t>kennisdag</a:t>
            </a:r>
            <a:r>
              <a:rPr lang="nl-NL" sz="1600" dirty="0">
                <a:solidFill>
                  <a:srgbClr val="000000"/>
                </a:solidFill>
              </a:rPr>
              <a:t> 8 februari 2019</a:t>
            </a:r>
          </a:p>
        </p:txBody>
      </p:sp>
      <p:sp>
        <p:nvSpPr>
          <p:cNvPr id="15" name="Freeform 62">
            <a:extLst>
              <a:ext uri="{FF2B5EF4-FFF2-40B4-BE49-F238E27FC236}">
                <a16:creationId xmlns:a16="http://schemas.microsoft.com/office/drawing/2014/main" id="{F9A95BEE-6BB1-4A28-A8E6-A34B2E42EF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8" name="Groep 7">
            <a:extLst>
              <a:ext uri="{FF2B5EF4-FFF2-40B4-BE49-F238E27FC236}">
                <a16:creationId xmlns:a16="http://schemas.microsoft.com/office/drawing/2014/main" id="{3C0E6687-8DF4-42F7-AFBF-0097C3CA6B70}"/>
              </a:ext>
            </a:extLst>
          </p:cNvPr>
          <p:cNvGrpSpPr/>
          <p:nvPr/>
        </p:nvGrpSpPr>
        <p:grpSpPr>
          <a:xfrm>
            <a:off x="-315944" y="767194"/>
            <a:ext cx="5154643" cy="5252606"/>
            <a:chOff x="-315944" y="930362"/>
            <a:chExt cx="5154643" cy="5252606"/>
          </a:xfrm>
        </p:grpSpPr>
        <p:pic>
          <p:nvPicPr>
            <p:cNvPr id="4" name="Afbeelding 3" descr="Afbeelding met tekst, kaart&#10;&#10;Automatisch gegenereerde beschrijving">
              <a:extLst>
                <a:ext uri="{FF2B5EF4-FFF2-40B4-BE49-F238E27FC236}">
                  <a16:creationId xmlns:a16="http://schemas.microsoft.com/office/drawing/2014/main" id="{EA7FBB2E-3956-439B-99ED-6BBA6C1D1343}"/>
                </a:ext>
              </a:extLst>
            </p:cNvPr>
            <p:cNvPicPr>
              <a:picLocks noChangeAspect="1"/>
            </p:cNvPicPr>
            <p:nvPr/>
          </p:nvPicPr>
          <p:blipFill rotWithShape="1">
            <a:blip r:embed="rId4">
              <a:extLst>
                <a:ext uri="{28A0092B-C50C-407E-A947-70E740481C1C}">
                  <a14:useLocalDpi xmlns:a14="http://schemas.microsoft.com/office/drawing/2010/main" val="0"/>
                </a:ext>
              </a:extLst>
            </a:blip>
            <a:srcRect l="-22768" t="2566" r="-17262" b="20844"/>
            <a:stretch/>
          </p:blipFill>
          <p:spPr>
            <a:xfrm>
              <a:off x="-315944" y="930362"/>
              <a:ext cx="5154643" cy="5252606"/>
            </a:xfrm>
            <a:prstGeom prst="ellipse">
              <a:avLst/>
            </a:prstGeom>
          </p:spPr>
        </p:pic>
        <p:sp>
          <p:nvSpPr>
            <p:cNvPr id="7" name="Vrije vorm: vorm 6">
              <a:extLst>
                <a:ext uri="{FF2B5EF4-FFF2-40B4-BE49-F238E27FC236}">
                  <a16:creationId xmlns:a16="http://schemas.microsoft.com/office/drawing/2014/main" id="{3CE14D38-CCED-4DEE-8888-BBA178BA1D6E}"/>
                </a:ext>
              </a:extLst>
            </p:cNvPr>
            <p:cNvSpPr/>
            <p:nvPr/>
          </p:nvSpPr>
          <p:spPr>
            <a:xfrm>
              <a:off x="1095375" y="4686300"/>
              <a:ext cx="1771650" cy="762000"/>
            </a:xfrm>
            <a:custGeom>
              <a:avLst/>
              <a:gdLst>
                <a:gd name="connsiteX0" fmla="*/ 0 w 1771650"/>
                <a:gd name="connsiteY0" fmla="*/ 523875 h 762000"/>
                <a:gd name="connsiteX1" fmla="*/ 47625 w 1771650"/>
                <a:gd name="connsiteY1" fmla="*/ 533400 h 762000"/>
                <a:gd name="connsiteX2" fmla="*/ 76200 w 1771650"/>
                <a:gd name="connsiteY2" fmla="*/ 542925 h 762000"/>
                <a:gd name="connsiteX3" fmla="*/ 361950 w 1771650"/>
                <a:gd name="connsiteY3" fmla="*/ 552450 h 762000"/>
                <a:gd name="connsiteX4" fmla="*/ 371475 w 1771650"/>
                <a:gd name="connsiteY4" fmla="*/ 581025 h 762000"/>
                <a:gd name="connsiteX5" fmla="*/ 352425 w 1771650"/>
                <a:gd name="connsiteY5" fmla="*/ 657225 h 762000"/>
                <a:gd name="connsiteX6" fmla="*/ 381000 w 1771650"/>
                <a:gd name="connsiteY6" fmla="*/ 676275 h 762000"/>
                <a:gd name="connsiteX7" fmla="*/ 409575 w 1771650"/>
                <a:gd name="connsiteY7" fmla="*/ 685800 h 762000"/>
                <a:gd name="connsiteX8" fmla="*/ 419100 w 1771650"/>
                <a:gd name="connsiteY8" fmla="*/ 742950 h 762000"/>
                <a:gd name="connsiteX9" fmla="*/ 476250 w 1771650"/>
                <a:gd name="connsiteY9" fmla="*/ 762000 h 762000"/>
                <a:gd name="connsiteX10" fmla="*/ 552450 w 1771650"/>
                <a:gd name="connsiteY10" fmla="*/ 742950 h 762000"/>
                <a:gd name="connsiteX11" fmla="*/ 581025 w 1771650"/>
                <a:gd name="connsiteY11" fmla="*/ 723900 h 762000"/>
                <a:gd name="connsiteX12" fmla="*/ 600075 w 1771650"/>
                <a:gd name="connsiteY12" fmla="*/ 666750 h 762000"/>
                <a:gd name="connsiteX13" fmla="*/ 609600 w 1771650"/>
                <a:gd name="connsiteY13" fmla="*/ 619125 h 762000"/>
                <a:gd name="connsiteX14" fmla="*/ 638175 w 1771650"/>
                <a:gd name="connsiteY14" fmla="*/ 609600 h 762000"/>
                <a:gd name="connsiteX15" fmla="*/ 666750 w 1771650"/>
                <a:gd name="connsiteY15" fmla="*/ 619125 h 762000"/>
                <a:gd name="connsiteX16" fmla="*/ 781050 w 1771650"/>
                <a:gd name="connsiteY16" fmla="*/ 590550 h 762000"/>
                <a:gd name="connsiteX17" fmla="*/ 809625 w 1771650"/>
                <a:gd name="connsiteY17" fmla="*/ 581025 h 762000"/>
                <a:gd name="connsiteX18" fmla="*/ 838200 w 1771650"/>
                <a:gd name="connsiteY18" fmla="*/ 571500 h 762000"/>
                <a:gd name="connsiteX19" fmla="*/ 847725 w 1771650"/>
                <a:gd name="connsiteY19" fmla="*/ 542925 h 762000"/>
                <a:gd name="connsiteX20" fmla="*/ 857250 w 1771650"/>
                <a:gd name="connsiteY20" fmla="*/ 495300 h 762000"/>
                <a:gd name="connsiteX21" fmla="*/ 885825 w 1771650"/>
                <a:gd name="connsiteY21" fmla="*/ 476250 h 762000"/>
                <a:gd name="connsiteX22" fmla="*/ 914400 w 1771650"/>
                <a:gd name="connsiteY22" fmla="*/ 485775 h 762000"/>
                <a:gd name="connsiteX23" fmla="*/ 981075 w 1771650"/>
                <a:gd name="connsiteY23" fmla="*/ 419100 h 762000"/>
                <a:gd name="connsiteX24" fmla="*/ 1000125 w 1771650"/>
                <a:gd name="connsiteY24" fmla="*/ 361950 h 762000"/>
                <a:gd name="connsiteX25" fmla="*/ 1038225 w 1771650"/>
                <a:gd name="connsiteY25" fmla="*/ 304800 h 762000"/>
                <a:gd name="connsiteX26" fmla="*/ 1076325 w 1771650"/>
                <a:gd name="connsiteY26" fmla="*/ 257175 h 762000"/>
                <a:gd name="connsiteX27" fmla="*/ 1123950 w 1771650"/>
                <a:gd name="connsiteY27" fmla="*/ 171450 h 762000"/>
                <a:gd name="connsiteX28" fmla="*/ 1152525 w 1771650"/>
                <a:gd name="connsiteY28" fmla="*/ 152400 h 762000"/>
                <a:gd name="connsiteX29" fmla="*/ 1190625 w 1771650"/>
                <a:gd name="connsiteY29" fmla="*/ 114300 h 762000"/>
                <a:gd name="connsiteX30" fmla="*/ 1200150 w 1771650"/>
                <a:gd name="connsiteY30" fmla="*/ 85725 h 762000"/>
                <a:gd name="connsiteX31" fmla="*/ 1247775 w 1771650"/>
                <a:gd name="connsiteY31" fmla="*/ 38100 h 762000"/>
                <a:gd name="connsiteX32" fmla="*/ 1295400 w 1771650"/>
                <a:gd name="connsiteY32" fmla="*/ 47625 h 762000"/>
                <a:gd name="connsiteX33" fmla="*/ 1323975 w 1771650"/>
                <a:gd name="connsiteY33" fmla="*/ 57150 h 762000"/>
                <a:gd name="connsiteX34" fmla="*/ 1352550 w 1771650"/>
                <a:gd name="connsiteY34" fmla="*/ 47625 h 762000"/>
                <a:gd name="connsiteX35" fmla="*/ 1390650 w 1771650"/>
                <a:gd name="connsiteY35" fmla="*/ 57150 h 762000"/>
                <a:gd name="connsiteX36" fmla="*/ 1400175 w 1771650"/>
                <a:gd name="connsiteY36" fmla="*/ 114300 h 762000"/>
                <a:gd name="connsiteX37" fmla="*/ 1571625 w 1771650"/>
                <a:gd name="connsiteY37" fmla="*/ 104775 h 762000"/>
                <a:gd name="connsiteX38" fmla="*/ 1600200 w 1771650"/>
                <a:gd name="connsiteY38" fmla="*/ 85725 h 762000"/>
                <a:gd name="connsiteX39" fmla="*/ 1638300 w 1771650"/>
                <a:gd name="connsiteY39" fmla="*/ 28575 h 762000"/>
                <a:gd name="connsiteX40" fmla="*/ 1695450 w 1771650"/>
                <a:gd name="connsiteY40" fmla="*/ 9525 h 762000"/>
                <a:gd name="connsiteX41" fmla="*/ 1771650 w 1771650"/>
                <a:gd name="connsiteY41" fmla="*/ 0 h 76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771650" h="762000">
                  <a:moveTo>
                    <a:pt x="0" y="523875"/>
                  </a:moveTo>
                  <a:cubicBezTo>
                    <a:pt x="15875" y="527050"/>
                    <a:pt x="31919" y="529473"/>
                    <a:pt x="47625" y="533400"/>
                  </a:cubicBezTo>
                  <a:cubicBezTo>
                    <a:pt x="57365" y="535835"/>
                    <a:pt x="66178" y="542318"/>
                    <a:pt x="76200" y="542925"/>
                  </a:cubicBezTo>
                  <a:cubicBezTo>
                    <a:pt x="171328" y="548690"/>
                    <a:pt x="266700" y="549275"/>
                    <a:pt x="361950" y="552450"/>
                  </a:cubicBezTo>
                  <a:cubicBezTo>
                    <a:pt x="365125" y="561975"/>
                    <a:pt x="371475" y="570985"/>
                    <a:pt x="371475" y="581025"/>
                  </a:cubicBezTo>
                  <a:cubicBezTo>
                    <a:pt x="371475" y="604013"/>
                    <a:pt x="359941" y="634676"/>
                    <a:pt x="352425" y="657225"/>
                  </a:cubicBezTo>
                  <a:cubicBezTo>
                    <a:pt x="361950" y="663575"/>
                    <a:pt x="370761" y="671155"/>
                    <a:pt x="381000" y="676275"/>
                  </a:cubicBezTo>
                  <a:cubicBezTo>
                    <a:pt x="389980" y="680765"/>
                    <a:pt x="404594" y="677083"/>
                    <a:pt x="409575" y="685800"/>
                  </a:cubicBezTo>
                  <a:cubicBezTo>
                    <a:pt x="419157" y="702568"/>
                    <a:pt x="406382" y="728416"/>
                    <a:pt x="419100" y="742950"/>
                  </a:cubicBezTo>
                  <a:cubicBezTo>
                    <a:pt x="432323" y="758062"/>
                    <a:pt x="476250" y="762000"/>
                    <a:pt x="476250" y="762000"/>
                  </a:cubicBezTo>
                  <a:cubicBezTo>
                    <a:pt x="494364" y="758377"/>
                    <a:pt x="532924" y="752713"/>
                    <a:pt x="552450" y="742950"/>
                  </a:cubicBezTo>
                  <a:cubicBezTo>
                    <a:pt x="562689" y="737830"/>
                    <a:pt x="571500" y="730250"/>
                    <a:pt x="581025" y="723900"/>
                  </a:cubicBezTo>
                  <a:cubicBezTo>
                    <a:pt x="587375" y="704850"/>
                    <a:pt x="596137" y="686441"/>
                    <a:pt x="600075" y="666750"/>
                  </a:cubicBezTo>
                  <a:cubicBezTo>
                    <a:pt x="603250" y="650875"/>
                    <a:pt x="600620" y="632595"/>
                    <a:pt x="609600" y="619125"/>
                  </a:cubicBezTo>
                  <a:cubicBezTo>
                    <a:pt x="615169" y="610771"/>
                    <a:pt x="628650" y="612775"/>
                    <a:pt x="638175" y="609600"/>
                  </a:cubicBezTo>
                  <a:cubicBezTo>
                    <a:pt x="647700" y="612775"/>
                    <a:pt x="656710" y="619125"/>
                    <a:pt x="666750" y="619125"/>
                  </a:cubicBezTo>
                  <a:cubicBezTo>
                    <a:pt x="705229" y="619125"/>
                    <a:pt x="745586" y="602371"/>
                    <a:pt x="781050" y="590550"/>
                  </a:cubicBezTo>
                  <a:lnTo>
                    <a:pt x="809625" y="581025"/>
                  </a:lnTo>
                  <a:lnTo>
                    <a:pt x="838200" y="571500"/>
                  </a:lnTo>
                  <a:cubicBezTo>
                    <a:pt x="841375" y="561975"/>
                    <a:pt x="845290" y="552665"/>
                    <a:pt x="847725" y="542925"/>
                  </a:cubicBezTo>
                  <a:cubicBezTo>
                    <a:pt x="851652" y="527219"/>
                    <a:pt x="849218" y="509356"/>
                    <a:pt x="857250" y="495300"/>
                  </a:cubicBezTo>
                  <a:cubicBezTo>
                    <a:pt x="862930" y="485361"/>
                    <a:pt x="876300" y="482600"/>
                    <a:pt x="885825" y="476250"/>
                  </a:cubicBezTo>
                  <a:cubicBezTo>
                    <a:pt x="895350" y="479425"/>
                    <a:pt x="904360" y="485775"/>
                    <a:pt x="914400" y="485775"/>
                  </a:cubicBezTo>
                  <a:cubicBezTo>
                    <a:pt x="949532" y="485775"/>
                    <a:pt x="971984" y="446374"/>
                    <a:pt x="981075" y="419100"/>
                  </a:cubicBezTo>
                  <a:cubicBezTo>
                    <a:pt x="987425" y="400050"/>
                    <a:pt x="988986" y="378658"/>
                    <a:pt x="1000125" y="361950"/>
                  </a:cubicBezTo>
                  <a:cubicBezTo>
                    <a:pt x="1012825" y="342900"/>
                    <a:pt x="1030985" y="326520"/>
                    <a:pt x="1038225" y="304800"/>
                  </a:cubicBezTo>
                  <a:cubicBezTo>
                    <a:pt x="1051370" y="265365"/>
                    <a:pt x="1039396" y="281794"/>
                    <a:pt x="1076325" y="257175"/>
                  </a:cubicBezTo>
                  <a:cubicBezTo>
                    <a:pt x="1086251" y="227398"/>
                    <a:pt x="1095877" y="190165"/>
                    <a:pt x="1123950" y="171450"/>
                  </a:cubicBezTo>
                  <a:lnTo>
                    <a:pt x="1152525" y="152400"/>
                  </a:lnTo>
                  <a:cubicBezTo>
                    <a:pt x="1177925" y="76200"/>
                    <a:pt x="1139825" y="165100"/>
                    <a:pt x="1190625" y="114300"/>
                  </a:cubicBezTo>
                  <a:cubicBezTo>
                    <a:pt x="1197725" y="107200"/>
                    <a:pt x="1195660" y="94705"/>
                    <a:pt x="1200150" y="85725"/>
                  </a:cubicBezTo>
                  <a:cubicBezTo>
                    <a:pt x="1216025" y="53975"/>
                    <a:pt x="1219200" y="57150"/>
                    <a:pt x="1247775" y="38100"/>
                  </a:cubicBezTo>
                  <a:cubicBezTo>
                    <a:pt x="1263650" y="41275"/>
                    <a:pt x="1279694" y="43698"/>
                    <a:pt x="1295400" y="47625"/>
                  </a:cubicBezTo>
                  <a:cubicBezTo>
                    <a:pt x="1305140" y="50060"/>
                    <a:pt x="1313935" y="57150"/>
                    <a:pt x="1323975" y="57150"/>
                  </a:cubicBezTo>
                  <a:cubicBezTo>
                    <a:pt x="1334015" y="57150"/>
                    <a:pt x="1343025" y="50800"/>
                    <a:pt x="1352550" y="47625"/>
                  </a:cubicBezTo>
                  <a:cubicBezTo>
                    <a:pt x="1365250" y="50800"/>
                    <a:pt x="1383041" y="46498"/>
                    <a:pt x="1390650" y="57150"/>
                  </a:cubicBezTo>
                  <a:cubicBezTo>
                    <a:pt x="1401875" y="72865"/>
                    <a:pt x="1381498" y="109385"/>
                    <a:pt x="1400175" y="114300"/>
                  </a:cubicBezTo>
                  <a:cubicBezTo>
                    <a:pt x="1455529" y="128867"/>
                    <a:pt x="1514475" y="107950"/>
                    <a:pt x="1571625" y="104775"/>
                  </a:cubicBezTo>
                  <a:cubicBezTo>
                    <a:pt x="1581150" y="98425"/>
                    <a:pt x="1592662" y="94340"/>
                    <a:pt x="1600200" y="85725"/>
                  </a:cubicBezTo>
                  <a:cubicBezTo>
                    <a:pt x="1615277" y="68495"/>
                    <a:pt x="1616580" y="35815"/>
                    <a:pt x="1638300" y="28575"/>
                  </a:cubicBezTo>
                  <a:cubicBezTo>
                    <a:pt x="1657350" y="22225"/>
                    <a:pt x="1675525" y="12016"/>
                    <a:pt x="1695450" y="9525"/>
                  </a:cubicBezTo>
                  <a:lnTo>
                    <a:pt x="1771650" y="0"/>
                  </a:lnTo>
                </a:path>
              </a:pathLst>
            </a:cu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spTree>
    <p:extLst>
      <p:ext uri="{BB962C8B-B14F-4D97-AF65-F5344CB8AC3E}">
        <p14:creationId xmlns:p14="http://schemas.microsoft.com/office/powerpoint/2010/main" val="3443595932"/>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BE4C44F-F0F4-406E-BFFD-B2721F303ADD}"/>
              </a:ext>
            </a:extLst>
          </p:cNvPr>
          <p:cNvSpPr>
            <a:spLocks noGrp="1"/>
          </p:cNvSpPr>
          <p:nvPr>
            <p:ph type="title"/>
          </p:nvPr>
        </p:nvSpPr>
        <p:spPr>
          <a:xfrm>
            <a:off x="5664200" y="802955"/>
            <a:ext cx="5407881" cy="1454051"/>
          </a:xfrm>
        </p:spPr>
        <p:txBody>
          <a:bodyPr>
            <a:normAutofit/>
          </a:bodyPr>
          <a:lstStyle/>
          <a:p>
            <a:r>
              <a:rPr lang="nl-NL" sz="3400" b="1" dirty="0">
                <a:solidFill>
                  <a:srgbClr val="000000"/>
                </a:solidFill>
              </a:rPr>
              <a:t>Energietransitie tafels NHN:</a:t>
            </a:r>
            <a:br>
              <a:rPr lang="nl-NL" sz="3400" b="1" dirty="0">
                <a:solidFill>
                  <a:srgbClr val="000000"/>
                </a:solidFill>
              </a:rPr>
            </a:br>
            <a:endParaRPr lang="nl-NL" sz="3400" b="1" dirty="0">
              <a:solidFill>
                <a:srgbClr val="000000"/>
              </a:solidFill>
            </a:endParaRPr>
          </a:p>
        </p:txBody>
      </p:sp>
      <p:pic>
        <p:nvPicPr>
          <p:cNvPr id="18" name="Tijdelijke aanduiding voor inhoud 17" descr="Afbeelding met schermafbeelding&#10;&#10;Beschrijving is gegenereerd met zeer hoge betrouwbaarheid">
            <a:extLst>
              <a:ext uri="{FF2B5EF4-FFF2-40B4-BE49-F238E27FC236}">
                <a16:creationId xmlns:a16="http://schemas.microsoft.com/office/drawing/2014/main" id="{92CB03C9-08A1-434C-AF62-A80EB00A2688}"/>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342945" y="2138871"/>
            <a:ext cx="6480296" cy="4351338"/>
          </a:xfrm>
          <a:prstGeom prst="rect">
            <a:avLst/>
          </a:prstGeom>
        </p:spPr>
      </p:pic>
      <p:pic>
        <p:nvPicPr>
          <p:cNvPr id="1026" name="Picture 2" descr="Afbeeldingsresultaat voor tafel overleg">
            <a:hlinkClick r:id="rId4"/>
            <a:extLst>
              <a:ext uri="{FF2B5EF4-FFF2-40B4-BE49-F238E27FC236}">
                <a16:creationId xmlns:a16="http://schemas.microsoft.com/office/drawing/2014/main" id="{35ACCA5B-4169-449D-90CE-4680F07C8936}"/>
              </a:ext>
            </a:extLst>
          </p:cNvPr>
          <p:cNvPicPr>
            <a:picLocks noChangeAspect="1" noChangeArrowheads="1"/>
          </p:cNvPicPr>
          <p:nvPr/>
        </p:nvPicPr>
        <p:blipFill rotWithShape="1">
          <a:blip r:embed="rId5">
            <a:alphaModFix/>
            <a:extLst>
              <a:ext uri="{28A0092B-C50C-407E-A947-70E740481C1C}">
                <a14:useLocalDpi xmlns:a14="http://schemas.microsoft.com/office/drawing/2010/main" val="0"/>
              </a:ext>
            </a:extLst>
          </a:blip>
          <a:srcRect l="15032" r="21192" b="-2"/>
          <a:stretch/>
        </p:blipFill>
        <p:spPr bwMode="auto">
          <a:xfrm>
            <a:off x="20" y="907231"/>
            <a:ext cx="4838021" cy="5063738"/>
          </a:xfrm>
          <a:custGeom>
            <a:avLst/>
            <a:gdLst>
              <a:gd name="connsiteX0" fmla="*/ 2306172 w 4838041"/>
              <a:gd name="connsiteY0" fmla="*/ 0 h 5063738"/>
              <a:gd name="connsiteX1" fmla="*/ 4838041 w 4838041"/>
              <a:gd name="connsiteY1" fmla="*/ 2531869 h 5063738"/>
              <a:gd name="connsiteX2" fmla="*/ 2306172 w 4838041"/>
              <a:gd name="connsiteY2" fmla="*/ 5063738 h 5063738"/>
              <a:gd name="connsiteX3" fmla="*/ 79886 w 4838041"/>
              <a:gd name="connsiteY3" fmla="*/ 3738709 h 5063738"/>
              <a:gd name="connsiteX4" fmla="*/ 0 w 4838041"/>
              <a:gd name="connsiteY4" fmla="*/ 3572876 h 5063738"/>
              <a:gd name="connsiteX5" fmla="*/ 0 w 4838041"/>
              <a:gd name="connsiteY5" fmla="*/ 1490863 h 5063738"/>
              <a:gd name="connsiteX6" fmla="*/ 79886 w 4838041"/>
              <a:gd name="connsiteY6" fmla="*/ 1325030 h 5063738"/>
              <a:gd name="connsiteX7" fmla="*/ 2306172 w 4838041"/>
              <a:gd name="connsiteY7" fmla="*/ 0 h 5063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38041" h="5063738">
                <a:moveTo>
                  <a:pt x="2306172" y="0"/>
                </a:moveTo>
                <a:cubicBezTo>
                  <a:pt x="3704485" y="0"/>
                  <a:pt x="4838041" y="1133556"/>
                  <a:pt x="4838041" y="2531869"/>
                </a:cubicBezTo>
                <a:cubicBezTo>
                  <a:pt x="4838041" y="3930182"/>
                  <a:pt x="3704485" y="5063738"/>
                  <a:pt x="2306172" y="5063738"/>
                </a:cubicBezTo>
                <a:cubicBezTo>
                  <a:pt x="1344832" y="5063738"/>
                  <a:pt x="508631" y="4527956"/>
                  <a:pt x="79886" y="3738709"/>
                </a:cubicBezTo>
                <a:lnTo>
                  <a:pt x="0" y="3572876"/>
                </a:lnTo>
                <a:lnTo>
                  <a:pt x="0" y="1490863"/>
                </a:lnTo>
                <a:lnTo>
                  <a:pt x="79886" y="1325030"/>
                </a:lnTo>
                <a:cubicBezTo>
                  <a:pt x="508631" y="535783"/>
                  <a:pt x="1344832" y="0"/>
                  <a:pt x="2306172" y="0"/>
                </a:cubicBezTo>
                <a:close/>
              </a:path>
            </a:pathLst>
          </a:custGeom>
          <a:noFill/>
          <a:effectLst>
            <a:softEdge rad="0"/>
          </a:effectLst>
          <a:extLst>
            <a:ext uri="{909E8E84-426E-40DD-AFC4-6F175D3DCCD1}">
              <a14:hiddenFill xmlns:a14="http://schemas.microsoft.com/office/drawing/2010/main">
                <a:solidFill>
                  <a:srgbClr val="FFFFFF"/>
                </a:solidFill>
              </a14:hiddenFill>
            </a:ext>
          </a:extLst>
        </p:spPr>
      </p:pic>
      <p:sp>
        <p:nvSpPr>
          <p:cNvPr id="4" name="Rechthoek 3">
            <a:extLst>
              <a:ext uri="{FF2B5EF4-FFF2-40B4-BE49-F238E27FC236}">
                <a16:creationId xmlns:a16="http://schemas.microsoft.com/office/drawing/2014/main" id="{DE40236F-6F26-4223-8731-6E098D4F5DB7}"/>
              </a:ext>
            </a:extLst>
          </p:cNvPr>
          <p:cNvSpPr/>
          <p:nvPr/>
        </p:nvSpPr>
        <p:spPr>
          <a:xfrm>
            <a:off x="6218236" y="3378835"/>
            <a:ext cx="2166492" cy="8989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ekstvak 2">
            <a:extLst>
              <a:ext uri="{FF2B5EF4-FFF2-40B4-BE49-F238E27FC236}">
                <a16:creationId xmlns:a16="http://schemas.microsoft.com/office/drawing/2014/main" id="{9D0305AA-33E7-4F89-938B-460C9482E474}"/>
              </a:ext>
            </a:extLst>
          </p:cNvPr>
          <p:cNvSpPr txBox="1"/>
          <p:nvPr/>
        </p:nvSpPr>
        <p:spPr>
          <a:xfrm>
            <a:off x="6066891" y="3338754"/>
            <a:ext cx="2563222" cy="1015663"/>
          </a:xfrm>
          <a:prstGeom prst="rect">
            <a:avLst/>
          </a:prstGeom>
          <a:noFill/>
        </p:spPr>
        <p:txBody>
          <a:bodyPr wrap="square" rtlCol="0">
            <a:spAutoFit/>
          </a:bodyPr>
          <a:lstStyle/>
          <a:p>
            <a:pPr marL="342900" indent="-342900">
              <a:buFont typeface="Arial" panose="020B0604020202020204" pitchFamily="34" charset="0"/>
              <a:buChar char="•"/>
            </a:pPr>
            <a:r>
              <a:rPr lang="nl-NL" sz="2000" dirty="0">
                <a:solidFill>
                  <a:schemeClr val="bg1"/>
                </a:solidFill>
              </a:rPr>
              <a:t>Warmte/koude</a:t>
            </a:r>
          </a:p>
          <a:p>
            <a:pPr marL="342900" indent="-342900">
              <a:buFont typeface="Arial" panose="020B0604020202020204" pitchFamily="34" charset="0"/>
              <a:buChar char="•"/>
            </a:pPr>
            <a:r>
              <a:rPr lang="nl-NL" sz="2000" dirty="0">
                <a:solidFill>
                  <a:schemeClr val="bg1"/>
                </a:solidFill>
              </a:rPr>
              <a:t>Betaalbaarheid </a:t>
            </a:r>
          </a:p>
          <a:p>
            <a:pPr marL="342900" indent="-342900">
              <a:buFont typeface="Arial" panose="020B0604020202020204" pitchFamily="34" charset="0"/>
              <a:buChar char="•"/>
            </a:pPr>
            <a:r>
              <a:rPr lang="nl-NL" sz="2000" dirty="0">
                <a:solidFill>
                  <a:schemeClr val="bg1"/>
                </a:solidFill>
              </a:rPr>
              <a:t>Energiebesparing</a:t>
            </a:r>
            <a:r>
              <a:rPr lang="nl-NL" dirty="0"/>
              <a:t> </a:t>
            </a:r>
          </a:p>
        </p:txBody>
      </p:sp>
      <p:sp>
        <p:nvSpPr>
          <p:cNvPr id="8" name="Rechthoek 7">
            <a:extLst>
              <a:ext uri="{FF2B5EF4-FFF2-40B4-BE49-F238E27FC236}">
                <a16:creationId xmlns:a16="http://schemas.microsoft.com/office/drawing/2014/main" id="{F2C9C64A-E8BE-4869-916C-F1CF3FF722DF}"/>
              </a:ext>
            </a:extLst>
          </p:cNvPr>
          <p:cNvSpPr/>
          <p:nvPr/>
        </p:nvSpPr>
        <p:spPr>
          <a:xfrm>
            <a:off x="9609729" y="3296638"/>
            <a:ext cx="2166492" cy="101566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Tekstvak 6">
            <a:extLst>
              <a:ext uri="{FF2B5EF4-FFF2-40B4-BE49-F238E27FC236}">
                <a16:creationId xmlns:a16="http://schemas.microsoft.com/office/drawing/2014/main" id="{069D135D-1E78-48DE-9580-867B41B58376}"/>
              </a:ext>
            </a:extLst>
          </p:cNvPr>
          <p:cNvSpPr txBox="1"/>
          <p:nvPr/>
        </p:nvSpPr>
        <p:spPr>
          <a:xfrm>
            <a:off x="9457858" y="3338754"/>
            <a:ext cx="2563222" cy="1015663"/>
          </a:xfrm>
          <a:prstGeom prst="rect">
            <a:avLst/>
          </a:prstGeom>
          <a:noFill/>
        </p:spPr>
        <p:txBody>
          <a:bodyPr wrap="square" rtlCol="0">
            <a:spAutoFit/>
          </a:bodyPr>
          <a:lstStyle/>
          <a:p>
            <a:pPr marL="342900" indent="-342900">
              <a:buFont typeface="Arial" panose="020B0604020202020204" pitchFamily="34" charset="0"/>
              <a:buChar char="•"/>
            </a:pPr>
            <a:r>
              <a:rPr lang="nl-NL" sz="2000" dirty="0">
                <a:solidFill>
                  <a:schemeClr val="bg1"/>
                </a:solidFill>
              </a:rPr>
              <a:t>Ruimtelijke afweging</a:t>
            </a:r>
          </a:p>
          <a:p>
            <a:pPr marL="342900" indent="-342900">
              <a:buFont typeface="Arial" panose="020B0604020202020204" pitchFamily="34" charset="0"/>
              <a:buChar char="•"/>
            </a:pPr>
            <a:r>
              <a:rPr lang="nl-NL" sz="2000" dirty="0">
                <a:solidFill>
                  <a:schemeClr val="bg1"/>
                </a:solidFill>
              </a:rPr>
              <a:t>Participatie </a:t>
            </a:r>
            <a:endParaRPr lang="nl-NL" dirty="0"/>
          </a:p>
        </p:txBody>
      </p:sp>
    </p:spTree>
    <p:extLst>
      <p:ext uri="{BB962C8B-B14F-4D97-AF65-F5344CB8AC3E}">
        <p14:creationId xmlns:p14="http://schemas.microsoft.com/office/powerpoint/2010/main" val="4074102253"/>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85E256E-EF34-4733-B201-6556EF2DF58B}"/>
              </a:ext>
            </a:extLst>
          </p:cNvPr>
          <p:cNvSpPr>
            <a:spLocks noGrp="1"/>
          </p:cNvSpPr>
          <p:nvPr>
            <p:ph type="title"/>
          </p:nvPr>
        </p:nvSpPr>
        <p:spPr>
          <a:xfrm>
            <a:off x="724894" y="441125"/>
            <a:ext cx="5120114" cy="1692794"/>
          </a:xfrm>
        </p:spPr>
        <p:txBody>
          <a:bodyPr>
            <a:normAutofit/>
          </a:bodyPr>
          <a:lstStyle/>
          <a:p>
            <a:r>
              <a:rPr lang="nl-NL" b="1" dirty="0"/>
              <a:t>Deadlines</a:t>
            </a:r>
          </a:p>
        </p:txBody>
      </p:sp>
      <p:sp>
        <p:nvSpPr>
          <p:cNvPr id="5" name="Tijdelijke aanduiding voor inhoud 4">
            <a:extLst>
              <a:ext uri="{FF2B5EF4-FFF2-40B4-BE49-F238E27FC236}">
                <a16:creationId xmlns:a16="http://schemas.microsoft.com/office/drawing/2014/main" id="{D3E243F4-6F79-4B93-918B-BB622ED6D1CA}"/>
              </a:ext>
            </a:extLst>
          </p:cNvPr>
          <p:cNvSpPr>
            <a:spLocks noGrp="1"/>
          </p:cNvSpPr>
          <p:nvPr>
            <p:ph idx="1"/>
          </p:nvPr>
        </p:nvSpPr>
        <p:spPr>
          <a:xfrm>
            <a:off x="9287566" y="-313010"/>
            <a:ext cx="5808868" cy="3420186"/>
          </a:xfrm>
        </p:spPr>
        <p:txBody>
          <a:bodyPr>
            <a:normAutofit/>
          </a:bodyPr>
          <a:lstStyle/>
          <a:p>
            <a:pPr marL="342900" indent="-342900">
              <a:lnSpc>
                <a:spcPct val="150000"/>
              </a:lnSpc>
            </a:pPr>
            <a:r>
              <a:rPr lang="nl-NL" sz="2400" dirty="0">
                <a:latin typeface="Calibri Light" panose="020F0302020204030204" pitchFamily="34" charset="0"/>
                <a:cs typeface="Calibri Light" panose="020F0302020204030204" pitchFamily="34" charset="0"/>
              </a:rPr>
              <a:t>Startnotitie gereed en vastgesteld:                           </a:t>
            </a:r>
            <a:r>
              <a:rPr lang="nl-NL" sz="2000" i="1" dirty="0">
                <a:latin typeface="Calibri Light" panose="020F0302020204030204" pitchFamily="34" charset="0"/>
                <a:cs typeface="Calibri Light" panose="020F0302020204030204" pitchFamily="34" charset="0"/>
              </a:rPr>
              <a:t>na ondertekening Klimaatakkoord: april/mei 2019</a:t>
            </a:r>
          </a:p>
          <a:p>
            <a:pPr marL="342900" indent="-342900">
              <a:lnSpc>
                <a:spcPct val="150000"/>
              </a:lnSpc>
            </a:pPr>
            <a:r>
              <a:rPr lang="nl-NL" sz="2400" dirty="0">
                <a:latin typeface="Calibri Light" panose="020F0302020204030204" pitchFamily="34" charset="0"/>
                <a:cs typeface="Calibri Light" panose="020F0302020204030204" pitchFamily="34" charset="0"/>
              </a:rPr>
              <a:t>Eerste concept Regionale Energiestrategie     </a:t>
            </a:r>
            <a:r>
              <a:rPr lang="nl-NL" sz="2400" i="1" dirty="0">
                <a:latin typeface="Calibri Light" panose="020F0302020204030204" pitchFamily="34" charset="0"/>
                <a:cs typeface="Calibri Light" panose="020F0302020204030204" pitchFamily="34" charset="0"/>
              </a:rPr>
              <a:t>                                   6 </a:t>
            </a:r>
            <a:r>
              <a:rPr lang="nl-NL" sz="2000" i="1" dirty="0">
                <a:latin typeface="Calibri Light" panose="020F0302020204030204" pitchFamily="34" charset="0"/>
                <a:cs typeface="Calibri Light" panose="020F0302020204030204" pitchFamily="34" charset="0"/>
              </a:rPr>
              <a:t>maanden na ondertekening Klimaatakkoord</a:t>
            </a:r>
          </a:p>
          <a:p>
            <a:pPr marL="342900" indent="-342900">
              <a:lnSpc>
                <a:spcPct val="150000"/>
              </a:lnSpc>
            </a:pPr>
            <a:r>
              <a:rPr lang="nl-NL" sz="2400" dirty="0">
                <a:latin typeface="Calibri Light" panose="020F0302020204030204" pitchFamily="34" charset="0"/>
                <a:cs typeface="Calibri Light" panose="020F0302020204030204" pitchFamily="34" charset="0"/>
              </a:rPr>
              <a:t>Definitieve RES gereed en vastgesteld:                                    </a:t>
            </a:r>
            <a:r>
              <a:rPr lang="nl-NL" sz="2000" i="1" dirty="0">
                <a:latin typeface="Calibri Light" panose="020F0302020204030204" pitchFamily="34" charset="0"/>
                <a:cs typeface="Calibri Light" panose="020F0302020204030204" pitchFamily="34" charset="0"/>
              </a:rPr>
              <a:t>1 jaar na ondertekening Klimaatakkoord</a:t>
            </a:r>
          </a:p>
        </p:txBody>
      </p:sp>
      <p:pic>
        <p:nvPicPr>
          <p:cNvPr id="6" name="Afbeelding 5">
            <a:extLst>
              <a:ext uri="{FF2B5EF4-FFF2-40B4-BE49-F238E27FC236}">
                <a16:creationId xmlns:a16="http://schemas.microsoft.com/office/drawing/2014/main" id="{BA9216BF-25C0-4B5C-9817-587E2CF56C8E}"/>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9000" contrast="-55000"/>
                    </a14:imgEffect>
                  </a14:imgLayer>
                </a14:imgProps>
              </a:ext>
              <a:ext uri="{28A0092B-C50C-407E-A947-70E740481C1C}">
                <a14:useLocalDpi xmlns:a14="http://schemas.microsoft.com/office/drawing/2010/main" val="0"/>
              </a:ext>
            </a:extLst>
          </a:blip>
          <a:stretch>
            <a:fillRect/>
          </a:stretch>
        </p:blipFill>
        <p:spPr>
          <a:xfrm>
            <a:off x="5209947" y="-2279160"/>
            <a:ext cx="12441285" cy="9191280"/>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graphicFrame>
        <p:nvGraphicFramePr>
          <p:cNvPr id="8" name="Diagram 7">
            <a:extLst>
              <a:ext uri="{FF2B5EF4-FFF2-40B4-BE49-F238E27FC236}">
                <a16:creationId xmlns:a16="http://schemas.microsoft.com/office/drawing/2014/main" id="{146E2D9F-648A-4835-9D52-DEE99CC26E24}"/>
              </a:ext>
            </a:extLst>
          </p:cNvPr>
          <p:cNvGraphicFramePr/>
          <p:nvPr>
            <p:extLst/>
          </p:nvPr>
        </p:nvGraphicFramePr>
        <p:xfrm>
          <a:off x="110359" y="1902372"/>
          <a:ext cx="11776841" cy="451450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490752082"/>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a:extLst>
              <a:ext uri="{FF2B5EF4-FFF2-40B4-BE49-F238E27FC236}">
                <a16:creationId xmlns:a16="http://schemas.microsoft.com/office/drawing/2014/main" id="{51FBA03D-B6BF-4981-9A74-5C869A2A4B47}"/>
              </a:ext>
            </a:extLst>
          </p:cNvPr>
          <p:cNvSpPr>
            <a:spLocks noGrp="1"/>
          </p:cNvSpPr>
          <p:nvPr>
            <p:ph type="title"/>
          </p:nvPr>
        </p:nvSpPr>
        <p:spPr>
          <a:xfrm>
            <a:off x="1109979" y="4790923"/>
            <a:ext cx="9966960" cy="1560320"/>
          </a:xfrm>
        </p:spPr>
        <p:txBody>
          <a:bodyPr vert="horz" lIns="91440" tIns="45720" rIns="91440" bIns="45720" rtlCol="0" anchor="b">
            <a:normAutofit/>
          </a:bodyPr>
          <a:lstStyle/>
          <a:p>
            <a:pPr algn="ctr"/>
            <a:r>
              <a:rPr lang="en-US" sz="5800" dirty="0" err="1"/>
              <a:t>Processtappen</a:t>
            </a:r>
            <a:r>
              <a:rPr lang="en-US" sz="5800" dirty="0"/>
              <a:t> RES NHN</a:t>
            </a:r>
          </a:p>
        </p:txBody>
      </p:sp>
      <p:pic>
        <p:nvPicPr>
          <p:cNvPr id="7" name="Afbeelding 6" descr="Afbeelding met tekst&#10;&#10;Beschrijving is gegenereerd met hoge betrouwbaarheid">
            <a:extLst>
              <a:ext uri="{FF2B5EF4-FFF2-40B4-BE49-F238E27FC236}">
                <a16:creationId xmlns:a16="http://schemas.microsoft.com/office/drawing/2014/main" id="{3132362B-F930-4A12-ADED-394C16FCBC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5881" y="242625"/>
            <a:ext cx="11315157" cy="4676037"/>
          </a:xfrm>
          <a:prstGeom prst="rect">
            <a:avLst/>
          </a:prstGeom>
        </p:spPr>
      </p:pic>
      <p:sp>
        <p:nvSpPr>
          <p:cNvPr id="2" name="Ovaal 1">
            <a:extLst>
              <a:ext uri="{FF2B5EF4-FFF2-40B4-BE49-F238E27FC236}">
                <a16:creationId xmlns:a16="http://schemas.microsoft.com/office/drawing/2014/main" id="{3CF272F2-302C-40F8-A4D4-32B9EF13DA21}"/>
              </a:ext>
            </a:extLst>
          </p:cNvPr>
          <p:cNvSpPr/>
          <p:nvPr/>
        </p:nvSpPr>
        <p:spPr>
          <a:xfrm>
            <a:off x="341532" y="3734939"/>
            <a:ext cx="3040495" cy="1463362"/>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ekstvak 2">
            <a:extLst>
              <a:ext uri="{FF2B5EF4-FFF2-40B4-BE49-F238E27FC236}">
                <a16:creationId xmlns:a16="http://schemas.microsoft.com/office/drawing/2014/main" id="{49958297-D330-473F-9585-CAF8904D9698}"/>
              </a:ext>
            </a:extLst>
          </p:cNvPr>
          <p:cNvSpPr txBox="1"/>
          <p:nvPr/>
        </p:nvSpPr>
        <p:spPr>
          <a:xfrm>
            <a:off x="610988" y="3453315"/>
            <a:ext cx="1783080" cy="369332"/>
          </a:xfrm>
          <a:prstGeom prst="rect">
            <a:avLst/>
          </a:prstGeom>
          <a:noFill/>
        </p:spPr>
        <p:txBody>
          <a:bodyPr wrap="square" rtlCol="0">
            <a:spAutoFit/>
          </a:bodyPr>
          <a:lstStyle/>
          <a:p>
            <a:r>
              <a:rPr lang="nl-NL" dirty="0"/>
              <a:t>Huidige fase</a:t>
            </a:r>
          </a:p>
        </p:txBody>
      </p:sp>
    </p:spTree>
    <p:extLst>
      <p:ext uri="{BB962C8B-B14F-4D97-AF65-F5344CB8AC3E}">
        <p14:creationId xmlns:p14="http://schemas.microsoft.com/office/powerpoint/2010/main" val="3033478727"/>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56F5174-31D9-4DBB-AAB7-A1FD7BDB13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AE113210-7872-481A-ADE6-3A05CCAF5EB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385E256E-EF34-4733-B201-6556EF2DF58B}"/>
              </a:ext>
            </a:extLst>
          </p:cNvPr>
          <p:cNvSpPr>
            <a:spLocks noGrp="1"/>
          </p:cNvSpPr>
          <p:nvPr>
            <p:ph type="title"/>
          </p:nvPr>
        </p:nvSpPr>
        <p:spPr>
          <a:xfrm>
            <a:off x="5664200" y="802955"/>
            <a:ext cx="5407881" cy="1454051"/>
          </a:xfrm>
        </p:spPr>
        <p:txBody>
          <a:bodyPr>
            <a:normAutofit/>
          </a:bodyPr>
          <a:lstStyle/>
          <a:p>
            <a:r>
              <a:rPr lang="nl-NL" dirty="0">
                <a:solidFill>
                  <a:srgbClr val="000000"/>
                </a:solidFill>
              </a:rPr>
              <a:t>Doel startnotitie</a:t>
            </a:r>
          </a:p>
        </p:txBody>
      </p:sp>
      <p:sp>
        <p:nvSpPr>
          <p:cNvPr id="15" name="Freeform 62">
            <a:extLst>
              <a:ext uri="{FF2B5EF4-FFF2-40B4-BE49-F238E27FC236}">
                <a16:creationId xmlns:a16="http://schemas.microsoft.com/office/drawing/2014/main" id="{F9A95BEE-6BB1-4A28-A8E6-A34B2E42EF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Afbeelding 5">
            <a:extLst>
              <a:ext uri="{FF2B5EF4-FFF2-40B4-BE49-F238E27FC236}">
                <a16:creationId xmlns:a16="http://schemas.microsoft.com/office/drawing/2014/main" id="{BA9216BF-25C0-4B5C-9817-587E2CF56C8E}"/>
              </a:ext>
            </a:extLst>
          </p:cNvPr>
          <p:cNvPicPr>
            <a:picLocks noChangeAspect="1"/>
          </p:cNvPicPr>
          <p:nvPr/>
        </p:nvPicPr>
        <p:blipFill rotWithShape="1">
          <a:blip r:embed="rId4">
            <a:alphaModFix/>
            <a:extLst>
              <a:ext uri="{28A0092B-C50C-407E-A947-70E740481C1C}">
                <a14:useLocalDpi xmlns:a14="http://schemas.microsoft.com/office/drawing/2010/main" val="0"/>
              </a:ext>
            </a:extLst>
          </a:blip>
          <a:srcRect l="22144" r="14081" b="-2"/>
          <a:stretch/>
        </p:blipFill>
        <p:spPr>
          <a:xfrm>
            <a:off x="20" y="907231"/>
            <a:ext cx="4838021" cy="5063738"/>
          </a:xfrm>
          <a:custGeom>
            <a:avLst/>
            <a:gdLst>
              <a:gd name="connsiteX0" fmla="*/ 2306172 w 4838041"/>
              <a:gd name="connsiteY0" fmla="*/ 0 h 5063738"/>
              <a:gd name="connsiteX1" fmla="*/ 4838041 w 4838041"/>
              <a:gd name="connsiteY1" fmla="*/ 2531869 h 5063738"/>
              <a:gd name="connsiteX2" fmla="*/ 2306172 w 4838041"/>
              <a:gd name="connsiteY2" fmla="*/ 5063738 h 5063738"/>
              <a:gd name="connsiteX3" fmla="*/ 79886 w 4838041"/>
              <a:gd name="connsiteY3" fmla="*/ 3738709 h 5063738"/>
              <a:gd name="connsiteX4" fmla="*/ 0 w 4838041"/>
              <a:gd name="connsiteY4" fmla="*/ 3572876 h 5063738"/>
              <a:gd name="connsiteX5" fmla="*/ 0 w 4838041"/>
              <a:gd name="connsiteY5" fmla="*/ 1490863 h 5063738"/>
              <a:gd name="connsiteX6" fmla="*/ 79886 w 4838041"/>
              <a:gd name="connsiteY6" fmla="*/ 1325030 h 5063738"/>
              <a:gd name="connsiteX7" fmla="*/ 2306172 w 4838041"/>
              <a:gd name="connsiteY7" fmla="*/ 0 h 5063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38041" h="5063738">
                <a:moveTo>
                  <a:pt x="2306172" y="0"/>
                </a:moveTo>
                <a:cubicBezTo>
                  <a:pt x="3704485" y="0"/>
                  <a:pt x="4838041" y="1133556"/>
                  <a:pt x="4838041" y="2531869"/>
                </a:cubicBezTo>
                <a:cubicBezTo>
                  <a:pt x="4838041" y="3930182"/>
                  <a:pt x="3704485" y="5063738"/>
                  <a:pt x="2306172" y="5063738"/>
                </a:cubicBezTo>
                <a:cubicBezTo>
                  <a:pt x="1344832" y="5063738"/>
                  <a:pt x="508631" y="4527956"/>
                  <a:pt x="79886" y="3738709"/>
                </a:cubicBezTo>
                <a:lnTo>
                  <a:pt x="0" y="3572876"/>
                </a:lnTo>
                <a:lnTo>
                  <a:pt x="0" y="1490863"/>
                </a:lnTo>
                <a:lnTo>
                  <a:pt x="79886" y="1325030"/>
                </a:lnTo>
                <a:cubicBezTo>
                  <a:pt x="508631" y="535783"/>
                  <a:pt x="1344832" y="0"/>
                  <a:pt x="2306172" y="0"/>
                </a:cubicBezTo>
                <a:close/>
              </a:path>
            </a:pathLst>
          </a:custGeom>
          <a:effectLst>
            <a:softEdge rad="0"/>
          </a:effectLst>
        </p:spPr>
      </p:pic>
      <p:sp>
        <p:nvSpPr>
          <p:cNvPr id="5" name="Tijdelijke aanduiding voor inhoud 4">
            <a:extLst>
              <a:ext uri="{FF2B5EF4-FFF2-40B4-BE49-F238E27FC236}">
                <a16:creationId xmlns:a16="http://schemas.microsoft.com/office/drawing/2014/main" id="{D3E243F4-6F79-4B93-918B-BB622ED6D1CA}"/>
              </a:ext>
            </a:extLst>
          </p:cNvPr>
          <p:cNvSpPr>
            <a:spLocks noGrp="1"/>
          </p:cNvSpPr>
          <p:nvPr>
            <p:ph idx="1"/>
          </p:nvPr>
        </p:nvSpPr>
        <p:spPr>
          <a:xfrm>
            <a:off x="5664200" y="1240316"/>
            <a:ext cx="6085840" cy="3639289"/>
          </a:xfrm>
        </p:spPr>
        <p:txBody>
          <a:bodyPr anchor="ctr">
            <a:normAutofit/>
          </a:bodyPr>
          <a:lstStyle/>
          <a:p>
            <a:r>
              <a:rPr lang="nl-NL" sz="2400" dirty="0">
                <a:solidFill>
                  <a:srgbClr val="000000"/>
                </a:solidFill>
                <a:latin typeface="Calibri Light" panose="020F0302020204030204" pitchFamily="34" charset="0"/>
                <a:cs typeface="Calibri Light" panose="020F0302020204030204" pitchFamily="34" charset="0"/>
              </a:rPr>
              <a:t>Lokaal vaststellen van de opgave, het proces, de kaders en de organisatie</a:t>
            </a:r>
          </a:p>
          <a:p>
            <a:r>
              <a:rPr lang="nl-NL" sz="2400" dirty="0">
                <a:solidFill>
                  <a:srgbClr val="000000"/>
                </a:solidFill>
                <a:latin typeface="Calibri Light" panose="020F0302020204030204" pitchFamily="34" charset="0"/>
                <a:cs typeface="Calibri Light" panose="020F0302020204030204" pitchFamily="34" charset="0"/>
              </a:rPr>
              <a:t>Het ‘waarom’ en het ‘hoe’ vaststellen (en niet het ‘wat’, dit volgt later)</a:t>
            </a:r>
          </a:p>
        </p:txBody>
      </p:sp>
    </p:spTree>
    <p:extLst>
      <p:ext uri="{BB962C8B-B14F-4D97-AF65-F5344CB8AC3E}">
        <p14:creationId xmlns:p14="http://schemas.microsoft.com/office/powerpoint/2010/main" val="826965669"/>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7BA9686D-8477-46E3-B747-5394F1EC21C2}"/>
              </a:ext>
            </a:extLst>
          </p:cNvPr>
          <p:cNvSpPr>
            <a:spLocks noGrp="1"/>
          </p:cNvSpPr>
          <p:nvPr>
            <p:ph type="title"/>
          </p:nvPr>
        </p:nvSpPr>
        <p:spPr/>
        <p:txBody>
          <a:bodyPr/>
          <a:lstStyle/>
          <a:p>
            <a:r>
              <a:rPr lang="nl-NL" dirty="0"/>
              <a:t>Bestuurlijk proces startnotitie</a:t>
            </a:r>
          </a:p>
        </p:txBody>
      </p:sp>
      <p:pic>
        <p:nvPicPr>
          <p:cNvPr id="18" name="Tijdelijke aanduiding voor inhoud 17" descr="Afbeelding met schermafbeelding&#10;&#10;Beschrijving is gegenereerd met hoge betrouwbaarheid">
            <a:extLst>
              <a:ext uri="{FF2B5EF4-FFF2-40B4-BE49-F238E27FC236}">
                <a16:creationId xmlns:a16="http://schemas.microsoft.com/office/drawing/2014/main" id="{82C80F3D-7C4D-440C-AE20-1D10E8E96443}"/>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62879" y="1690688"/>
            <a:ext cx="8204903" cy="4717670"/>
          </a:xfrm>
          <a:prstGeom prst="rect">
            <a:avLst/>
          </a:prstGeom>
        </p:spPr>
      </p:pic>
      <p:sp>
        <p:nvSpPr>
          <p:cNvPr id="2" name="Rechthoek 1">
            <a:extLst>
              <a:ext uri="{FF2B5EF4-FFF2-40B4-BE49-F238E27FC236}">
                <a16:creationId xmlns:a16="http://schemas.microsoft.com/office/drawing/2014/main" id="{A3267E93-F369-46BF-B41F-9B595B657869}"/>
              </a:ext>
            </a:extLst>
          </p:cNvPr>
          <p:cNvSpPr/>
          <p:nvPr/>
        </p:nvSpPr>
        <p:spPr>
          <a:xfrm>
            <a:off x="7283977" y="2386361"/>
            <a:ext cx="1886786" cy="1042639"/>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600" b="1" dirty="0">
                <a:solidFill>
                  <a:schemeClr val="tx1"/>
                </a:solidFill>
                <a:latin typeface="+mj-lt"/>
              </a:rPr>
              <a:t>Vastellen startnotitie in raden, staten en AB</a:t>
            </a:r>
          </a:p>
        </p:txBody>
      </p:sp>
      <p:pic>
        <p:nvPicPr>
          <p:cNvPr id="9" name="Tijdelijke aanduiding voor inhoud 17" descr="Afbeelding met schermafbeelding&#10;&#10;Beschrijving is gegenereerd met hoge betrouwbaarheid">
            <a:extLst>
              <a:ext uri="{FF2B5EF4-FFF2-40B4-BE49-F238E27FC236}">
                <a16:creationId xmlns:a16="http://schemas.microsoft.com/office/drawing/2014/main" id="{2799001C-8D59-439F-9C60-1984B85767A5}"/>
              </a:ext>
            </a:extLst>
          </p:cNvPr>
          <p:cNvPicPr>
            <a:picLocks noChangeAspect="1"/>
          </p:cNvPicPr>
          <p:nvPr/>
        </p:nvPicPr>
        <p:blipFill rotWithShape="1">
          <a:blip r:embed="rId3">
            <a:extLst>
              <a:ext uri="{28A0092B-C50C-407E-A947-70E740481C1C}">
                <a14:useLocalDpi xmlns:a14="http://schemas.microsoft.com/office/drawing/2010/main" val="0"/>
              </a:ext>
            </a:extLst>
          </a:blip>
          <a:srcRect t="67859" r="77004"/>
          <a:stretch/>
        </p:blipFill>
        <p:spPr>
          <a:xfrm>
            <a:off x="7283978" y="4892040"/>
            <a:ext cx="1886786" cy="1516318"/>
          </a:xfrm>
          <a:prstGeom prst="rect">
            <a:avLst/>
          </a:prstGeom>
        </p:spPr>
      </p:pic>
      <p:sp>
        <p:nvSpPr>
          <p:cNvPr id="7" name="Tekstvak 6">
            <a:extLst>
              <a:ext uri="{FF2B5EF4-FFF2-40B4-BE49-F238E27FC236}">
                <a16:creationId xmlns:a16="http://schemas.microsoft.com/office/drawing/2014/main" id="{39B894C6-7E9B-4BB2-B704-D03B4E17C5C4}"/>
              </a:ext>
            </a:extLst>
          </p:cNvPr>
          <p:cNvSpPr txBox="1"/>
          <p:nvPr/>
        </p:nvSpPr>
        <p:spPr>
          <a:xfrm>
            <a:off x="7283977" y="4934600"/>
            <a:ext cx="1886786" cy="1384995"/>
          </a:xfrm>
          <a:prstGeom prst="rect">
            <a:avLst/>
          </a:prstGeom>
          <a:solidFill>
            <a:srgbClr val="D4D8EB"/>
          </a:solidFill>
        </p:spPr>
        <p:txBody>
          <a:bodyPr wrap="square" rtlCol="0">
            <a:spAutoFit/>
          </a:bodyPr>
          <a:lstStyle/>
          <a:p>
            <a:r>
              <a:rPr lang="nl-NL" sz="1400" dirty="0">
                <a:latin typeface="+mj-lt"/>
              </a:rPr>
              <a:t>Organiseren energietransitie tafels en lokale/regionale ateliers</a:t>
            </a:r>
          </a:p>
          <a:p>
            <a:endParaRPr lang="nl-NL" sz="1400" dirty="0">
              <a:latin typeface="+mj-lt"/>
            </a:endParaRPr>
          </a:p>
          <a:p>
            <a:endParaRPr lang="nl-NL" sz="1400" dirty="0">
              <a:latin typeface="+mj-lt"/>
            </a:endParaRPr>
          </a:p>
        </p:txBody>
      </p:sp>
      <p:pic>
        <p:nvPicPr>
          <p:cNvPr id="11" name="Graphic 10" descr="Vergadering">
            <a:extLst>
              <a:ext uri="{FF2B5EF4-FFF2-40B4-BE49-F238E27FC236}">
                <a16:creationId xmlns:a16="http://schemas.microsoft.com/office/drawing/2014/main" id="{E48B2008-3D97-4347-A82D-3B87134E133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227370" y="5662762"/>
            <a:ext cx="745596" cy="745596"/>
          </a:xfrm>
          <a:prstGeom prst="rect">
            <a:avLst/>
          </a:prstGeom>
        </p:spPr>
      </p:pic>
      <p:sp>
        <p:nvSpPr>
          <p:cNvPr id="12" name="Rechthoek 11">
            <a:extLst>
              <a:ext uri="{FF2B5EF4-FFF2-40B4-BE49-F238E27FC236}">
                <a16:creationId xmlns:a16="http://schemas.microsoft.com/office/drawing/2014/main" id="{75E82126-C825-4665-9E0F-F14625770425}"/>
              </a:ext>
            </a:extLst>
          </p:cNvPr>
          <p:cNvSpPr/>
          <p:nvPr/>
        </p:nvSpPr>
        <p:spPr>
          <a:xfrm>
            <a:off x="1162879" y="4934600"/>
            <a:ext cx="1886786" cy="1384995"/>
          </a:xfrm>
          <a:prstGeom prst="rect">
            <a:avLst/>
          </a:prstGeom>
          <a:solidFill>
            <a:srgbClr val="D4D8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Rechthoek 13">
            <a:extLst>
              <a:ext uri="{FF2B5EF4-FFF2-40B4-BE49-F238E27FC236}">
                <a16:creationId xmlns:a16="http://schemas.microsoft.com/office/drawing/2014/main" id="{6B149C4C-6C54-49DC-A4B1-6846C0F82B12}"/>
              </a:ext>
            </a:extLst>
          </p:cNvPr>
          <p:cNvSpPr/>
          <p:nvPr/>
        </p:nvSpPr>
        <p:spPr>
          <a:xfrm>
            <a:off x="3202065" y="4957701"/>
            <a:ext cx="1886786" cy="1384995"/>
          </a:xfrm>
          <a:prstGeom prst="rect">
            <a:avLst/>
          </a:prstGeom>
          <a:solidFill>
            <a:srgbClr val="D4D8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Rechthoek 14">
            <a:extLst>
              <a:ext uri="{FF2B5EF4-FFF2-40B4-BE49-F238E27FC236}">
                <a16:creationId xmlns:a16="http://schemas.microsoft.com/office/drawing/2014/main" id="{571700B5-1A02-4549-A485-61308DAE9F5D}"/>
              </a:ext>
            </a:extLst>
          </p:cNvPr>
          <p:cNvSpPr/>
          <p:nvPr/>
        </p:nvSpPr>
        <p:spPr>
          <a:xfrm>
            <a:off x="1212495" y="4957701"/>
            <a:ext cx="1791772" cy="1361894"/>
          </a:xfrm>
          <a:prstGeom prst="rect">
            <a:avLst/>
          </a:prstGeom>
          <a:solidFill>
            <a:srgbClr val="D4D8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nl-NL" sz="1400" dirty="0">
                <a:solidFill>
                  <a:schemeClr val="tx1"/>
                </a:solidFill>
                <a:latin typeface="+mj-lt"/>
              </a:rPr>
              <a:t>Stakeholders betrekken en informeren</a:t>
            </a:r>
          </a:p>
        </p:txBody>
      </p:sp>
      <p:sp>
        <p:nvSpPr>
          <p:cNvPr id="16" name="Rechthoek 15">
            <a:extLst>
              <a:ext uri="{FF2B5EF4-FFF2-40B4-BE49-F238E27FC236}">
                <a16:creationId xmlns:a16="http://schemas.microsoft.com/office/drawing/2014/main" id="{2832A356-DAA7-4387-9313-33DCE92BB314}"/>
              </a:ext>
            </a:extLst>
          </p:cNvPr>
          <p:cNvSpPr/>
          <p:nvPr/>
        </p:nvSpPr>
        <p:spPr>
          <a:xfrm>
            <a:off x="3258286" y="4957701"/>
            <a:ext cx="1791772" cy="1361894"/>
          </a:xfrm>
          <a:prstGeom prst="rect">
            <a:avLst/>
          </a:prstGeom>
          <a:solidFill>
            <a:srgbClr val="D4D8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nl-NL" sz="1400" dirty="0">
                <a:solidFill>
                  <a:schemeClr val="tx1"/>
                </a:solidFill>
                <a:latin typeface="+mj-lt"/>
              </a:rPr>
              <a:t>Kaderstelling bijeenkomst met stakeholders</a:t>
            </a:r>
          </a:p>
        </p:txBody>
      </p:sp>
    </p:spTree>
    <p:extLst>
      <p:ext uri="{BB962C8B-B14F-4D97-AF65-F5344CB8AC3E}">
        <p14:creationId xmlns:p14="http://schemas.microsoft.com/office/powerpoint/2010/main" val="3759996369"/>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F56F5174-31D9-4DBB-AAB7-A1FD7BDB13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a:extLst>
              <a:ext uri="{FF2B5EF4-FFF2-40B4-BE49-F238E27FC236}">
                <a16:creationId xmlns:a16="http://schemas.microsoft.com/office/drawing/2014/main" id="{AE113210-7872-481A-ADE6-3A05CCAF5EB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385E256E-EF34-4733-B201-6556EF2DF58B}"/>
              </a:ext>
            </a:extLst>
          </p:cNvPr>
          <p:cNvSpPr>
            <a:spLocks noGrp="1"/>
          </p:cNvSpPr>
          <p:nvPr>
            <p:ph type="title"/>
          </p:nvPr>
        </p:nvSpPr>
        <p:spPr>
          <a:xfrm>
            <a:off x="4864973" y="180205"/>
            <a:ext cx="4977976" cy="1454051"/>
          </a:xfrm>
        </p:spPr>
        <p:txBody>
          <a:bodyPr>
            <a:normAutofit/>
          </a:bodyPr>
          <a:lstStyle/>
          <a:p>
            <a:r>
              <a:rPr lang="nl-NL" dirty="0">
                <a:solidFill>
                  <a:srgbClr val="000000"/>
                </a:solidFill>
              </a:rPr>
              <a:t>Data &amp; analyse</a:t>
            </a:r>
          </a:p>
        </p:txBody>
      </p:sp>
      <p:sp>
        <p:nvSpPr>
          <p:cNvPr id="33" name="Freeform 62">
            <a:extLst>
              <a:ext uri="{FF2B5EF4-FFF2-40B4-BE49-F238E27FC236}">
                <a16:creationId xmlns:a16="http://schemas.microsoft.com/office/drawing/2014/main" id="{F9A95BEE-6BB1-4A28-A8E6-A34B2E42EF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Afbeelding 5" descr="Afbeelding met schermafbeelding&#10;&#10;Beschrijving is gegenereerd met zeer hoge betrouwbaarheid">
            <a:extLst>
              <a:ext uri="{FF2B5EF4-FFF2-40B4-BE49-F238E27FC236}">
                <a16:creationId xmlns:a16="http://schemas.microsoft.com/office/drawing/2014/main" id="{BA9216BF-25C0-4B5C-9817-587E2CF56C8E}"/>
              </a:ext>
            </a:extLst>
          </p:cNvPr>
          <p:cNvPicPr>
            <a:picLocks noChangeAspect="1"/>
          </p:cNvPicPr>
          <p:nvPr/>
        </p:nvPicPr>
        <p:blipFill rotWithShape="1">
          <a:blip r:embed="rId4">
            <a:alphaModFix/>
            <a:extLst>
              <a:ext uri="{28A0092B-C50C-407E-A947-70E740481C1C}">
                <a14:useLocalDpi xmlns:a14="http://schemas.microsoft.com/office/drawing/2010/main" val="0"/>
              </a:ext>
            </a:extLst>
          </a:blip>
          <a:srcRect l="11380" r="30202" b="-1"/>
          <a:stretch/>
        </p:blipFill>
        <p:spPr>
          <a:xfrm>
            <a:off x="20" y="907231"/>
            <a:ext cx="4838021" cy="5063738"/>
          </a:xfrm>
          <a:custGeom>
            <a:avLst/>
            <a:gdLst>
              <a:gd name="connsiteX0" fmla="*/ 2306172 w 4838041"/>
              <a:gd name="connsiteY0" fmla="*/ 0 h 5063738"/>
              <a:gd name="connsiteX1" fmla="*/ 4838041 w 4838041"/>
              <a:gd name="connsiteY1" fmla="*/ 2531869 h 5063738"/>
              <a:gd name="connsiteX2" fmla="*/ 2306172 w 4838041"/>
              <a:gd name="connsiteY2" fmla="*/ 5063738 h 5063738"/>
              <a:gd name="connsiteX3" fmla="*/ 79886 w 4838041"/>
              <a:gd name="connsiteY3" fmla="*/ 3738709 h 5063738"/>
              <a:gd name="connsiteX4" fmla="*/ 0 w 4838041"/>
              <a:gd name="connsiteY4" fmla="*/ 3572876 h 5063738"/>
              <a:gd name="connsiteX5" fmla="*/ 0 w 4838041"/>
              <a:gd name="connsiteY5" fmla="*/ 1490863 h 5063738"/>
              <a:gd name="connsiteX6" fmla="*/ 79886 w 4838041"/>
              <a:gd name="connsiteY6" fmla="*/ 1325030 h 5063738"/>
              <a:gd name="connsiteX7" fmla="*/ 2306172 w 4838041"/>
              <a:gd name="connsiteY7" fmla="*/ 0 h 5063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38041" h="5063738">
                <a:moveTo>
                  <a:pt x="2306172" y="0"/>
                </a:moveTo>
                <a:cubicBezTo>
                  <a:pt x="3704485" y="0"/>
                  <a:pt x="4838041" y="1133556"/>
                  <a:pt x="4838041" y="2531869"/>
                </a:cubicBezTo>
                <a:cubicBezTo>
                  <a:pt x="4838041" y="3930182"/>
                  <a:pt x="3704485" y="5063738"/>
                  <a:pt x="2306172" y="5063738"/>
                </a:cubicBezTo>
                <a:cubicBezTo>
                  <a:pt x="1344832" y="5063738"/>
                  <a:pt x="508631" y="4527956"/>
                  <a:pt x="79886" y="3738709"/>
                </a:cubicBezTo>
                <a:lnTo>
                  <a:pt x="0" y="3572876"/>
                </a:lnTo>
                <a:lnTo>
                  <a:pt x="0" y="1490863"/>
                </a:lnTo>
                <a:lnTo>
                  <a:pt x="79886" y="1325030"/>
                </a:lnTo>
                <a:cubicBezTo>
                  <a:pt x="508631" y="535783"/>
                  <a:pt x="1344832" y="0"/>
                  <a:pt x="2306172" y="0"/>
                </a:cubicBezTo>
                <a:close/>
              </a:path>
            </a:pathLst>
          </a:custGeom>
          <a:effectLst>
            <a:softEdge rad="0"/>
          </a:effectLst>
        </p:spPr>
      </p:pic>
      <p:sp>
        <p:nvSpPr>
          <p:cNvPr id="5" name="Tijdelijke aanduiding voor inhoud 4">
            <a:extLst>
              <a:ext uri="{FF2B5EF4-FFF2-40B4-BE49-F238E27FC236}">
                <a16:creationId xmlns:a16="http://schemas.microsoft.com/office/drawing/2014/main" id="{D3E243F4-6F79-4B93-918B-BB622ED6D1CA}"/>
              </a:ext>
            </a:extLst>
          </p:cNvPr>
          <p:cNvSpPr>
            <a:spLocks noGrp="1"/>
          </p:cNvSpPr>
          <p:nvPr>
            <p:ph idx="1"/>
          </p:nvPr>
        </p:nvSpPr>
        <p:spPr>
          <a:xfrm>
            <a:off x="5641808" y="1327760"/>
            <a:ext cx="5426344" cy="4733212"/>
          </a:xfrm>
        </p:spPr>
        <p:txBody>
          <a:bodyPr anchor="ctr">
            <a:normAutofit/>
          </a:bodyPr>
          <a:lstStyle/>
          <a:p>
            <a:pPr marL="0" indent="0">
              <a:buNone/>
            </a:pPr>
            <a:r>
              <a:rPr lang="nl-NL" sz="1800" b="1" dirty="0">
                <a:solidFill>
                  <a:srgbClr val="000000"/>
                </a:solidFill>
                <a:latin typeface="+mj-lt"/>
              </a:rPr>
              <a:t>Vanuit programma RES NHN en PNH</a:t>
            </a:r>
          </a:p>
          <a:p>
            <a:r>
              <a:rPr lang="nl-NL" sz="1800" dirty="0">
                <a:solidFill>
                  <a:srgbClr val="000000"/>
                </a:solidFill>
                <a:latin typeface="+mj-lt"/>
              </a:rPr>
              <a:t>Energiemix analyses (energieneutraal in 2050)</a:t>
            </a:r>
          </a:p>
          <a:p>
            <a:r>
              <a:rPr lang="nl-NL" sz="1800" dirty="0">
                <a:solidFill>
                  <a:srgbClr val="000000"/>
                </a:solidFill>
                <a:latin typeface="+mj-lt"/>
              </a:rPr>
              <a:t>Analyse energie infrastructuur – april gereed</a:t>
            </a:r>
          </a:p>
          <a:p>
            <a:r>
              <a:rPr lang="nl-NL" sz="1800" dirty="0">
                <a:solidFill>
                  <a:srgbClr val="000000"/>
                </a:solidFill>
                <a:latin typeface="+mj-lt"/>
              </a:rPr>
              <a:t>Database warmtebronnen en warmtevraag</a:t>
            </a:r>
          </a:p>
          <a:p>
            <a:r>
              <a:rPr lang="nl-NL" sz="1800" dirty="0">
                <a:solidFill>
                  <a:srgbClr val="000000"/>
                </a:solidFill>
                <a:latin typeface="+mj-lt"/>
              </a:rPr>
              <a:t>Kaart met projectlocaties (Energieakkoord) checken bij </a:t>
            </a:r>
            <a:r>
              <a:rPr lang="nl-NL" sz="1800" dirty="0" err="1">
                <a:solidFill>
                  <a:srgbClr val="000000"/>
                </a:solidFill>
                <a:latin typeface="+mj-lt"/>
              </a:rPr>
              <a:t>martha</a:t>
            </a:r>
            <a:endParaRPr lang="nl-NL" sz="1800" dirty="0">
              <a:solidFill>
                <a:srgbClr val="000000"/>
              </a:solidFill>
              <a:latin typeface="+mj-lt"/>
            </a:endParaRPr>
          </a:p>
          <a:p>
            <a:pPr marL="0" indent="0">
              <a:buNone/>
            </a:pPr>
            <a:r>
              <a:rPr lang="nl-NL" sz="1800" b="1" dirty="0">
                <a:solidFill>
                  <a:srgbClr val="000000"/>
                </a:solidFill>
                <a:latin typeface="+mj-lt"/>
              </a:rPr>
              <a:t>Landelijke dataset (eind maart)</a:t>
            </a:r>
          </a:p>
          <a:p>
            <a:pPr fontAlgn="ctr"/>
            <a:r>
              <a:rPr lang="nl-NL" sz="1800" dirty="0">
                <a:solidFill>
                  <a:srgbClr val="000000"/>
                </a:solidFill>
                <a:latin typeface="+mj-lt"/>
              </a:rPr>
              <a:t>Hernieuwbare opwek: maximale zoekruimte (potentiekaart)</a:t>
            </a:r>
          </a:p>
          <a:p>
            <a:pPr fontAlgn="ctr"/>
            <a:r>
              <a:rPr lang="nl-NL" sz="1800" dirty="0">
                <a:solidFill>
                  <a:srgbClr val="000000"/>
                </a:solidFill>
                <a:latin typeface="+mj-lt"/>
              </a:rPr>
              <a:t>Warmte: eerste globale warmtebronnen en vraag</a:t>
            </a:r>
          </a:p>
          <a:p>
            <a:pPr fontAlgn="ctr"/>
            <a:r>
              <a:rPr lang="nl-NL" sz="1800" dirty="0">
                <a:solidFill>
                  <a:srgbClr val="000000"/>
                </a:solidFill>
                <a:latin typeface="+mj-lt"/>
              </a:rPr>
              <a:t>Energie infrastructuur</a:t>
            </a:r>
          </a:p>
          <a:p>
            <a:endParaRPr lang="nl-NL" sz="1400" dirty="0">
              <a:solidFill>
                <a:srgbClr val="000000"/>
              </a:solidFill>
              <a:highlight>
                <a:srgbClr val="D4D8EB"/>
              </a:highlight>
              <a:latin typeface="+mj-lt"/>
            </a:endParaRPr>
          </a:p>
        </p:txBody>
      </p:sp>
    </p:spTree>
    <p:extLst>
      <p:ext uri="{BB962C8B-B14F-4D97-AF65-F5344CB8AC3E}">
        <p14:creationId xmlns:p14="http://schemas.microsoft.com/office/powerpoint/2010/main" val="2954757414"/>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F56F5174-31D9-4DBB-AAB7-A1FD7BDB13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 name="Picture 39">
            <a:extLst>
              <a:ext uri="{FF2B5EF4-FFF2-40B4-BE49-F238E27FC236}">
                <a16:creationId xmlns:a16="http://schemas.microsoft.com/office/drawing/2014/main" id="{AE113210-7872-481A-ADE6-3A05CCAF5EB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385E256E-EF34-4733-B201-6556EF2DF58B}"/>
              </a:ext>
            </a:extLst>
          </p:cNvPr>
          <p:cNvSpPr>
            <a:spLocks noGrp="1"/>
          </p:cNvSpPr>
          <p:nvPr>
            <p:ph type="title"/>
          </p:nvPr>
        </p:nvSpPr>
        <p:spPr>
          <a:xfrm>
            <a:off x="4546523" y="249212"/>
            <a:ext cx="5614875" cy="1454051"/>
          </a:xfrm>
        </p:spPr>
        <p:txBody>
          <a:bodyPr>
            <a:normAutofit/>
          </a:bodyPr>
          <a:lstStyle/>
          <a:p>
            <a:r>
              <a:rPr lang="nl-NL" dirty="0">
                <a:solidFill>
                  <a:srgbClr val="000000"/>
                </a:solidFill>
              </a:rPr>
              <a:t>Capaciteit &amp; expertise</a:t>
            </a:r>
          </a:p>
        </p:txBody>
      </p:sp>
      <p:sp>
        <p:nvSpPr>
          <p:cNvPr id="42" name="Freeform 62">
            <a:extLst>
              <a:ext uri="{FF2B5EF4-FFF2-40B4-BE49-F238E27FC236}">
                <a16:creationId xmlns:a16="http://schemas.microsoft.com/office/drawing/2014/main" id="{F9A95BEE-6BB1-4A28-A8E6-A34B2E42EF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Afbeelding 5">
            <a:extLst>
              <a:ext uri="{FF2B5EF4-FFF2-40B4-BE49-F238E27FC236}">
                <a16:creationId xmlns:a16="http://schemas.microsoft.com/office/drawing/2014/main" id="{BA9216BF-25C0-4B5C-9817-587E2CF56C8E}"/>
              </a:ext>
            </a:extLst>
          </p:cNvPr>
          <p:cNvPicPr>
            <a:picLocks noChangeAspect="1"/>
          </p:cNvPicPr>
          <p:nvPr/>
        </p:nvPicPr>
        <p:blipFill rotWithShape="1">
          <a:blip r:embed="rId4">
            <a:alphaModFix/>
            <a:extLst>
              <a:ext uri="{28A0092B-C50C-407E-A947-70E740481C1C}">
                <a14:useLocalDpi xmlns:a14="http://schemas.microsoft.com/office/drawing/2010/main" val="0"/>
              </a:ext>
            </a:extLst>
          </a:blip>
          <a:srcRect l="21681" r="14544" b="-2"/>
          <a:stretch/>
        </p:blipFill>
        <p:spPr>
          <a:xfrm>
            <a:off x="20" y="907231"/>
            <a:ext cx="4838021" cy="5063738"/>
          </a:xfrm>
          <a:custGeom>
            <a:avLst/>
            <a:gdLst>
              <a:gd name="connsiteX0" fmla="*/ 2306172 w 4838041"/>
              <a:gd name="connsiteY0" fmla="*/ 0 h 5063738"/>
              <a:gd name="connsiteX1" fmla="*/ 4838041 w 4838041"/>
              <a:gd name="connsiteY1" fmla="*/ 2531869 h 5063738"/>
              <a:gd name="connsiteX2" fmla="*/ 2306172 w 4838041"/>
              <a:gd name="connsiteY2" fmla="*/ 5063738 h 5063738"/>
              <a:gd name="connsiteX3" fmla="*/ 79886 w 4838041"/>
              <a:gd name="connsiteY3" fmla="*/ 3738709 h 5063738"/>
              <a:gd name="connsiteX4" fmla="*/ 0 w 4838041"/>
              <a:gd name="connsiteY4" fmla="*/ 3572876 h 5063738"/>
              <a:gd name="connsiteX5" fmla="*/ 0 w 4838041"/>
              <a:gd name="connsiteY5" fmla="*/ 1490863 h 5063738"/>
              <a:gd name="connsiteX6" fmla="*/ 79886 w 4838041"/>
              <a:gd name="connsiteY6" fmla="*/ 1325030 h 5063738"/>
              <a:gd name="connsiteX7" fmla="*/ 2306172 w 4838041"/>
              <a:gd name="connsiteY7" fmla="*/ 0 h 5063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38041" h="5063738">
                <a:moveTo>
                  <a:pt x="2306172" y="0"/>
                </a:moveTo>
                <a:cubicBezTo>
                  <a:pt x="3704485" y="0"/>
                  <a:pt x="4838041" y="1133556"/>
                  <a:pt x="4838041" y="2531869"/>
                </a:cubicBezTo>
                <a:cubicBezTo>
                  <a:pt x="4838041" y="3930182"/>
                  <a:pt x="3704485" y="5063738"/>
                  <a:pt x="2306172" y="5063738"/>
                </a:cubicBezTo>
                <a:cubicBezTo>
                  <a:pt x="1344832" y="5063738"/>
                  <a:pt x="508631" y="4527956"/>
                  <a:pt x="79886" y="3738709"/>
                </a:cubicBezTo>
                <a:lnTo>
                  <a:pt x="0" y="3572876"/>
                </a:lnTo>
                <a:lnTo>
                  <a:pt x="0" y="1490863"/>
                </a:lnTo>
                <a:lnTo>
                  <a:pt x="79886" y="1325030"/>
                </a:lnTo>
                <a:cubicBezTo>
                  <a:pt x="508631" y="535783"/>
                  <a:pt x="1344832" y="0"/>
                  <a:pt x="2306172" y="0"/>
                </a:cubicBezTo>
                <a:close/>
              </a:path>
            </a:pathLst>
          </a:custGeom>
          <a:effectLst>
            <a:softEdge rad="0"/>
          </a:effectLst>
        </p:spPr>
      </p:pic>
      <p:sp>
        <p:nvSpPr>
          <p:cNvPr id="5" name="Tijdelijke aanduiding voor inhoud 4">
            <a:extLst>
              <a:ext uri="{FF2B5EF4-FFF2-40B4-BE49-F238E27FC236}">
                <a16:creationId xmlns:a16="http://schemas.microsoft.com/office/drawing/2014/main" id="{D3E243F4-6F79-4B93-918B-BB622ED6D1CA}"/>
              </a:ext>
            </a:extLst>
          </p:cNvPr>
          <p:cNvSpPr>
            <a:spLocks noGrp="1"/>
          </p:cNvSpPr>
          <p:nvPr>
            <p:ph idx="1"/>
          </p:nvPr>
        </p:nvSpPr>
        <p:spPr>
          <a:xfrm>
            <a:off x="5614876" y="1415442"/>
            <a:ext cx="5453276" cy="4645530"/>
          </a:xfrm>
        </p:spPr>
        <p:txBody>
          <a:bodyPr anchor="ctr">
            <a:normAutofit/>
          </a:bodyPr>
          <a:lstStyle/>
          <a:p>
            <a:pPr marL="0" indent="0">
              <a:buNone/>
            </a:pPr>
            <a:r>
              <a:rPr lang="nl-NL" sz="1600" b="1" dirty="0">
                <a:solidFill>
                  <a:srgbClr val="000000"/>
                </a:solidFill>
                <a:latin typeface="+mj-lt"/>
              </a:rPr>
              <a:t>Vanuit programma RES NHN en PNH</a:t>
            </a:r>
          </a:p>
          <a:p>
            <a:r>
              <a:rPr lang="nl-NL" sz="1600" dirty="0">
                <a:solidFill>
                  <a:srgbClr val="000000"/>
                </a:solidFill>
                <a:latin typeface="+mj-lt"/>
              </a:rPr>
              <a:t>Communicatie adviseur (Brechtje Bakker)</a:t>
            </a:r>
          </a:p>
          <a:p>
            <a:r>
              <a:rPr lang="nl-NL" sz="1600" dirty="0">
                <a:solidFill>
                  <a:srgbClr val="000000"/>
                </a:solidFill>
                <a:latin typeface="+mj-lt"/>
              </a:rPr>
              <a:t>Informatieve website voor ambtenaren én samenleving</a:t>
            </a:r>
          </a:p>
          <a:p>
            <a:r>
              <a:rPr lang="nl-NL" sz="1600" dirty="0">
                <a:solidFill>
                  <a:srgbClr val="000000"/>
                </a:solidFill>
                <a:latin typeface="+mj-lt"/>
              </a:rPr>
              <a:t>Bureau voor begeleiding en organiseren ateliers + ondersteuning opstellen RES</a:t>
            </a:r>
          </a:p>
          <a:p>
            <a:r>
              <a:rPr lang="nl-NL" sz="1600" dirty="0">
                <a:solidFill>
                  <a:srgbClr val="000000"/>
                </a:solidFill>
                <a:latin typeface="+mj-lt"/>
              </a:rPr>
              <a:t>Ruimtelijk experts, voor ruimtelijke vertaling en verbeelding van de opgave en deelname aan ateliers</a:t>
            </a:r>
          </a:p>
          <a:p>
            <a:endParaRPr lang="nl-NL" sz="1600" dirty="0">
              <a:solidFill>
                <a:srgbClr val="000000"/>
              </a:solidFill>
              <a:highlight>
                <a:srgbClr val="D4D8EB"/>
              </a:highlight>
              <a:latin typeface="+mj-lt"/>
            </a:endParaRPr>
          </a:p>
          <a:p>
            <a:pPr marL="0" indent="0">
              <a:buNone/>
            </a:pPr>
            <a:r>
              <a:rPr lang="nl-NL" sz="1600" b="1" dirty="0">
                <a:solidFill>
                  <a:srgbClr val="000000"/>
                </a:solidFill>
                <a:latin typeface="+mj-lt"/>
              </a:rPr>
              <a:t>Vanuit landelijke programma</a:t>
            </a:r>
          </a:p>
          <a:p>
            <a:r>
              <a:rPr lang="nl-NL" sz="1600" dirty="0">
                <a:solidFill>
                  <a:srgbClr val="000000"/>
                </a:solidFill>
                <a:latin typeface="+mj-lt"/>
              </a:rPr>
              <a:t>Pilot regio’s</a:t>
            </a:r>
          </a:p>
          <a:p>
            <a:r>
              <a:rPr lang="nl-NL" sz="1600" dirty="0">
                <a:solidFill>
                  <a:srgbClr val="000000"/>
                </a:solidFill>
                <a:latin typeface="+mj-lt"/>
              </a:rPr>
              <a:t>Rijksbijdrage voor RES programma’s komende 3 jaar voor onderzoek, expertise</a:t>
            </a:r>
          </a:p>
          <a:p>
            <a:r>
              <a:rPr lang="nl-NL" sz="1600" dirty="0">
                <a:solidFill>
                  <a:srgbClr val="000000"/>
                </a:solidFill>
                <a:latin typeface="+mj-lt"/>
              </a:rPr>
              <a:t>Kennisdagen</a:t>
            </a:r>
          </a:p>
          <a:p>
            <a:r>
              <a:rPr lang="nl-NL" sz="1600" dirty="0">
                <a:solidFill>
                  <a:srgbClr val="000000"/>
                </a:solidFill>
                <a:latin typeface="+mj-lt"/>
              </a:rPr>
              <a:t>Expertisecentrum warmte</a:t>
            </a:r>
          </a:p>
          <a:p>
            <a:endParaRPr lang="nl-NL" sz="1100" dirty="0">
              <a:solidFill>
                <a:srgbClr val="000000"/>
              </a:solidFill>
              <a:highlight>
                <a:srgbClr val="D4D8EB"/>
              </a:highlight>
              <a:latin typeface="+mj-lt"/>
            </a:endParaRPr>
          </a:p>
        </p:txBody>
      </p:sp>
    </p:spTree>
    <p:extLst>
      <p:ext uri="{BB962C8B-B14F-4D97-AF65-F5344CB8AC3E}">
        <p14:creationId xmlns:p14="http://schemas.microsoft.com/office/powerpoint/2010/main" val="4056856972"/>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4A0EE5D-70BC-4A69-8D33-26D3F9E0AB08}"/>
              </a:ext>
            </a:extLst>
          </p:cNvPr>
          <p:cNvSpPr>
            <a:spLocks noGrp="1"/>
          </p:cNvSpPr>
          <p:nvPr>
            <p:ph type="ctrTitle"/>
          </p:nvPr>
        </p:nvSpPr>
        <p:spPr>
          <a:xfrm>
            <a:off x="804483" y="4267832"/>
            <a:ext cx="5971455" cy="1297115"/>
          </a:xfrm>
        </p:spPr>
        <p:txBody>
          <a:bodyPr anchor="t">
            <a:normAutofit/>
          </a:bodyPr>
          <a:lstStyle/>
          <a:p>
            <a:pPr algn="l"/>
            <a:r>
              <a:rPr lang="nl-NL" sz="4100" dirty="0">
                <a:solidFill>
                  <a:srgbClr val="000000"/>
                </a:solidFill>
              </a:rPr>
              <a:t>Wat kan je zelf al doen?</a:t>
            </a:r>
          </a:p>
        </p:txBody>
      </p:sp>
      <p:pic>
        <p:nvPicPr>
          <p:cNvPr id="27" name="Graphic 26">
            <a:extLst>
              <a:ext uri="{FF2B5EF4-FFF2-40B4-BE49-F238E27FC236}">
                <a16:creationId xmlns:a16="http://schemas.microsoft.com/office/drawing/2014/main" id="{2ADDBEFB-08D8-44CD-A120-6CE66D9F77F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709770" y="1815320"/>
            <a:ext cx="4141760" cy="4141760"/>
          </a:xfrm>
          <a:prstGeom prst="rect">
            <a:avLst/>
          </a:prstGeom>
        </p:spPr>
      </p:pic>
    </p:spTree>
    <p:extLst>
      <p:ext uri="{BB962C8B-B14F-4D97-AF65-F5344CB8AC3E}">
        <p14:creationId xmlns:p14="http://schemas.microsoft.com/office/powerpoint/2010/main" val="638404555"/>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581836-35B6-4137-B4BA-DB66A69161E9}"/>
              </a:ext>
            </a:extLst>
          </p:cNvPr>
          <p:cNvSpPr>
            <a:spLocks noGrp="1"/>
          </p:cNvSpPr>
          <p:nvPr>
            <p:ph type="title"/>
          </p:nvPr>
        </p:nvSpPr>
        <p:spPr/>
        <p:txBody>
          <a:bodyPr/>
          <a:lstStyle/>
          <a:p>
            <a:r>
              <a:rPr lang="nl-NL" dirty="0"/>
              <a:t>Komende periode…</a:t>
            </a:r>
          </a:p>
        </p:txBody>
      </p:sp>
      <p:sp>
        <p:nvSpPr>
          <p:cNvPr id="3" name="Tijdelijke aanduiding voor inhoud 2">
            <a:extLst>
              <a:ext uri="{FF2B5EF4-FFF2-40B4-BE49-F238E27FC236}">
                <a16:creationId xmlns:a16="http://schemas.microsoft.com/office/drawing/2014/main" id="{5DF8B276-D875-425F-80F2-6822BC856329}"/>
              </a:ext>
            </a:extLst>
          </p:cNvPr>
          <p:cNvSpPr>
            <a:spLocks noGrp="1"/>
          </p:cNvSpPr>
          <p:nvPr>
            <p:ph idx="1"/>
          </p:nvPr>
        </p:nvSpPr>
        <p:spPr>
          <a:xfrm>
            <a:off x="550985" y="1460500"/>
            <a:ext cx="10802815" cy="5032375"/>
          </a:xfrm>
        </p:spPr>
        <p:txBody>
          <a:bodyPr>
            <a:normAutofit/>
          </a:bodyPr>
          <a:lstStyle/>
          <a:p>
            <a:endParaRPr lang="nl-NL" dirty="0"/>
          </a:p>
        </p:txBody>
      </p:sp>
    </p:spTree>
    <p:extLst>
      <p:ext uri="{BB962C8B-B14F-4D97-AF65-F5344CB8AC3E}">
        <p14:creationId xmlns:p14="http://schemas.microsoft.com/office/powerpoint/2010/main" val="2649343436"/>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 name="Rectangle 46">
            <a:extLst>
              <a:ext uri="{FF2B5EF4-FFF2-40B4-BE49-F238E27FC236}">
                <a16:creationId xmlns:a16="http://schemas.microsoft.com/office/drawing/2014/main" id="{F56F5174-31D9-4DBB-AAB7-A1FD7BDB13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9" name="Picture 48">
            <a:extLst>
              <a:ext uri="{FF2B5EF4-FFF2-40B4-BE49-F238E27FC236}">
                <a16:creationId xmlns:a16="http://schemas.microsoft.com/office/drawing/2014/main" id="{AE113210-7872-481A-ADE6-3A05CCAF5EB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Titel 1">
            <a:extLst>
              <a:ext uri="{FF2B5EF4-FFF2-40B4-BE49-F238E27FC236}">
                <a16:creationId xmlns:a16="http://schemas.microsoft.com/office/drawing/2014/main" id="{63FA3547-16C7-4969-AAD8-8AD0978FC2C8}"/>
              </a:ext>
            </a:extLst>
          </p:cNvPr>
          <p:cNvSpPr txBox="1">
            <a:spLocks/>
          </p:cNvSpPr>
          <p:nvPr/>
        </p:nvSpPr>
        <p:spPr>
          <a:xfrm>
            <a:off x="5355070" y="70003"/>
            <a:ext cx="4977976" cy="145405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dirty="0" err="1">
                <a:solidFill>
                  <a:srgbClr val="000000"/>
                </a:solidFill>
              </a:rPr>
              <a:t>Komende</a:t>
            </a:r>
            <a:r>
              <a:rPr lang="en-US" dirty="0">
                <a:solidFill>
                  <a:srgbClr val="000000"/>
                </a:solidFill>
              </a:rPr>
              <a:t> </a:t>
            </a:r>
            <a:r>
              <a:rPr lang="en-US" dirty="0" err="1">
                <a:solidFill>
                  <a:srgbClr val="000000"/>
                </a:solidFill>
              </a:rPr>
              <a:t>periode</a:t>
            </a:r>
            <a:endParaRPr lang="en-US" dirty="0">
              <a:solidFill>
                <a:srgbClr val="000000"/>
              </a:solidFill>
            </a:endParaRPr>
          </a:p>
        </p:txBody>
      </p:sp>
      <p:sp>
        <p:nvSpPr>
          <p:cNvPr id="51" name="Freeform 62">
            <a:extLst>
              <a:ext uri="{FF2B5EF4-FFF2-40B4-BE49-F238E27FC236}">
                <a16:creationId xmlns:a16="http://schemas.microsoft.com/office/drawing/2014/main" id="{F9A95BEE-6BB1-4A28-A8E6-A34B2E42EF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Afbeelding 5">
            <a:extLst>
              <a:ext uri="{FF2B5EF4-FFF2-40B4-BE49-F238E27FC236}">
                <a16:creationId xmlns:a16="http://schemas.microsoft.com/office/drawing/2014/main" id="{BA9216BF-25C0-4B5C-9817-587E2CF56C8E}"/>
              </a:ext>
            </a:extLst>
          </p:cNvPr>
          <p:cNvPicPr>
            <a:picLocks noChangeAspect="1"/>
          </p:cNvPicPr>
          <p:nvPr/>
        </p:nvPicPr>
        <p:blipFill rotWithShape="1">
          <a:blip r:embed="rId4">
            <a:alphaModFix/>
            <a:extLst>
              <a:ext uri="{28A0092B-C50C-407E-A947-70E740481C1C}">
                <a14:useLocalDpi xmlns:a14="http://schemas.microsoft.com/office/drawing/2010/main" val="0"/>
              </a:ext>
            </a:extLst>
          </a:blip>
          <a:srcRect l="14343" r="21882" b="-2"/>
          <a:stretch/>
        </p:blipFill>
        <p:spPr>
          <a:xfrm>
            <a:off x="20" y="907231"/>
            <a:ext cx="4838021" cy="5063738"/>
          </a:xfrm>
          <a:custGeom>
            <a:avLst/>
            <a:gdLst>
              <a:gd name="connsiteX0" fmla="*/ 2306172 w 4838041"/>
              <a:gd name="connsiteY0" fmla="*/ 0 h 5063738"/>
              <a:gd name="connsiteX1" fmla="*/ 4838041 w 4838041"/>
              <a:gd name="connsiteY1" fmla="*/ 2531869 h 5063738"/>
              <a:gd name="connsiteX2" fmla="*/ 2306172 w 4838041"/>
              <a:gd name="connsiteY2" fmla="*/ 5063738 h 5063738"/>
              <a:gd name="connsiteX3" fmla="*/ 79886 w 4838041"/>
              <a:gd name="connsiteY3" fmla="*/ 3738709 h 5063738"/>
              <a:gd name="connsiteX4" fmla="*/ 0 w 4838041"/>
              <a:gd name="connsiteY4" fmla="*/ 3572876 h 5063738"/>
              <a:gd name="connsiteX5" fmla="*/ 0 w 4838041"/>
              <a:gd name="connsiteY5" fmla="*/ 1490863 h 5063738"/>
              <a:gd name="connsiteX6" fmla="*/ 79886 w 4838041"/>
              <a:gd name="connsiteY6" fmla="*/ 1325030 h 5063738"/>
              <a:gd name="connsiteX7" fmla="*/ 2306172 w 4838041"/>
              <a:gd name="connsiteY7" fmla="*/ 0 h 5063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38041" h="5063738">
                <a:moveTo>
                  <a:pt x="2306172" y="0"/>
                </a:moveTo>
                <a:cubicBezTo>
                  <a:pt x="3704485" y="0"/>
                  <a:pt x="4838041" y="1133556"/>
                  <a:pt x="4838041" y="2531869"/>
                </a:cubicBezTo>
                <a:cubicBezTo>
                  <a:pt x="4838041" y="3930182"/>
                  <a:pt x="3704485" y="5063738"/>
                  <a:pt x="2306172" y="5063738"/>
                </a:cubicBezTo>
                <a:cubicBezTo>
                  <a:pt x="1344832" y="5063738"/>
                  <a:pt x="508631" y="4527956"/>
                  <a:pt x="79886" y="3738709"/>
                </a:cubicBezTo>
                <a:lnTo>
                  <a:pt x="0" y="3572876"/>
                </a:lnTo>
                <a:lnTo>
                  <a:pt x="0" y="1490863"/>
                </a:lnTo>
                <a:lnTo>
                  <a:pt x="79886" y="1325030"/>
                </a:lnTo>
                <a:cubicBezTo>
                  <a:pt x="508631" y="535783"/>
                  <a:pt x="1344832" y="0"/>
                  <a:pt x="2306172" y="0"/>
                </a:cubicBezTo>
                <a:close/>
              </a:path>
            </a:pathLst>
          </a:custGeom>
          <a:effectLst>
            <a:softEdge rad="0"/>
          </a:effectLst>
        </p:spPr>
      </p:pic>
      <p:sp>
        <p:nvSpPr>
          <p:cNvPr id="5" name="Tijdelijke aanduiding voor inhoud 4">
            <a:extLst>
              <a:ext uri="{FF2B5EF4-FFF2-40B4-BE49-F238E27FC236}">
                <a16:creationId xmlns:a16="http://schemas.microsoft.com/office/drawing/2014/main" id="{D3E243F4-6F79-4B93-918B-BB622ED6D1CA}"/>
              </a:ext>
            </a:extLst>
          </p:cNvPr>
          <p:cNvSpPr>
            <a:spLocks noGrp="1"/>
          </p:cNvSpPr>
          <p:nvPr>
            <p:ph idx="1"/>
          </p:nvPr>
        </p:nvSpPr>
        <p:spPr>
          <a:xfrm>
            <a:off x="5562362" y="1603452"/>
            <a:ext cx="5453276" cy="4720686"/>
          </a:xfrm>
        </p:spPr>
        <p:txBody>
          <a:bodyPr vert="horz" lIns="91440" tIns="45720" rIns="91440" bIns="45720" rtlCol="0" anchor="ctr">
            <a:normAutofit/>
          </a:bodyPr>
          <a:lstStyle/>
          <a:p>
            <a:r>
              <a:rPr lang="en-US" sz="1600" b="1" dirty="0" err="1">
                <a:solidFill>
                  <a:srgbClr val="000000"/>
                </a:solidFill>
              </a:rPr>
              <a:t>Informeren</a:t>
            </a:r>
            <a:r>
              <a:rPr lang="en-US" sz="1600" dirty="0">
                <a:solidFill>
                  <a:srgbClr val="000000"/>
                </a:solidFill>
              </a:rPr>
              <a:t> van </a:t>
            </a:r>
            <a:r>
              <a:rPr lang="en-US" sz="1600" dirty="0" err="1">
                <a:solidFill>
                  <a:srgbClr val="000000"/>
                </a:solidFill>
              </a:rPr>
              <a:t>raad</a:t>
            </a:r>
            <a:r>
              <a:rPr lang="en-US" sz="1600" dirty="0">
                <a:solidFill>
                  <a:srgbClr val="000000"/>
                </a:solidFill>
              </a:rPr>
              <a:t>, college </a:t>
            </a:r>
            <a:r>
              <a:rPr lang="en-US" sz="1600" dirty="0" err="1">
                <a:solidFill>
                  <a:srgbClr val="000000"/>
                </a:solidFill>
              </a:rPr>
              <a:t>en</a:t>
            </a:r>
            <a:r>
              <a:rPr lang="en-US" sz="1600" dirty="0">
                <a:solidFill>
                  <a:srgbClr val="000000"/>
                </a:solidFill>
              </a:rPr>
              <a:t> interne </a:t>
            </a:r>
            <a:r>
              <a:rPr lang="en-US" sz="1600" dirty="0" err="1">
                <a:solidFill>
                  <a:srgbClr val="000000"/>
                </a:solidFill>
              </a:rPr>
              <a:t>collega’s</a:t>
            </a:r>
            <a:endParaRPr lang="en-US" sz="1600" dirty="0">
              <a:solidFill>
                <a:srgbClr val="000000"/>
              </a:solidFill>
            </a:endParaRPr>
          </a:p>
          <a:p>
            <a:r>
              <a:rPr lang="en-US" sz="1600" dirty="0">
                <a:solidFill>
                  <a:srgbClr val="000000"/>
                </a:solidFill>
              </a:rPr>
              <a:t>Pak je</a:t>
            </a:r>
            <a:r>
              <a:rPr lang="en-US" sz="1600" b="1" dirty="0">
                <a:solidFill>
                  <a:srgbClr val="000000"/>
                </a:solidFill>
              </a:rPr>
              <a:t> </a:t>
            </a:r>
            <a:r>
              <a:rPr lang="en-US" sz="1600" b="1" dirty="0" err="1">
                <a:solidFill>
                  <a:srgbClr val="000000"/>
                </a:solidFill>
              </a:rPr>
              <a:t>voor</a:t>
            </a:r>
            <a:r>
              <a:rPr lang="en-US" sz="1600" b="1" dirty="0">
                <a:solidFill>
                  <a:srgbClr val="000000"/>
                </a:solidFill>
              </a:rPr>
              <a:t> </a:t>
            </a:r>
            <a:r>
              <a:rPr lang="en-US" sz="1600" b="1" dirty="0" err="1">
                <a:solidFill>
                  <a:srgbClr val="000000"/>
                </a:solidFill>
              </a:rPr>
              <a:t>jouw</a:t>
            </a:r>
            <a:r>
              <a:rPr lang="en-US" sz="1600" b="1" dirty="0">
                <a:solidFill>
                  <a:srgbClr val="000000"/>
                </a:solidFill>
              </a:rPr>
              <a:t> expertise de </a:t>
            </a:r>
            <a:r>
              <a:rPr lang="en-US" sz="1600" b="1" dirty="0" err="1">
                <a:solidFill>
                  <a:srgbClr val="000000"/>
                </a:solidFill>
              </a:rPr>
              <a:t>adviseursrol</a:t>
            </a:r>
            <a:r>
              <a:rPr lang="en-US" sz="1600" b="1" dirty="0">
                <a:solidFill>
                  <a:srgbClr val="000000"/>
                </a:solidFill>
              </a:rPr>
              <a:t> </a:t>
            </a:r>
            <a:r>
              <a:rPr lang="en-US" sz="1600" dirty="0" err="1">
                <a:solidFill>
                  <a:srgbClr val="000000"/>
                </a:solidFill>
              </a:rPr>
              <a:t>voor</a:t>
            </a:r>
            <a:r>
              <a:rPr lang="en-US" sz="1600" dirty="0">
                <a:solidFill>
                  <a:srgbClr val="000000"/>
                </a:solidFill>
              </a:rPr>
              <a:t> je </a:t>
            </a:r>
            <a:r>
              <a:rPr lang="en-US" sz="1600" dirty="0" err="1">
                <a:solidFill>
                  <a:srgbClr val="000000"/>
                </a:solidFill>
              </a:rPr>
              <a:t>bestuurder</a:t>
            </a:r>
            <a:endParaRPr lang="en-US" sz="1600" dirty="0">
              <a:solidFill>
                <a:srgbClr val="000000"/>
              </a:solidFill>
            </a:endParaRPr>
          </a:p>
          <a:p>
            <a:pPr lvl="0"/>
            <a:r>
              <a:rPr lang="en-US" sz="1600" dirty="0" err="1">
                <a:solidFill>
                  <a:srgbClr val="000000"/>
                </a:solidFill>
              </a:rPr>
              <a:t>Zorg</a:t>
            </a:r>
            <a:r>
              <a:rPr lang="en-US" sz="1600" dirty="0">
                <a:solidFill>
                  <a:srgbClr val="000000"/>
                </a:solidFill>
              </a:rPr>
              <a:t> </a:t>
            </a:r>
            <a:r>
              <a:rPr lang="en-US" sz="1600" dirty="0" err="1">
                <a:solidFill>
                  <a:srgbClr val="000000"/>
                </a:solidFill>
              </a:rPr>
              <a:t>voor</a:t>
            </a:r>
            <a:r>
              <a:rPr lang="en-US" sz="1600" dirty="0">
                <a:solidFill>
                  <a:srgbClr val="000000"/>
                </a:solidFill>
              </a:rPr>
              <a:t> </a:t>
            </a:r>
            <a:r>
              <a:rPr lang="en-US" sz="1600" dirty="0" err="1">
                <a:solidFill>
                  <a:srgbClr val="000000"/>
                </a:solidFill>
              </a:rPr>
              <a:t>een</a:t>
            </a:r>
            <a:r>
              <a:rPr lang="en-US" sz="1600" dirty="0">
                <a:solidFill>
                  <a:srgbClr val="000000"/>
                </a:solidFill>
              </a:rPr>
              <a:t> </a:t>
            </a:r>
            <a:r>
              <a:rPr lang="en-US" sz="1600" b="1" dirty="0" err="1">
                <a:solidFill>
                  <a:srgbClr val="000000"/>
                </a:solidFill>
              </a:rPr>
              <a:t>multidisciplinair</a:t>
            </a:r>
            <a:r>
              <a:rPr lang="en-US" sz="1600" b="1" dirty="0">
                <a:solidFill>
                  <a:srgbClr val="000000"/>
                </a:solidFill>
              </a:rPr>
              <a:t> team </a:t>
            </a:r>
            <a:r>
              <a:rPr lang="en-US" sz="1600" dirty="0" err="1">
                <a:solidFill>
                  <a:srgbClr val="000000"/>
                </a:solidFill>
              </a:rPr>
              <a:t>en</a:t>
            </a:r>
            <a:r>
              <a:rPr lang="en-US" sz="1600" dirty="0">
                <a:solidFill>
                  <a:srgbClr val="000000"/>
                </a:solidFill>
              </a:rPr>
              <a:t> </a:t>
            </a:r>
            <a:r>
              <a:rPr lang="en-US" sz="1600" dirty="0" err="1">
                <a:solidFill>
                  <a:srgbClr val="000000"/>
                </a:solidFill>
              </a:rPr>
              <a:t>hou</a:t>
            </a:r>
            <a:r>
              <a:rPr lang="en-US" sz="1600" dirty="0">
                <a:solidFill>
                  <a:srgbClr val="000000"/>
                </a:solidFill>
              </a:rPr>
              <a:t> </a:t>
            </a:r>
            <a:r>
              <a:rPr lang="en-US" sz="1600" dirty="0" err="1">
                <a:solidFill>
                  <a:srgbClr val="000000"/>
                </a:solidFill>
              </a:rPr>
              <a:t>elkaar</a:t>
            </a:r>
            <a:r>
              <a:rPr lang="en-US" sz="1600" dirty="0">
                <a:solidFill>
                  <a:srgbClr val="000000"/>
                </a:solidFill>
              </a:rPr>
              <a:t> op de </a:t>
            </a:r>
            <a:r>
              <a:rPr lang="en-US" sz="1600" dirty="0" err="1">
                <a:solidFill>
                  <a:srgbClr val="000000"/>
                </a:solidFill>
              </a:rPr>
              <a:t>hoogte</a:t>
            </a:r>
            <a:endParaRPr lang="en-US" sz="1600" dirty="0">
              <a:solidFill>
                <a:srgbClr val="000000"/>
              </a:solidFill>
            </a:endParaRPr>
          </a:p>
          <a:p>
            <a:r>
              <a:rPr lang="en-US" sz="1600" dirty="0">
                <a:solidFill>
                  <a:srgbClr val="000000"/>
                </a:solidFill>
              </a:rPr>
              <a:t>Lever </a:t>
            </a:r>
            <a:r>
              <a:rPr lang="en-US" sz="1600" b="1" dirty="0">
                <a:solidFill>
                  <a:srgbClr val="000000"/>
                </a:solidFill>
              </a:rPr>
              <a:t>input </a:t>
            </a:r>
            <a:r>
              <a:rPr lang="en-US" sz="1600" b="1" dirty="0" err="1">
                <a:solidFill>
                  <a:srgbClr val="000000"/>
                </a:solidFill>
              </a:rPr>
              <a:t>voor</a:t>
            </a:r>
            <a:r>
              <a:rPr lang="en-US" sz="1600" b="1" dirty="0">
                <a:solidFill>
                  <a:srgbClr val="000000"/>
                </a:solidFill>
              </a:rPr>
              <a:t> de </a:t>
            </a:r>
            <a:r>
              <a:rPr lang="en-US" sz="1600" b="1" dirty="0" err="1">
                <a:solidFill>
                  <a:srgbClr val="000000"/>
                </a:solidFill>
              </a:rPr>
              <a:t>startnotitie</a:t>
            </a:r>
            <a:r>
              <a:rPr lang="en-US" sz="1600" dirty="0">
                <a:solidFill>
                  <a:srgbClr val="000000"/>
                </a:solidFill>
              </a:rPr>
              <a:t>, met name </a:t>
            </a:r>
            <a:r>
              <a:rPr lang="en-US" sz="1600" dirty="0" err="1">
                <a:solidFill>
                  <a:srgbClr val="000000"/>
                </a:solidFill>
              </a:rPr>
              <a:t>voor</a:t>
            </a:r>
            <a:r>
              <a:rPr lang="en-US" sz="1600" dirty="0">
                <a:solidFill>
                  <a:srgbClr val="000000"/>
                </a:solidFill>
              </a:rPr>
              <a:t> het </a:t>
            </a:r>
            <a:r>
              <a:rPr lang="en-US" sz="1600" dirty="0" err="1">
                <a:solidFill>
                  <a:srgbClr val="000000"/>
                </a:solidFill>
              </a:rPr>
              <a:t>lokale</a:t>
            </a:r>
            <a:r>
              <a:rPr lang="en-US" sz="1600" dirty="0">
                <a:solidFill>
                  <a:srgbClr val="000000"/>
                </a:solidFill>
              </a:rPr>
              <a:t> plan van </a:t>
            </a:r>
            <a:r>
              <a:rPr lang="en-US" sz="1600" dirty="0" err="1">
                <a:solidFill>
                  <a:srgbClr val="000000"/>
                </a:solidFill>
              </a:rPr>
              <a:t>aanpak</a:t>
            </a:r>
            <a:r>
              <a:rPr lang="en-US" sz="1600" dirty="0">
                <a:solidFill>
                  <a:srgbClr val="000000"/>
                </a:solidFill>
              </a:rPr>
              <a:t>.</a:t>
            </a:r>
          </a:p>
          <a:p>
            <a:pPr lvl="0"/>
            <a:r>
              <a:rPr lang="en-US" sz="1600" dirty="0" err="1">
                <a:solidFill>
                  <a:srgbClr val="000000"/>
                </a:solidFill>
              </a:rPr>
              <a:t>Maak</a:t>
            </a:r>
            <a:r>
              <a:rPr lang="en-US" sz="1600" dirty="0">
                <a:solidFill>
                  <a:srgbClr val="000000"/>
                </a:solidFill>
              </a:rPr>
              <a:t> </a:t>
            </a:r>
            <a:r>
              <a:rPr lang="en-US" sz="1600" dirty="0" err="1">
                <a:solidFill>
                  <a:srgbClr val="000000"/>
                </a:solidFill>
              </a:rPr>
              <a:t>samen</a:t>
            </a:r>
            <a:r>
              <a:rPr lang="en-US" sz="1600" dirty="0">
                <a:solidFill>
                  <a:srgbClr val="000000"/>
                </a:solidFill>
              </a:rPr>
              <a:t> </a:t>
            </a:r>
            <a:r>
              <a:rPr lang="en-US" sz="1600" dirty="0" err="1">
                <a:solidFill>
                  <a:srgbClr val="000000"/>
                </a:solidFill>
              </a:rPr>
              <a:t>een</a:t>
            </a:r>
            <a:r>
              <a:rPr lang="en-US" sz="1600" b="1" dirty="0">
                <a:solidFill>
                  <a:srgbClr val="000000"/>
                </a:solidFill>
              </a:rPr>
              <a:t> </a:t>
            </a:r>
            <a:r>
              <a:rPr lang="en-US" sz="1600" b="1" dirty="0" err="1">
                <a:solidFill>
                  <a:srgbClr val="000000"/>
                </a:solidFill>
              </a:rPr>
              <a:t>lokale</a:t>
            </a:r>
            <a:r>
              <a:rPr lang="en-US" sz="1600" b="1" dirty="0">
                <a:solidFill>
                  <a:srgbClr val="000000"/>
                </a:solidFill>
              </a:rPr>
              <a:t> stakeholders </a:t>
            </a:r>
            <a:r>
              <a:rPr lang="en-US" sz="1600" b="1" dirty="0" err="1">
                <a:solidFill>
                  <a:srgbClr val="000000"/>
                </a:solidFill>
              </a:rPr>
              <a:t>analyse</a:t>
            </a:r>
            <a:r>
              <a:rPr lang="en-US" sz="1600" dirty="0">
                <a:solidFill>
                  <a:srgbClr val="000000"/>
                </a:solidFill>
              </a:rPr>
              <a:t>. Ga nu al in </a:t>
            </a:r>
            <a:r>
              <a:rPr lang="en-US" sz="1600" dirty="0" err="1">
                <a:solidFill>
                  <a:srgbClr val="000000"/>
                </a:solidFill>
              </a:rPr>
              <a:t>gesprek</a:t>
            </a:r>
            <a:r>
              <a:rPr lang="en-US" sz="1600" dirty="0">
                <a:solidFill>
                  <a:srgbClr val="000000"/>
                </a:solidFill>
              </a:rPr>
              <a:t> over </a:t>
            </a:r>
            <a:r>
              <a:rPr lang="en-US" sz="1600" dirty="0" err="1">
                <a:solidFill>
                  <a:srgbClr val="000000"/>
                </a:solidFill>
              </a:rPr>
              <a:t>hun</a:t>
            </a:r>
            <a:r>
              <a:rPr lang="en-US" sz="1600" dirty="0">
                <a:solidFill>
                  <a:srgbClr val="000000"/>
                </a:solidFill>
              </a:rPr>
              <a:t> </a:t>
            </a:r>
            <a:r>
              <a:rPr lang="en-US" sz="1600" dirty="0" err="1">
                <a:solidFill>
                  <a:srgbClr val="000000"/>
                </a:solidFill>
              </a:rPr>
              <a:t>rol</a:t>
            </a:r>
            <a:r>
              <a:rPr lang="en-US" sz="1600" dirty="0">
                <a:solidFill>
                  <a:srgbClr val="000000"/>
                </a:solidFill>
              </a:rPr>
              <a:t>. </a:t>
            </a:r>
          </a:p>
          <a:p>
            <a:pPr lvl="0"/>
            <a:r>
              <a:rPr lang="en-US" sz="1600" dirty="0">
                <a:solidFill>
                  <a:srgbClr val="000000"/>
                </a:solidFill>
              </a:rPr>
              <a:t>Hou </a:t>
            </a:r>
            <a:r>
              <a:rPr lang="en-US" sz="1600" dirty="0" err="1">
                <a:solidFill>
                  <a:srgbClr val="000000"/>
                </a:solidFill>
              </a:rPr>
              <a:t>er</a:t>
            </a:r>
            <a:r>
              <a:rPr lang="en-US" sz="1600" dirty="0">
                <a:solidFill>
                  <a:srgbClr val="000000"/>
                </a:solidFill>
              </a:rPr>
              <a:t> </a:t>
            </a:r>
            <a:r>
              <a:rPr lang="en-US" sz="1600" dirty="0" err="1">
                <a:solidFill>
                  <a:srgbClr val="000000"/>
                </a:solidFill>
              </a:rPr>
              <a:t>rekening</a:t>
            </a:r>
            <a:r>
              <a:rPr lang="en-US" sz="1600" dirty="0">
                <a:solidFill>
                  <a:srgbClr val="000000"/>
                </a:solidFill>
              </a:rPr>
              <a:t> </a:t>
            </a:r>
            <a:r>
              <a:rPr lang="en-US" sz="1600" dirty="0" err="1">
                <a:solidFill>
                  <a:srgbClr val="000000"/>
                </a:solidFill>
              </a:rPr>
              <a:t>mee</a:t>
            </a:r>
            <a:r>
              <a:rPr lang="en-US" sz="1600" dirty="0">
                <a:solidFill>
                  <a:srgbClr val="000000"/>
                </a:solidFill>
              </a:rPr>
              <a:t> </a:t>
            </a:r>
            <a:r>
              <a:rPr lang="en-US" sz="1600" dirty="0" err="1">
                <a:solidFill>
                  <a:srgbClr val="000000"/>
                </a:solidFill>
              </a:rPr>
              <a:t>dat</a:t>
            </a:r>
            <a:r>
              <a:rPr lang="en-US" sz="1600" dirty="0">
                <a:solidFill>
                  <a:srgbClr val="000000"/>
                </a:solidFill>
              </a:rPr>
              <a:t> in </a:t>
            </a:r>
            <a:r>
              <a:rPr lang="en-US" sz="1600" b="1" dirty="0" err="1">
                <a:solidFill>
                  <a:srgbClr val="000000"/>
                </a:solidFill>
              </a:rPr>
              <a:t>mei</a:t>
            </a:r>
            <a:r>
              <a:rPr lang="en-US" sz="1600" b="1" dirty="0">
                <a:solidFill>
                  <a:srgbClr val="000000"/>
                </a:solidFill>
              </a:rPr>
              <a:t> </a:t>
            </a:r>
            <a:r>
              <a:rPr lang="en-US" sz="1600" b="1" dirty="0" err="1">
                <a:solidFill>
                  <a:srgbClr val="000000"/>
                </a:solidFill>
              </a:rPr>
              <a:t>en</a:t>
            </a:r>
            <a:r>
              <a:rPr lang="en-US" sz="1600" b="1" dirty="0">
                <a:solidFill>
                  <a:srgbClr val="000000"/>
                </a:solidFill>
              </a:rPr>
              <a:t> </a:t>
            </a:r>
            <a:r>
              <a:rPr lang="en-US" sz="1600" b="1" dirty="0" err="1">
                <a:solidFill>
                  <a:srgbClr val="000000"/>
                </a:solidFill>
              </a:rPr>
              <a:t>september</a:t>
            </a:r>
            <a:r>
              <a:rPr lang="en-US" sz="1600" b="1" dirty="0">
                <a:solidFill>
                  <a:srgbClr val="000000"/>
                </a:solidFill>
              </a:rPr>
              <a:t> 2019 </a:t>
            </a:r>
            <a:r>
              <a:rPr lang="en-US" sz="1600" b="1" dirty="0" err="1">
                <a:solidFill>
                  <a:srgbClr val="000000"/>
                </a:solidFill>
              </a:rPr>
              <a:t>lokale</a:t>
            </a:r>
            <a:r>
              <a:rPr lang="en-US" sz="1600" b="1" dirty="0">
                <a:solidFill>
                  <a:srgbClr val="000000"/>
                </a:solidFill>
              </a:rPr>
              <a:t> </a:t>
            </a:r>
            <a:r>
              <a:rPr lang="en-US" sz="1600" b="1" dirty="0" err="1">
                <a:solidFill>
                  <a:srgbClr val="000000"/>
                </a:solidFill>
              </a:rPr>
              <a:t>bijeenkomsten</a:t>
            </a:r>
            <a:r>
              <a:rPr lang="en-US" sz="1600" b="1" dirty="0">
                <a:solidFill>
                  <a:srgbClr val="000000"/>
                </a:solidFill>
              </a:rPr>
              <a:t>/ateliers</a:t>
            </a:r>
            <a:r>
              <a:rPr lang="en-US" sz="1600" dirty="0">
                <a:solidFill>
                  <a:srgbClr val="000000"/>
                </a:solidFill>
              </a:rPr>
              <a:t> </a:t>
            </a:r>
            <a:r>
              <a:rPr lang="en-US" sz="1600" dirty="0" err="1">
                <a:solidFill>
                  <a:srgbClr val="000000"/>
                </a:solidFill>
              </a:rPr>
              <a:t>gaan</a:t>
            </a:r>
            <a:r>
              <a:rPr lang="en-US" sz="1600" dirty="0">
                <a:solidFill>
                  <a:srgbClr val="000000"/>
                </a:solidFill>
              </a:rPr>
              <a:t> </a:t>
            </a:r>
            <a:r>
              <a:rPr lang="en-US" sz="1600" dirty="0" err="1">
                <a:solidFill>
                  <a:srgbClr val="000000"/>
                </a:solidFill>
              </a:rPr>
              <a:t>plaatsvinden</a:t>
            </a:r>
            <a:r>
              <a:rPr lang="en-US" sz="1600" dirty="0">
                <a:solidFill>
                  <a:srgbClr val="000000"/>
                </a:solidFill>
              </a:rPr>
              <a:t>. </a:t>
            </a:r>
          </a:p>
          <a:p>
            <a:pPr lvl="0"/>
            <a:r>
              <a:rPr lang="en-US" sz="1600" dirty="0" err="1">
                <a:solidFill>
                  <a:srgbClr val="000000"/>
                </a:solidFill>
              </a:rPr>
              <a:t>Breng</a:t>
            </a:r>
            <a:r>
              <a:rPr lang="en-US" sz="1600" dirty="0">
                <a:solidFill>
                  <a:srgbClr val="000000"/>
                </a:solidFill>
              </a:rPr>
              <a:t> in </a:t>
            </a:r>
            <a:r>
              <a:rPr lang="en-US" sz="1600" dirty="0" err="1">
                <a:solidFill>
                  <a:srgbClr val="000000"/>
                </a:solidFill>
              </a:rPr>
              <a:t>beeld</a:t>
            </a:r>
            <a:r>
              <a:rPr lang="en-US" sz="1600" dirty="0">
                <a:solidFill>
                  <a:srgbClr val="000000"/>
                </a:solidFill>
              </a:rPr>
              <a:t> </a:t>
            </a:r>
            <a:r>
              <a:rPr lang="en-US" sz="1600" dirty="0" err="1">
                <a:solidFill>
                  <a:srgbClr val="000000"/>
                </a:solidFill>
              </a:rPr>
              <a:t>welk</a:t>
            </a:r>
            <a:r>
              <a:rPr lang="en-US" sz="1600" dirty="0">
                <a:solidFill>
                  <a:srgbClr val="000000"/>
                </a:solidFill>
              </a:rPr>
              <a:t> </a:t>
            </a:r>
            <a:r>
              <a:rPr lang="en-US" sz="1600" b="1" dirty="0">
                <a:solidFill>
                  <a:srgbClr val="000000"/>
                </a:solidFill>
              </a:rPr>
              <a:t>budget </a:t>
            </a:r>
            <a:r>
              <a:rPr lang="en-US" sz="1600" b="1" dirty="0" err="1">
                <a:solidFill>
                  <a:srgbClr val="000000"/>
                </a:solidFill>
              </a:rPr>
              <a:t>en</a:t>
            </a:r>
            <a:r>
              <a:rPr lang="en-US" sz="1600" b="1" dirty="0">
                <a:solidFill>
                  <a:srgbClr val="000000"/>
                </a:solidFill>
              </a:rPr>
              <a:t> </a:t>
            </a:r>
            <a:r>
              <a:rPr lang="en-US" sz="1600" b="1" dirty="0" err="1">
                <a:solidFill>
                  <a:srgbClr val="000000"/>
                </a:solidFill>
              </a:rPr>
              <a:t>capaciteit</a:t>
            </a:r>
            <a:r>
              <a:rPr lang="en-US" sz="1600" dirty="0">
                <a:solidFill>
                  <a:srgbClr val="000000"/>
                </a:solidFill>
              </a:rPr>
              <a:t> </a:t>
            </a:r>
            <a:r>
              <a:rPr lang="en-US" sz="1600" dirty="0" err="1">
                <a:solidFill>
                  <a:srgbClr val="000000"/>
                </a:solidFill>
              </a:rPr>
              <a:t>voor</a:t>
            </a:r>
            <a:r>
              <a:rPr lang="en-US" sz="1600" dirty="0">
                <a:solidFill>
                  <a:srgbClr val="000000"/>
                </a:solidFill>
              </a:rPr>
              <a:t> </a:t>
            </a:r>
            <a:r>
              <a:rPr lang="en-US" sz="1600" dirty="0" err="1">
                <a:solidFill>
                  <a:srgbClr val="000000"/>
                </a:solidFill>
              </a:rPr>
              <a:t>jouw</a:t>
            </a:r>
            <a:r>
              <a:rPr lang="en-US" sz="1600" dirty="0">
                <a:solidFill>
                  <a:srgbClr val="000000"/>
                </a:solidFill>
              </a:rPr>
              <a:t> </a:t>
            </a:r>
            <a:r>
              <a:rPr lang="en-US" sz="1600" dirty="0" err="1">
                <a:solidFill>
                  <a:srgbClr val="000000"/>
                </a:solidFill>
              </a:rPr>
              <a:t>organisatie</a:t>
            </a:r>
            <a:r>
              <a:rPr lang="en-US" sz="1600" dirty="0">
                <a:solidFill>
                  <a:srgbClr val="000000"/>
                </a:solidFill>
              </a:rPr>
              <a:t> </a:t>
            </a:r>
            <a:r>
              <a:rPr lang="en-US" sz="1600" dirty="0" err="1">
                <a:solidFill>
                  <a:srgbClr val="000000"/>
                </a:solidFill>
              </a:rPr>
              <a:t>nodig</a:t>
            </a:r>
            <a:r>
              <a:rPr lang="en-US" sz="1600" dirty="0">
                <a:solidFill>
                  <a:srgbClr val="000000"/>
                </a:solidFill>
              </a:rPr>
              <a:t> is </a:t>
            </a:r>
            <a:r>
              <a:rPr lang="en-US" sz="1600" dirty="0" err="1">
                <a:solidFill>
                  <a:srgbClr val="000000"/>
                </a:solidFill>
              </a:rPr>
              <a:t>vanaf</a:t>
            </a:r>
            <a:r>
              <a:rPr lang="en-US" sz="1600" dirty="0">
                <a:solidFill>
                  <a:srgbClr val="000000"/>
                </a:solidFill>
              </a:rPr>
              <a:t> 2020 (</a:t>
            </a:r>
            <a:r>
              <a:rPr lang="en-US" sz="1600" dirty="0" err="1">
                <a:solidFill>
                  <a:srgbClr val="000000"/>
                </a:solidFill>
              </a:rPr>
              <a:t>als</a:t>
            </a:r>
            <a:r>
              <a:rPr lang="en-US" sz="1600" dirty="0">
                <a:solidFill>
                  <a:srgbClr val="000000"/>
                </a:solidFill>
              </a:rPr>
              <a:t> input </a:t>
            </a:r>
            <a:r>
              <a:rPr lang="en-US" sz="1600" dirty="0" err="1">
                <a:solidFill>
                  <a:srgbClr val="000000"/>
                </a:solidFill>
              </a:rPr>
              <a:t>voor</a:t>
            </a:r>
            <a:r>
              <a:rPr lang="en-US" sz="1600" dirty="0">
                <a:solidFill>
                  <a:srgbClr val="000000"/>
                </a:solidFill>
              </a:rPr>
              <a:t> de </a:t>
            </a:r>
            <a:r>
              <a:rPr lang="en-US" sz="1600" dirty="0" err="1">
                <a:solidFill>
                  <a:srgbClr val="000000"/>
                </a:solidFill>
              </a:rPr>
              <a:t>voorjaarsnota</a:t>
            </a:r>
            <a:r>
              <a:rPr lang="en-US" sz="1600" dirty="0">
                <a:solidFill>
                  <a:srgbClr val="000000"/>
                </a:solidFill>
              </a:rPr>
              <a:t>).</a:t>
            </a:r>
          </a:p>
          <a:p>
            <a:pPr lvl="0"/>
            <a:r>
              <a:rPr lang="en-US" sz="1600" dirty="0" err="1">
                <a:solidFill>
                  <a:srgbClr val="000000"/>
                </a:solidFill>
              </a:rPr>
              <a:t>Zet</a:t>
            </a:r>
            <a:r>
              <a:rPr lang="en-US" sz="1600" dirty="0">
                <a:solidFill>
                  <a:srgbClr val="000000"/>
                </a:solidFill>
              </a:rPr>
              <a:t> de </a:t>
            </a:r>
            <a:r>
              <a:rPr lang="en-US" sz="1600" b="1" dirty="0" err="1">
                <a:solidFill>
                  <a:srgbClr val="000000"/>
                </a:solidFill>
              </a:rPr>
              <a:t>startnotitie</a:t>
            </a:r>
            <a:r>
              <a:rPr lang="en-US" sz="1600" b="1" dirty="0">
                <a:solidFill>
                  <a:srgbClr val="000000"/>
                </a:solidFill>
              </a:rPr>
              <a:t> op de </a:t>
            </a:r>
            <a:r>
              <a:rPr lang="en-US" sz="1600" b="1" dirty="0" err="1">
                <a:solidFill>
                  <a:srgbClr val="000000"/>
                </a:solidFill>
              </a:rPr>
              <a:t>bestuurlijke</a:t>
            </a:r>
            <a:r>
              <a:rPr lang="en-US" sz="1600" b="1" dirty="0">
                <a:solidFill>
                  <a:srgbClr val="000000"/>
                </a:solidFill>
              </a:rPr>
              <a:t> </a:t>
            </a:r>
            <a:r>
              <a:rPr lang="en-US" sz="1600" b="1" dirty="0" err="1">
                <a:solidFill>
                  <a:srgbClr val="000000"/>
                </a:solidFill>
              </a:rPr>
              <a:t>kalender</a:t>
            </a:r>
            <a:r>
              <a:rPr lang="en-US" sz="1600" dirty="0">
                <a:solidFill>
                  <a:srgbClr val="000000"/>
                </a:solidFill>
              </a:rPr>
              <a:t> </a:t>
            </a:r>
            <a:r>
              <a:rPr lang="en-US" sz="1600" dirty="0" err="1">
                <a:solidFill>
                  <a:srgbClr val="000000"/>
                </a:solidFill>
              </a:rPr>
              <a:t>voor</a:t>
            </a:r>
            <a:r>
              <a:rPr lang="en-US" sz="1600" dirty="0">
                <a:solidFill>
                  <a:srgbClr val="000000"/>
                </a:solidFill>
              </a:rPr>
              <a:t> </a:t>
            </a:r>
            <a:r>
              <a:rPr lang="en-US" sz="1600" dirty="0" err="1">
                <a:solidFill>
                  <a:srgbClr val="000000"/>
                </a:solidFill>
              </a:rPr>
              <a:t>vaststelling</a:t>
            </a:r>
            <a:r>
              <a:rPr lang="en-US" sz="1600" dirty="0">
                <a:solidFill>
                  <a:srgbClr val="000000"/>
                </a:solidFill>
              </a:rPr>
              <a:t> in </a:t>
            </a:r>
            <a:r>
              <a:rPr lang="en-US" sz="1600" dirty="0" err="1">
                <a:solidFill>
                  <a:srgbClr val="000000"/>
                </a:solidFill>
              </a:rPr>
              <a:t>mei</a:t>
            </a:r>
            <a:r>
              <a:rPr lang="en-US" sz="1600" dirty="0">
                <a:solidFill>
                  <a:srgbClr val="000000"/>
                </a:solidFill>
              </a:rPr>
              <a:t> 2019!</a:t>
            </a:r>
          </a:p>
          <a:p>
            <a:pPr lvl="0"/>
            <a:endParaRPr lang="en-US" sz="1600" dirty="0">
              <a:solidFill>
                <a:srgbClr val="000000"/>
              </a:solidFill>
            </a:endParaRPr>
          </a:p>
          <a:p>
            <a:endParaRPr lang="en-US" sz="1300" dirty="0">
              <a:solidFill>
                <a:srgbClr val="000000"/>
              </a:solidFill>
              <a:highlight>
                <a:srgbClr val="D4D8EB"/>
              </a:highlight>
            </a:endParaRPr>
          </a:p>
        </p:txBody>
      </p:sp>
    </p:spTree>
    <p:extLst>
      <p:ext uri="{BB962C8B-B14F-4D97-AF65-F5344CB8AC3E}">
        <p14:creationId xmlns:p14="http://schemas.microsoft.com/office/powerpoint/2010/main" val="1839542341"/>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4A0EE5D-70BC-4A69-8D33-26D3F9E0AB08}"/>
              </a:ext>
            </a:extLst>
          </p:cNvPr>
          <p:cNvSpPr>
            <a:spLocks noGrp="1"/>
          </p:cNvSpPr>
          <p:nvPr>
            <p:ph type="ctrTitle"/>
          </p:nvPr>
        </p:nvSpPr>
        <p:spPr>
          <a:xfrm>
            <a:off x="804484" y="4267832"/>
            <a:ext cx="4805996" cy="1297115"/>
          </a:xfrm>
        </p:spPr>
        <p:txBody>
          <a:bodyPr anchor="t">
            <a:normAutofit/>
          </a:bodyPr>
          <a:lstStyle/>
          <a:p>
            <a:pPr algn="l"/>
            <a:r>
              <a:rPr lang="nl-NL" sz="4100" dirty="0">
                <a:solidFill>
                  <a:srgbClr val="000000"/>
                </a:solidFill>
              </a:rPr>
              <a:t>Wat is de Regionale Energie Strategie?</a:t>
            </a:r>
          </a:p>
        </p:txBody>
      </p:sp>
      <p:pic>
        <p:nvPicPr>
          <p:cNvPr id="27" name="Graphic 26">
            <a:extLst>
              <a:ext uri="{FF2B5EF4-FFF2-40B4-BE49-F238E27FC236}">
                <a16:creationId xmlns:a16="http://schemas.microsoft.com/office/drawing/2014/main" id="{2ADDBEFB-08D8-44CD-A120-6CE66D9F77F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709770" y="1815320"/>
            <a:ext cx="4141760" cy="4141760"/>
          </a:xfrm>
          <a:prstGeom prst="rect">
            <a:avLst/>
          </a:prstGeom>
        </p:spPr>
      </p:pic>
    </p:spTree>
    <p:extLst>
      <p:ext uri="{BB962C8B-B14F-4D97-AF65-F5344CB8AC3E}">
        <p14:creationId xmlns:p14="http://schemas.microsoft.com/office/powerpoint/2010/main" val="3468958351"/>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F56F5174-31D9-4DBB-AAB7-A1FD7BDB13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 name="Picture 39">
            <a:extLst>
              <a:ext uri="{FF2B5EF4-FFF2-40B4-BE49-F238E27FC236}">
                <a16:creationId xmlns:a16="http://schemas.microsoft.com/office/drawing/2014/main" id="{AE113210-7872-481A-ADE6-3A05CCAF5EB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2" name="Freeform 62">
            <a:extLst>
              <a:ext uri="{FF2B5EF4-FFF2-40B4-BE49-F238E27FC236}">
                <a16:creationId xmlns:a16="http://schemas.microsoft.com/office/drawing/2014/main" id="{F9A95BEE-6BB1-4A28-A8E6-A34B2E42EF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Afbeelding 5">
            <a:extLst>
              <a:ext uri="{FF2B5EF4-FFF2-40B4-BE49-F238E27FC236}">
                <a16:creationId xmlns:a16="http://schemas.microsoft.com/office/drawing/2014/main" id="{BA9216BF-25C0-4B5C-9817-587E2CF56C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 y="930800"/>
            <a:ext cx="4838021" cy="5016600"/>
          </a:xfrm>
          <a:custGeom>
            <a:avLst/>
            <a:gdLst>
              <a:gd name="connsiteX0" fmla="*/ 2306172 w 4838041"/>
              <a:gd name="connsiteY0" fmla="*/ 0 h 5063738"/>
              <a:gd name="connsiteX1" fmla="*/ 4838041 w 4838041"/>
              <a:gd name="connsiteY1" fmla="*/ 2531869 h 5063738"/>
              <a:gd name="connsiteX2" fmla="*/ 2306172 w 4838041"/>
              <a:gd name="connsiteY2" fmla="*/ 5063738 h 5063738"/>
              <a:gd name="connsiteX3" fmla="*/ 79886 w 4838041"/>
              <a:gd name="connsiteY3" fmla="*/ 3738709 h 5063738"/>
              <a:gd name="connsiteX4" fmla="*/ 0 w 4838041"/>
              <a:gd name="connsiteY4" fmla="*/ 3572876 h 5063738"/>
              <a:gd name="connsiteX5" fmla="*/ 0 w 4838041"/>
              <a:gd name="connsiteY5" fmla="*/ 1490863 h 5063738"/>
              <a:gd name="connsiteX6" fmla="*/ 79886 w 4838041"/>
              <a:gd name="connsiteY6" fmla="*/ 1325030 h 5063738"/>
              <a:gd name="connsiteX7" fmla="*/ 2306172 w 4838041"/>
              <a:gd name="connsiteY7" fmla="*/ 0 h 5063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38041" h="5063738">
                <a:moveTo>
                  <a:pt x="2306172" y="0"/>
                </a:moveTo>
                <a:cubicBezTo>
                  <a:pt x="3704485" y="0"/>
                  <a:pt x="4838041" y="1133556"/>
                  <a:pt x="4838041" y="2531869"/>
                </a:cubicBezTo>
                <a:cubicBezTo>
                  <a:pt x="4838041" y="3930182"/>
                  <a:pt x="3704485" y="5063738"/>
                  <a:pt x="2306172" y="5063738"/>
                </a:cubicBezTo>
                <a:cubicBezTo>
                  <a:pt x="1344832" y="5063738"/>
                  <a:pt x="508631" y="4527956"/>
                  <a:pt x="79886" y="3738709"/>
                </a:cubicBezTo>
                <a:lnTo>
                  <a:pt x="0" y="3572876"/>
                </a:lnTo>
                <a:lnTo>
                  <a:pt x="0" y="1490863"/>
                </a:lnTo>
                <a:lnTo>
                  <a:pt x="79886" y="1325030"/>
                </a:lnTo>
                <a:cubicBezTo>
                  <a:pt x="508631" y="535783"/>
                  <a:pt x="1344832" y="0"/>
                  <a:pt x="2306172" y="0"/>
                </a:cubicBezTo>
                <a:close/>
              </a:path>
            </a:pathLst>
          </a:custGeom>
          <a:effectLst>
            <a:softEdge rad="0"/>
          </a:effectLst>
        </p:spPr>
      </p:pic>
      <p:sp>
        <p:nvSpPr>
          <p:cNvPr id="5" name="Tijdelijke aanduiding voor inhoud 4">
            <a:extLst>
              <a:ext uri="{FF2B5EF4-FFF2-40B4-BE49-F238E27FC236}">
                <a16:creationId xmlns:a16="http://schemas.microsoft.com/office/drawing/2014/main" id="{D3E243F4-6F79-4B93-918B-BB622ED6D1CA}"/>
              </a:ext>
            </a:extLst>
          </p:cNvPr>
          <p:cNvSpPr>
            <a:spLocks noGrp="1"/>
          </p:cNvSpPr>
          <p:nvPr>
            <p:ph idx="1"/>
          </p:nvPr>
        </p:nvSpPr>
        <p:spPr>
          <a:xfrm>
            <a:off x="5614876" y="1415441"/>
            <a:ext cx="6247272" cy="5077433"/>
          </a:xfrm>
        </p:spPr>
        <p:txBody>
          <a:bodyPr anchor="ctr">
            <a:normAutofit/>
          </a:bodyPr>
          <a:lstStyle/>
          <a:p>
            <a:r>
              <a:rPr lang="nl-NL" sz="2000" dirty="0">
                <a:solidFill>
                  <a:srgbClr val="000000"/>
                </a:solidFill>
              </a:rPr>
              <a:t>Reserveer (structureel) uitvoeringsbudget in de voorjaarnota (capaciteit en uitvoering)</a:t>
            </a:r>
          </a:p>
          <a:p>
            <a:pPr lvl="1">
              <a:buFont typeface="Wingdings" panose="05000000000000000000" pitchFamily="2" charset="2"/>
              <a:buChar char="Ø"/>
            </a:pPr>
            <a:r>
              <a:rPr lang="nl-NL" sz="1600" dirty="0">
                <a:solidFill>
                  <a:srgbClr val="000000"/>
                </a:solidFill>
              </a:rPr>
              <a:t>is per gemeente verschillend, breng dit in beeld voor jouw organisatie</a:t>
            </a:r>
          </a:p>
          <a:p>
            <a:pPr lvl="1">
              <a:buFont typeface="Wingdings" panose="05000000000000000000" pitchFamily="2" charset="2"/>
              <a:buChar char="Ø"/>
            </a:pPr>
            <a:r>
              <a:rPr lang="nl-NL" sz="1600" dirty="0">
                <a:solidFill>
                  <a:srgbClr val="000000"/>
                </a:solidFill>
              </a:rPr>
              <a:t>denk aan IBP als dekking</a:t>
            </a:r>
          </a:p>
          <a:p>
            <a:r>
              <a:rPr lang="nl-NL" sz="2000" dirty="0">
                <a:solidFill>
                  <a:srgbClr val="000000"/>
                </a:solidFill>
              </a:rPr>
              <a:t>RES wordt elke 2 jaar geactualiseerd en wordt dus een structurele taak</a:t>
            </a:r>
          </a:p>
          <a:p>
            <a:pPr lvl="1">
              <a:buFont typeface="Wingdings" panose="05000000000000000000" pitchFamily="2" charset="2"/>
              <a:buChar char="Ø"/>
            </a:pPr>
            <a:r>
              <a:rPr lang="nl-NL" sz="1600" dirty="0">
                <a:solidFill>
                  <a:srgbClr val="000000"/>
                </a:solidFill>
              </a:rPr>
              <a:t>planvorming, monitoring en uitvoering</a:t>
            </a:r>
          </a:p>
          <a:p>
            <a:pPr lvl="1">
              <a:buFont typeface="Wingdings" panose="05000000000000000000" pitchFamily="2" charset="2"/>
              <a:buChar char="Ø"/>
            </a:pPr>
            <a:r>
              <a:rPr lang="nl-NL" sz="1600" dirty="0">
                <a:solidFill>
                  <a:srgbClr val="000000"/>
                </a:solidFill>
              </a:rPr>
              <a:t>relatie met warmtetransitie visies (2021 verplicht)</a:t>
            </a:r>
          </a:p>
          <a:p>
            <a:r>
              <a:rPr lang="nl-NL" sz="2000" dirty="0">
                <a:solidFill>
                  <a:srgbClr val="000000"/>
                </a:solidFill>
              </a:rPr>
              <a:t>Capaciteit en kennis is onmisbaar </a:t>
            </a:r>
          </a:p>
          <a:p>
            <a:pPr lvl="1">
              <a:buFont typeface="Wingdings" panose="05000000000000000000" pitchFamily="2" charset="2"/>
              <a:buChar char="Ø"/>
            </a:pPr>
            <a:r>
              <a:rPr lang="nl-NL" sz="1600" dirty="0">
                <a:solidFill>
                  <a:srgbClr val="000000"/>
                </a:solidFill>
              </a:rPr>
              <a:t>lopende energieprojecten/programma’s moeten bemand blijven!</a:t>
            </a:r>
          </a:p>
          <a:p>
            <a:pPr lvl="1">
              <a:buFont typeface="Wingdings" panose="05000000000000000000" pitchFamily="2" charset="2"/>
              <a:buChar char="Ø"/>
            </a:pPr>
            <a:r>
              <a:rPr lang="nl-NL" sz="1600" dirty="0">
                <a:solidFill>
                  <a:srgbClr val="000000"/>
                </a:solidFill>
              </a:rPr>
              <a:t>overlap met andere opgaven, zoals omgevingswet en regionale agenda’s</a:t>
            </a:r>
          </a:p>
          <a:p>
            <a:endParaRPr lang="nl-NL" sz="1100" dirty="0">
              <a:solidFill>
                <a:srgbClr val="000000"/>
              </a:solidFill>
              <a:highlight>
                <a:srgbClr val="D4D8EB"/>
              </a:highlight>
              <a:latin typeface="+mj-lt"/>
            </a:endParaRPr>
          </a:p>
        </p:txBody>
      </p:sp>
      <p:sp>
        <p:nvSpPr>
          <p:cNvPr id="10" name="Titel 1">
            <a:extLst>
              <a:ext uri="{FF2B5EF4-FFF2-40B4-BE49-F238E27FC236}">
                <a16:creationId xmlns:a16="http://schemas.microsoft.com/office/drawing/2014/main" id="{63FA3547-16C7-4969-AAD8-8AD0978FC2C8}"/>
              </a:ext>
            </a:extLst>
          </p:cNvPr>
          <p:cNvSpPr txBox="1">
            <a:spLocks/>
          </p:cNvSpPr>
          <p:nvPr/>
        </p:nvSpPr>
        <p:spPr>
          <a:xfrm>
            <a:off x="5580292" y="387533"/>
            <a:ext cx="6434016"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3200" dirty="0">
                <a:solidFill>
                  <a:srgbClr val="000000"/>
                </a:solidFill>
              </a:rPr>
              <a:t>Energietransitie wordt kerntaak van gemeente</a:t>
            </a:r>
          </a:p>
        </p:txBody>
      </p:sp>
    </p:spTree>
    <p:extLst>
      <p:ext uri="{BB962C8B-B14F-4D97-AF65-F5344CB8AC3E}">
        <p14:creationId xmlns:p14="http://schemas.microsoft.com/office/powerpoint/2010/main" val="955382849"/>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 name="Rectangle 50">
            <a:extLst>
              <a:ext uri="{FF2B5EF4-FFF2-40B4-BE49-F238E27FC236}">
                <a16:creationId xmlns:a16="http://schemas.microsoft.com/office/drawing/2014/main" id="{35555856-9970-4BC3-9AA9-6A917F53AF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69972" y="0"/>
            <a:ext cx="6421721"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3" name="Picture 52">
            <a:extLst>
              <a:ext uri="{FF2B5EF4-FFF2-40B4-BE49-F238E27FC236}">
                <a16:creationId xmlns:a16="http://schemas.microsoft.com/office/drawing/2014/main" id="{7F487851-BFAF-46D8-A1ED-50CAD6E46F5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2" name="Titel 1">
            <a:extLst>
              <a:ext uri="{FF2B5EF4-FFF2-40B4-BE49-F238E27FC236}">
                <a16:creationId xmlns:a16="http://schemas.microsoft.com/office/drawing/2014/main" id="{54A0EE5D-70BC-4A69-8D33-26D3F9E0AB08}"/>
              </a:ext>
            </a:extLst>
          </p:cNvPr>
          <p:cNvSpPr>
            <a:spLocks noGrp="1"/>
          </p:cNvSpPr>
          <p:nvPr>
            <p:ph type="ctrTitle"/>
          </p:nvPr>
        </p:nvSpPr>
        <p:spPr>
          <a:xfrm>
            <a:off x="804483" y="4267832"/>
            <a:ext cx="5377655" cy="1417351"/>
          </a:xfrm>
        </p:spPr>
        <p:txBody>
          <a:bodyPr anchor="t">
            <a:normAutofit fontScale="90000"/>
          </a:bodyPr>
          <a:lstStyle/>
          <a:p>
            <a:pPr algn="l"/>
            <a:br>
              <a:rPr lang="nl-NL" sz="2800" dirty="0">
                <a:solidFill>
                  <a:srgbClr val="000000"/>
                </a:solidFill>
              </a:rPr>
            </a:br>
            <a:br>
              <a:rPr lang="nl-NL" sz="3600" dirty="0">
                <a:solidFill>
                  <a:srgbClr val="000000"/>
                </a:solidFill>
              </a:rPr>
            </a:br>
            <a:r>
              <a:rPr lang="nl-NL" sz="4000" dirty="0">
                <a:solidFill>
                  <a:srgbClr val="000000"/>
                </a:solidFill>
              </a:rPr>
              <a:t>Heeft u vragen?</a:t>
            </a:r>
            <a:endParaRPr lang="nl-NL" sz="2800" dirty="0">
              <a:solidFill>
                <a:srgbClr val="000000"/>
              </a:solidFill>
            </a:endParaRPr>
          </a:p>
        </p:txBody>
      </p:sp>
      <p:sp>
        <p:nvSpPr>
          <p:cNvPr id="55" name="Freeform 50">
            <a:extLst>
              <a:ext uri="{FF2B5EF4-FFF2-40B4-BE49-F238E27FC236}">
                <a16:creationId xmlns:a16="http://schemas.microsoft.com/office/drawing/2014/main" id="{13722DD7-BA73-4776-93A3-94491FEF72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27121" y="581159"/>
            <a:ext cx="5464879" cy="6276841"/>
          </a:xfrm>
          <a:custGeom>
            <a:avLst/>
            <a:gdLst>
              <a:gd name="connsiteX0" fmla="*/ 3299930 w 5464879"/>
              <a:gd name="connsiteY0" fmla="*/ 0 h 6276841"/>
              <a:gd name="connsiteX1" fmla="*/ 5398992 w 5464879"/>
              <a:gd name="connsiteY1" fmla="*/ 753544 h 6276841"/>
              <a:gd name="connsiteX2" fmla="*/ 5464879 w 5464879"/>
              <a:gd name="connsiteY2" fmla="*/ 813426 h 6276841"/>
              <a:gd name="connsiteX3" fmla="*/ 5464879 w 5464879"/>
              <a:gd name="connsiteY3" fmla="*/ 5786434 h 6276841"/>
              <a:gd name="connsiteX4" fmla="*/ 5398992 w 5464879"/>
              <a:gd name="connsiteY4" fmla="*/ 5846317 h 6276841"/>
              <a:gd name="connsiteX5" fmla="*/ 4872873 w 5464879"/>
              <a:gd name="connsiteY5" fmla="*/ 6201577 h 6276841"/>
              <a:gd name="connsiteX6" fmla="*/ 4716632 w 5464879"/>
              <a:gd name="connsiteY6" fmla="*/ 6276841 h 6276841"/>
              <a:gd name="connsiteX7" fmla="*/ 1883227 w 5464879"/>
              <a:gd name="connsiteY7" fmla="*/ 6276841 h 6276841"/>
              <a:gd name="connsiteX8" fmla="*/ 1726987 w 5464879"/>
              <a:gd name="connsiteY8" fmla="*/ 6201577 h 6276841"/>
              <a:gd name="connsiteX9" fmla="*/ 0 w 5464879"/>
              <a:gd name="connsiteY9" fmla="*/ 3299930 h 6276841"/>
              <a:gd name="connsiteX10" fmla="*/ 3299930 w 5464879"/>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64879" h="6276841">
                <a:moveTo>
                  <a:pt x="3299930" y="0"/>
                </a:moveTo>
                <a:cubicBezTo>
                  <a:pt x="4097274" y="0"/>
                  <a:pt x="4828569" y="282789"/>
                  <a:pt x="5398992" y="753544"/>
                </a:cubicBezTo>
                <a:lnTo>
                  <a:pt x="5464879" y="813426"/>
                </a:lnTo>
                <a:lnTo>
                  <a:pt x="5464879" y="5786434"/>
                </a:lnTo>
                <a:lnTo>
                  <a:pt x="5398992" y="5846317"/>
                </a:lnTo>
                <a:cubicBezTo>
                  <a:pt x="5236014" y="5980818"/>
                  <a:pt x="5059904" y="6099975"/>
                  <a:pt x="4872873" y="6201577"/>
                </a:cubicBezTo>
                <a:lnTo>
                  <a:pt x="4716632" y="6276841"/>
                </a:lnTo>
                <a:lnTo>
                  <a:pt x="1883227" y="6276841"/>
                </a:lnTo>
                <a:lnTo>
                  <a:pt x="1726987" y="6201577"/>
                </a:lnTo>
                <a:cubicBezTo>
                  <a:pt x="698316" y="5642769"/>
                  <a:pt x="0" y="4552900"/>
                  <a:pt x="0" y="3299930"/>
                </a:cubicBezTo>
                <a:cubicBezTo>
                  <a:pt x="0" y="1477429"/>
                  <a:pt x="1477429" y="0"/>
                  <a:pt x="3299930"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Afbeelding 4" descr="Afbeelding met tekst&#10;&#10;Automatisch gegenereerde beschrijving">
            <a:extLst>
              <a:ext uri="{FF2B5EF4-FFF2-40B4-BE49-F238E27FC236}">
                <a16:creationId xmlns:a16="http://schemas.microsoft.com/office/drawing/2014/main" id="{99C2AF95-ECE4-4037-BD6F-754EF5510C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83880" y="1236345"/>
            <a:ext cx="3768230" cy="5321245"/>
          </a:xfrm>
          <a:prstGeom prst="rect">
            <a:avLst/>
          </a:prstGeom>
        </p:spPr>
      </p:pic>
    </p:spTree>
    <p:extLst>
      <p:ext uri="{BB962C8B-B14F-4D97-AF65-F5344CB8AC3E}">
        <p14:creationId xmlns:p14="http://schemas.microsoft.com/office/powerpoint/2010/main" val="2387926681"/>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Titel 5"/>
          <p:cNvSpPr>
            <a:spLocks noGrp="1"/>
          </p:cNvSpPr>
          <p:nvPr>
            <p:ph type="title"/>
          </p:nvPr>
        </p:nvSpPr>
        <p:spPr/>
        <p:txBody>
          <a:bodyPr/>
          <a:lstStyle/>
          <a:p>
            <a:pPr algn="ctr" eaLnBrk="1" hangingPunct="1"/>
            <a:r>
              <a:rPr lang="nl-NL" sz="2800" b="1" dirty="0"/>
              <a:t>Het Klimaatakkoord in wording</a:t>
            </a:r>
          </a:p>
        </p:txBody>
      </p:sp>
      <p:sp>
        <p:nvSpPr>
          <p:cNvPr id="2" name="Tijdelijke aanduiding voor tekst 1"/>
          <p:cNvSpPr>
            <a:spLocks noGrp="1"/>
          </p:cNvSpPr>
          <p:nvPr>
            <p:ph type="body" sz="quarter" idx="16"/>
          </p:nvPr>
        </p:nvSpPr>
        <p:spPr/>
        <p:txBody>
          <a:bodyPr>
            <a:normAutofit fontScale="92500" lnSpcReduction="10000"/>
          </a:bodyPr>
          <a:lstStyle/>
          <a:p>
            <a:endParaRPr lang="nl-NL" dirty="0"/>
          </a:p>
        </p:txBody>
      </p:sp>
      <p:pic>
        <p:nvPicPr>
          <p:cNvPr id="6" name="Afbeelding 5">
            <a:extLst>
              <a:ext uri="{FF2B5EF4-FFF2-40B4-BE49-F238E27FC236}">
                <a16:creationId xmlns:a16="http://schemas.microsoft.com/office/drawing/2014/main" id="{1F31507E-45DB-4131-B3CA-E3C73D993BCD}"/>
              </a:ext>
            </a:extLst>
          </p:cNvPr>
          <p:cNvPicPr>
            <a:picLocks noChangeAspect="1"/>
          </p:cNvPicPr>
          <p:nvPr/>
        </p:nvPicPr>
        <p:blipFill rotWithShape="1">
          <a:blip r:embed="rId2"/>
          <a:srcRect l="1749" t="4861"/>
          <a:stretch/>
        </p:blipFill>
        <p:spPr>
          <a:xfrm>
            <a:off x="1099291" y="3691"/>
            <a:ext cx="11555742" cy="8298990"/>
          </a:xfrm>
          <a:prstGeom prst="rect">
            <a:avLst/>
          </a:prstGeom>
        </p:spPr>
      </p:pic>
      <p:sp>
        <p:nvSpPr>
          <p:cNvPr id="7" name="Rechthoek 6">
            <a:extLst>
              <a:ext uri="{FF2B5EF4-FFF2-40B4-BE49-F238E27FC236}">
                <a16:creationId xmlns:a16="http://schemas.microsoft.com/office/drawing/2014/main" id="{96C5DC05-6FFD-4C0C-89A5-BDA2B43F757F}"/>
              </a:ext>
            </a:extLst>
          </p:cNvPr>
          <p:cNvSpPr/>
          <p:nvPr/>
        </p:nvSpPr>
        <p:spPr>
          <a:xfrm>
            <a:off x="0" y="-3692"/>
            <a:ext cx="1620077" cy="686169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0"/>
              </a:spcBef>
            </a:pPr>
            <a:r>
              <a:rPr lang="nl-NL" dirty="0">
                <a:solidFill>
                  <a:schemeClr val="tx2">
                    <a:lumMod val="75000"/>
                  </a:schemeClr>
                </a:solidFill>
                <a:latin typeface="Calibri Light" panose="020F0302020204030204" pitchFamily="34" charset="0"/>
                <a:cs typeface="Calibri Light" panose="020F0302020204030204" pitchFamily="34" charset="0"/>
              </a:rPr>
              <a:t>49% minder CO2 in 2030 t.o.v. 1990</a:t>
            </a:r>
          </a:p>
          <a:p>
            <a:pPr>
              <a:spcBef>
                <a:spcPts val="0"/>
              </a:spcBef>
            </a:pPr>
            <a:endParaRPr lang="nl-NL" dirty="0">
              <a:solidFill>
                <a:schemeClr val="tx2">
                  <a:lumMod val="75000"/>
                </a:schemeClr>
              </a:solidFill>
              <a:latin typeface="Calibri Light" panose="020F0302020204030204" pitchFamily="34" charset="0"/>
              <a:cs typeface="Calibri Light" panose="020F0302020204030204" pitchFamily="34" charset="0"/>
            </a:endParaRPr>
          </a:p>
          <a:p>
            <a:pPr>
              <a:spcBef>
                <a:spcPts val="0"/>
              </a:spcBef>
            </a:pPr>
            <a:r>
              <a:rPr lang="nl-NL" dirty="0">
                <a:solidFill>
                  <a:schemeClr val="tx2">
                    <a:lumMod val="75000"/>
                  </a:schemeClr>
                </a:solidFill>
                <a:latin typeface="Calibri Light" panose="020F0302020204030204" pitchFamily="34" charset="0"/>
                <a:cs typeface="Calibri Light" panose="020F0302020204030204" pitchFamily="34" charset="0"/>
              </a:rPr>
              <a:t>Zomer 2018 doorrekening</a:t>
            </a:r>
          </a:p>
          <a:p>
            <a:pPr>
              <a:spcBef>
                <a:spcPts val="0"/>
              </a:spcBef>
            </a:pPr>
            <a:endParaRPr lang="nl-NL" dirty="0">
              <a:solidFill>
                <a:schemeClr val="tx2">
                  <a:lumMod val="75000"/>
                </a:schemeClr>
              </a:solidFill>
              <a:latin typeface="Calibri Light" panose="020F0302020204030204" pitchFamily="34" charset="0"/>
              <a:cs typeface="Calibri Light" panose="020F0302020204030204" pitchFamily="34" charset="0"/>
            </a:endParaRPr>
          </a:p>
          <a:p>
            <a:pPr>
              <a:spcBef>
                <a:spcPts val="0"/>
              </a:spcBef>
            </a:pPr>
            <a:r>
              <a:rPr lang="nl-NL" dirty="0">
                <a:solidFill>
                  <a:schemeClr val="tx2">
                    <a:lumMod val="75000"/>
                  </a:schemeClr>
                </a:solidFill>
                <a:latin typeface="Calibri Light" panose="020F0302020204030204" pitchFamily="34" charset="0"/>
                <a:cs typeface="Calibri Light" panose="020F0302020204030204" pitchFamily="34" charset="0"/>
              </a:rPr>
              <a:t>Najaar 2018 uitwerking</a:t>
            </a:r>
          </a:p>
          <a:p>
            <a:pPr>
              <a:spcBef>
                <a:spcPts val="0"/>
              </a:spcBef>
            </a:pPr>
            <a:endParaRPr lang="nl-NL" dirty="0">
              <a:solidFill>
                <a:schemeClr val="tx2">
                  <a:lumMod val="75000"/>
                </a:schemeClr>
              </a:solidFill>
              <a:latin typeface="Calibri Light" panose="020F0302020204030204" pitchFamily="34" charset="0"/>
              <a:cs typeface="Calibri Light" panose="020F0302020204030204" pitchFamily="34" charset="0"/>
            </a:endParaRPr>
          </a:p>
          <a:p>
            <a:pPr>
              <a:spcBef>
                <a:spcPts val="0"/>
              </a:spcBef>
            </a:pPr>
            <a:r>
              <a:rPr lang="nl-NL" dirty="0">
                <a:solidFill>
                  <a:schemeClr val="tx2">
                    <a:lumMod val="75000"/>
                  </a:schemeClr>
                </a:solidFill>
                <a:latin typeface="Calibri Light" panose="020F0302020204030204" pitchFamily="34" charset="0"/>
                <a:cs typeface="Calibri Light" panose="020F0302020204030204" pitchFamily="34" charset="0"/>
              </a:rPr>
              <a:t>Voorjaar</a:t>
            </a:r>
          </a:p>
          <a:p>
            <a:pPr>
              <a:spcBef>
                <a:spcPts val="0"/>
              </a:spcBef>
            </a:pPr>
            <a:r>
              <a:rPr lang="nl-NL" dirty="0">
                <a:solidFill>
                  <a:schemeClr val="tx2">
                    <a:lumMod val="75000"/>
                  </a:schemeClr>
                </a:solidFill>
                <a:latin typeface="Calibri Light" panose="020F0302020204030204" pitchFamily="34" charset="0"/>
                <a:cs typeface="Calibri Light" panose="020F0302020204030204" pitchFamily="34" charset="0"/>
              </a:rPr>
              <a:t>2019 </a:t>
            </a:r>
            <a:r>
              <a:rPr lang="nl-NL" sz="1700" dirty="0">
                <a:solidFill>
                  <a:schemeClr val="tx2">
                    <a:lumMod val="75000"/>
                  </a:schemeClr>
                </a:solidFill>
                <a:latin typeface="Calibri Light" panose="020F0302020204030204" pitchFamily="34" charset="0"/>
                <a:cs typeface="Calibri Light" panose="020F0302020204030204" pitchFamily="34" charset="0"/>
              </a:rPr>
              <a:t>Ondertekening</a:t>
            </a:r>
            <a:r>
              <a:rPr lang="nl-NL" dirty="0">
                <a:solidFill>
                  <a:schemeClr val="tx2">
                    <a:lumMod val="75000"/>
                  </a:schemeClr>
                </a:solidFill>
                <a:latin typeface="Calibri Light" panose="020F0302020204030204" pitchFamily="34" charset="0"/>
                <a:cs typeface="Calibri Light" panose="020F0302020204030204" pitchFamily="34" charset="0"/>
              </a:rPr>
              <a:t> = start RES</a:t>
            </a:r>
          </a:p>
        </p:txBody>
      </p:sp>
    </p:spTree>
    <p:extLst>
      <p:ext uri="{BB962C8B-B14F-4D97-AF65-F5344CB8AC3E}">
        <p14:creationId xmlns:p14="http://schemas.microsoft.com/office/powerpoint/2010/main" val="1081202216"/>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81A0862-1642-462B-9217-A8664C62F72D}"/>
              </a:ext>
            </a:extLst>
          </p:cNvPr>
          <p:cNvSpPr>
            <a:spLocks noGrp="1"/>
          </p:cNvSpPr>
          <p:nvPr>
            <p:ph type="title"/>
          </p:nvPr>
        </p:nvSpPr>
        <p:spPr>
          <a:xfrm>
            <a:off x="838200" y="365125"/>
            <a:ext cx="10515600" cy="1325563"/>
          </a:xfrm>
        </p:spPr>
        <p:txBody>
          <a:bodyPr/>
          <a:lstStyle/>
          <a:p>
            <a:r>
              <a:rPr lang="nl-NL" b="1" dirty="0"/>
              <a:t>Wat staat er in de (concept) RES?</a:t>
            </a:r>
            <a:endParaRPr lang="nl-NL" dirty="0"/>
          </a:p>
        </p:txBody>
      </p:sp>
      <p:sp>
        <p:nvSpPr>
          <p:cNvPr id="5" name="Tijdelijke aanduiding voor inhoud 4">
            <a:extLst>
              <a:ext uri="{FF2B5EF4-FFF2-40B4-BE49-F238E27FC236}">
                <a16:creationId xmlns:a16="http://schemas.microsoft.com/office/drawing/2014/main" id="{9AF38AE3-5574-4263-8B2E-B0C0CDF8D9B3}"/>
              </a:ext>
            </a:extLst>
          </p:cNvPr>
          <p:cNvSpPr>
            <a:spLocks noGrp="1"/>
          </p:cNvSpPr>
          <p:nvPr>
            <p:ph sz="quarter" idx="13"/>
          </p:nvPr>
        </p:nvSpPr>
        <p:spPr>
          <a:xfrm>
            <a:off x="820757" y="1819373"/>
            <a:ext cx="10457468" cy="4009533"/>
          </a:xfrm>
        </p:spPr>
        <p:txBody>
          <a:bodyPr>
            <a:normAutofit/>
          </a:bodyPr>
          <a:lstStyle/>
          <a:p>
            <a:pPr marL="0" indent="0">
              <a:buNone/>
            </a:pPr>
            <a:endParaRPr lang="nl-NL" cap="none" dirty="0">
              <a:latin typeface="Abadi Extra Light" panose="020B0204020104020204" pitchFamily="34" charset="0"/>
              <a:ea typeface="Batang" panose="020B0503020000020004" pitchFamily="18" charset="-127"/>
              <a:cs typeface="Arial" panose="020B0604020202020204" pitchFamily="34" charset="0"/>
            </a:endParaRPr>
          </a:p>
          <a:p>
            <a:endParaRPr lang="nl-NL" cap="none" dirty="0">
              <a:latin typeface="Abadi Extra Light" panose="020B0204020104020204" pitchFamily="34" charset="0"/>
              <a:ea typeface="Batang" panose="020B0503020000020004" pitchFamily="18" charset="-127"/>
              <a:cs typeface="Arial" panose="020B0604020202020204" pitchFamily="34" charset="0"/>
            </a:endParaRPr>
          </a:p>
          <a:p>
            <a:endParaRPr lang="nl-NL" cap="none" dirty="0">
              <a:latin typeface="Abadi Extra Light" panose="020B0204020104020204" pitchFamily="34" charset="0"/>
              <a:ea typeface="Batang" panose="020B0503020000020004" pitchFamily="18" charset="-127"/>
              <a:cs typeface="Arial" panose="020B0604020202020204" pitchFamily="34" charset="0"/>
            </a:endParaRPr>
          </a:p>
        </p:txBody>
      </p:sp>
      <p:sp>
        <p:nvSpPr>
          <p:cNvPr id="4" name="Tijdelijke aanduiding voor inhoud 2">
            <a:extLst>
              <a:ext uri="{FF2B5EF4-FFF2-40B4-BE49-F238E27FC236}">
                <a16:creationId xmlns:a16="http://schemas.microsoft.com/office/drawing/2014/main" id="{2E9CA197-0C97-401F-8307-AAA67B9816BE}"/>
              </a:ext>
            </a:extLst>
          </p:cNvPr>
          <p:cNvSpPr txBox="1">
            <a:spLocks/>
          </p:cNvSpPr>
          <p:nvPr/>
        </p:nvSpPr>
        <p:spPr>
          <a:xfrm>
            <a:off x="838199" y="1825625"/>
            <a:ext cx="11529447" cy="4351338"/>
          </a:xfrm>
          <a:prstGeom prst="rect">
            <a:avLst/>
          </a:prstGeom>
        </p:spPr>
        <p:txBody>
          <a:bodyPr>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latin typeface="+mj-lt"/>
              </a:rPr>
              <a:t>Regionaal aandeel 35 </a:t>
            </a:r>
            <a:r>
              <a:rPr lang="nl-NL" dirty="0" err="1">
                <a:latin typeface="+mj-lt"/>
              </a:rPr>
              <a:t>TWh</a:t>
            </a:r>
            <a:endParaRPr lang="nl-NL" dirty="0">
              <a:latin typeface="+mj-lt"/>
            </a:endParaRPr>
          </a:p>
          <a:p>
            <a:r>
              <a:rPr lang="nl-NL" dirty="0">
                <a:latin typeface="+mj-lt"/>
              </a:rPr>
              <a:t>Projectlocaties (Energieakkoord) en zoekgebieden</a:t>
            </a:r>
          </a:p>
          <a:p>
            <a:r>
              <a:rPr lang="nl-NL" dirty="0">
                <a:latin typeface="+mj-lt"/>
              </a:rPr>
              <a:t>Netwerkanalyses energie-infrastructuur</a:t>
            </a:r>
          </a:p>
          <a:p>
            <a:endParaRPr lang="nl-NL" dirty="0">
              <a:latin typeface="+mj-lt"/>
            </a:endParaRPr>
          </a:p>
          <a:p>
            <a:r>
              <a:rPr lang="nl-NL" dirty="0">
                <a:latin typeface="+mj-lt"/>
              </a:rPr>
              <a:t>Regionale Structuur Warmte</a:t>
            </a:r>
          </a:p>
          <a:p>
            <a:r>
              <a:rPr lang="nl-NL" dirty="0">
                <a:latin typeface="+mj-lt"/>
              </a:rPr>
              <a:t>Beschrijving van koppeling tussen potentiële aanbod en vraag</a:t>
            </a:r>
          </a:p>
          <a:p>
            <a:r>
              <a:rPr lang="nl-NL" dirty="0">
                <a:latin typeface="+mj-lt"/>
              </a:rPr>
              <a:t>Eerste beschrijving van warmte-toewijzing (afwegingskader)</a:t>
            </a:r>
          </a:p>
          <a:p>
            <a:endParaRPr lang="nl-NL" dirty="0">
              <a:latin typeface="+mj-lt"/>
            </a:endParaRPr>
          </a:p>
          <a:p>
            <a:r>
              <a:rPr lang="nl-NL" dirty="0" err="1">
                <a:latin typeface="+mj-lt"/>
              </a:rPr>
              <a:t>Governance</a:t>
            </a:r>
            <a:r>
              <a:rPr lang="nl-NL" dirty="0">
                <a:latin typeface="+mj-lt"/>
              </a:rPr>
              <a:t> RES (besluitvorming, organisatie, participatie, procesinrichting)</a:t>
            </a:r>
          </a:p>
          <a:p>
            <a:r>
              <a:rPr lang="nl-NL" dirty="0">
                <a:latin typeface="+mj-lt"/>
              </a:rPr>
              <a:t>Toepassing ruimtelijke ordeningsprincipes</a:t>
            </a:r>
          </a:p>
        </p:txBody>
      </p:sp>
      <p:sp>
        <p:nvSpPr>
          <p:cNvPr id="6" name="Rechteraccolade 5">
            <a:extLst>
              <a:ext uri="{FF2B5EF4-FFF2-40B4-BE49-F238E27FC236}">
                <a16:creationId xmlns:a16="http://schemas.microsoft.com/office/drawing/2014/main" id="{C4ED7D18-1266-4744-BDDF-87EBD70D6337}"/>
              </a:ext>
            </a:extLst>
          </p:cNvPr>
          <p:cNvSpPr/>
          <p:nvPr/>
        </p:nvSpPr>
        <p:spPr>
          <a:xfrm>
            <a:off x="7915970" y="1781826"/>
            <a:ext cx="261257" cy="1155081"/>
          </a:xfrm>
          <a:prstGeom prst="righ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7" name="Tekstvak 6">
            <a:extLst>
              <a:ext uri="{FF2B5EF4-FFF2-40B4-BE49-F238E27FC236}">
                <a16:creationId xmlns:a16="http://schemas.microsoft.com/office/drawing/2014/main" id="{5A3A73F6-9C18-4066-85A4-0842AF5880D2}"/>
              </a:ext>
            </a:extLst>
          </p:cNvPr>
          <p:cNvSpPr txBox="1"/>
          <p:nvPr/>
        </p:nvSpPr>
        <p:spPr>
          <a:xfrm>
            <a:off x="8278089" y="2097756"/>
            <a:ext cx="3182587" cy="523220"/>
          </a:xfrm>
          <a:prstGeom prst="rect">
            <a:avLst/>
          </a:prstGeom>
          <a:noFill/>
        </p:spPr>
        <p:txBody>
          <a:bodyPr wrap="square" rtlCol="0">
            <a:spAutoFit/>
          </a:bodyPr>
          <a:lstStyle/>
          <a:p>
            <a:r>
              <a:rPr lang="nl-NL" sz="2800" dirty="0">
                <a:latin typeface="+mj-lt"/>
              </a:rPr>
              <a:t>Elektriciteit</a:t>
            </a:r>
          </a:p>
        </p:txBody>
      </p:sp>
      <p:sp>
        <p:nvSpPr>
          <p:cNvPr id="8" name="Tekstvak 7">
            <a:extLst>
              <a:ext uri="{FF2B5EF4-FFF2-40B4-BE49-F238E27FC236}">
                <a16:creationId xmlns:a16="http://schemas.microsoft.com/office/drawing/2014/main" id="{1456549A-4F24-4929-B327-8DB94589D2FD}"/>
              </a:ext>
            </a:extLst>
          </p:cNvPr>
          <p:cNvSpPr txBox="1"/>
          <p:nvPr/>
        </p:nvSpPr>
        <p:spPr>
          <a:xfrm>
            <a:off x="9869383" y="3713804"/>
            <a:ext cx="3182587" cy="523220"/>
          </a:xfrm>
          <a:prstGeom prst="rect">
            <a:avLst/>
          </a:prstGeom>
          <a:noFill/>
        </p:spPr>
        <p:txBody>
          <a:bodyPr wrap="square" rtlCol="0">
            <a:spAutoFit/>
          </a:bodyPr>
          <a:lstStyle/>
          <a:p>
            <a:r>
              <a:rPr lang="nl-NL" sz="2800" dirty="0">
                <a:latin typeface="+mj-lt"/>
              </a:rPr>
              <a:t>Warmte</a:t>
            </a:r>
          </a:p>
        </p:txBody>
      </p:sp>
      <p:sp>
        <p:nvSpPr>
          <p:cNvPr id="9" name="Rechteraccolade 8">
            <a:extLst>
              <a:ext uri="{FF2B5EF4-FFF2-40B4-BE49-F238E27FC236}">
                <a16:creationId xmlns:a16="http://schemas.microsoft.com/office/drawing/2014/main" id="{AE8F91F3-6D1E-45E0-AA15-430317C7949D}"/>
              </a:ext>
            </a:extLst>
          </p:cNvPr>
          <p:cNvSpPr/>
          <p:nvPr/>
        </p:nvSpPr>
        <p:spPr>
          <a:xfrm>
            <a:off x="9367156" y="3429000"/>
            <a:ext cx="261257" cy="1155081"/>
          </a:xfrm>
          <a:prstGeom prst="righ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Tree>
    <p:extLst>
      <p:ext uri="{BB962C8B-B14F-4D97-AF65-F5344CB8AC3E}">
        <p14:creationId xmlns:p14="http://schemas.microsoft.com/office/powerpoint/2010/main" val="559615795"/>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descr="Afbeelding met lucht&#10;&#10;Beschrijving is gegenereerd met hoge betrouwbaarheid">
            <a:extLst>
              <a:ext uri="{FF2B5EF4-FFF2-40B4-BE49-F238E27FC236}">
                <a16:creationId xmlns:a16="http://schemas.microsoft.com/office/drawing/2014/main" id="{49E4D1FF-1533-4C4A-AB2F-706E51808F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17104"/>
            <a:ext cx="12573001" cy="9429751"/>
          </a:xfrm>
          <a:prstGeom prst="rect">
            <a:avLst/>
          </a:prstGeom>
        </p:spPr>
      </p:pic>
      <p:sp>
        <p:nvSpPr>
          <p:cNvPr id="2" name="Titel 1">
            <a:extLst>
              <a:ext uri="{FF2B5EF4-FFF2-40B4-BE49-F238E27FC236}">
                <a16:creationId xmlns:a16="http://schemas.microsoft.com/office/drawing/2014/main" id="{385E256E-EF34-4733-B201-6556EF2DF58B}"/>
              </a:ext>
            </a:extLst>
          </p:cNvPr>
          <p:cNvSpPr>
            <a:spLocks noGrp="1"/>
          </p:cNvSpPr>
          <p:nvPr>
            <p:ph type="title"/>
          </p:nvPr>
        </p:nvSpPr>
        <p:spPr>
          <a:xfrm>
            <a:off x="724894" y="441125"/>
            <a:ext cx="5854582" cy="1692794"/>
          </a:xfrm>
        </p:spPr>
        <p:txBody>
          <a:bodyPr>
            <a:normAutofit/>
          </a:bodyPr>
          <a:lstStyle/>
          <a:p>
            <a:r>
              <a:rPr lang="nl-NL" dirty="0"/>
              <a:t>Omvang en complexiteit van de opgave</a:t>
            </a:r>
          </a:p>
        </p:txBody>
      </p:sp>
    </p:spTree>
    <p:extLst>
      <p:ext uri="{BB962C8B-B14F-4D97-AF65-F5344CB8AC3E}">
        <p14:creationId xmlns:p14="http://schemas.microsoft.com/office/powerpoint/2010/main" val="3627336917"/>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F56F5174-31D9-4DBB-AAB7-A1FD7BDB13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AE113210-7872-481A-ADE6-3A05CCAF5EB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itel 1">
            <a:extLst>
              <a:ext uri="{FF2B5EF4-FFF2-40B4-BE49-F238E27FC236}">
                <a16:creationId xmlns:a16="http://schemas.microsoft.com/office/drawing/2014/main" id="{42CFA126-5821-44F8-AFFE-D06971ACB085}"/>
              </a:ext>
            </a:extLst>
          </p:cNvPr>
          <p:cNvSpPr txBox="1">
            <a:spLocks/>
          </p:cNvSpPr>
          <p:nvPr/>
        </p:nvSpPr>
        <p:spPr>
          <a:xfrm>
            <a:off x="4341169" y="82626"/>
            <a:ext cx="7770311" cy="145405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nl-NL" dirty="0">
                <a:solidFill>
                  <a:srgbClr val="000000"/>
                </a:solidFill>
              </a:rPr>
              <a:t>Opgave vanuit de regio oppakken </a:t>
            </a:r>
          </a:p>
        </p:txBody>
      </p:sp>
      <p:sp>
        <p:nvSpPr>
          <p:cNvPr id="25" name="Freeform 62">
            <a:extLst>
              <a:ext uri="{FF2B5EF4-FFF2-40B4-BE49-F238E27FC236}">
                <a16:creationId xmlns:a16="http://schemas.microsoft.com/office/drawing/2014/main" id="{F9A95BEE-6BB1-4A28-A8E6-A34B2E42EF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Tijdelijke aanduiding voor inhoud 4">
            <a:extLst>
              <a:ext uri="{FF2B5EF4-FFF2-40B4-BE49-F238E27FC236}">
                <a16:creationId xmlns:a16="http://schemas.microsoft.com/office/drawing/2014/main" id="{BD02B2B6-2626-43A9-9843-09C39352F5C3}"/>
              </a:ext>
            </a:extLst>
          </p:cNvPr>
          <p:cNvSpPr txBox="1">
            <a:spLocks/>
          </p:cNvSpPr>
          <p:nvPr/>
        </p:nvSpPr>
        <p:spPr>
          <a:xfrm>
            <a:off x="5496559" y="1525131"/>
            <a:ext cx="6695440" cy="4533824"/>
          </a:xfrm>
          <a:prstGeom prst="rect">
            <a:avLst/>
          </a:prstGeom>
        </p:spPr>
        <p:txBody>
          <a:bodyPr vert="horz" lIns="91440" tIns="45720" rIns="91440" bIns="4572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nl-NL" sz="2000" dirty="0">
                <a:solidFill>
                  <a:srgbClr val="000000"/>
                </a:solidFill>
                <a:latin typeface="+mj-lt"/>
              </a:rPr>
              <a:t>Harde eisen op tafel vanuit VNG/IPO/UWV:</a:t>
            </a:r>
          </a:p>
          <a:p>
            <a:pPr marL="857250" lvl="1" indent="-285750">
              <a:buFont typeface="Wingdings" panose="05000000000000000000" pitchFamily="2" charset="2"/>
              <a:buChar char="Ø"/>
            </a:pPr>
            <a:r>
              <a:rPr lang="nl-NL" sz="1800" dirty="0">
                <a:solidFill>
                  <a:srgbClr val="000000"/>
                </a:solidFill>
                <a:latin typeface="+mj-lt"/>
              </a:rPr>
              <a:t>Gemeenten krijgen juiste bevoegdheden voor regierol</a:t>
            </a:r>
          </a:p>
          <a:p>
            <a:pPr marL="857250" lvl="1" indent="-285750">
              <a:buFont typeface="Wingdings" panose="05000000000000000000" pitchFamily="2" charset="2"/>
              <a:buChar char="Ø"/>
            </a:pPr>
            <a:r>
              <a:rPr lang="nl-NL" sz="1800" dirty="0">
                <a:solidFill>
                  <a:srgbClr val="000000"/>
                </a:solidFill>
                <a:latin typeface="+mj-lt"/>
              </a:rPr>
              <a:t>Betaalbaarheid energietransitie is leidend voor het tempo</a:t>
            </a:r>
          </a:p>
          <a:p>
            <a:pPr marL="857250" lvl="1" indent="-285750">
              <a:buFont typeface="Wingdings" panose="05000000000000000000" pitchFamily="2" charset="2"/>
              <a:buChar char="Ø"/>
            </a:pPr>
            <a:r>
              <a:rPr lang="nl-NL" sz="1800" dirty="0">
                <a:solidFill>
                  <a:srgbClr val="000000"/>
                </a:solidFill>
                <a:latin typeface="+mj-lt"/>
              </a:rPr>
              <a:t>Vergoeding voor RES proces en uitvoeringslasten gemeenten</a:t>
            </a:r>
          </a:p>
          <a:p>
            <a:pPr marL="342900"/>
            <a:endParaRPr lang="nl-NL" sz="1000" dirty="0">
              <a:solidFill>
                <a:srgbClr val="000000"/>
              </a:solidFill>
              <a:latin typeface="+mj-lt"/>
            </a:endParaRPr>
          </a:p>
          <a:p>
            <a:pPr marL="342900"/>
            <a:r>
              <a:rPr lang="nl-NL" sz="2000" dirty="0">
                <a:solidFill>
                  <a:srgbClr val="000000"/>
                </a:solidFill>
                <a:latin typeface="+mj-lt"/>
              </a:rPr>
              <a:t>Effectieve prikkels vanuit Rijksbeleid nodig:</a:t>
            </a:r>
          </a:p>
          <a:p>
            <a:pPr marL="857250" lvl="1" indent="-285750">
              <a:buFont typeface="Wingdings" panose="05000000000000000000" pitchFamily="2" charset="2"/>
              <a:buChar char="Ø"/>
            </a:pPr>
            <a:r>
              <a:rPr lang="nl-NL" sz="1800" dirty="0">
                <a:solidFill>
                  <a:srgbClr val="000000"/>
                </a:solidFill>
                <a:latin typeface="+mj-lt"/>
              </a:rPr>
              <a:t>Energiebelasting gas omhoog, elektriciteit omlaag</a:t>
            </a:r>
          </a:p>
          <a:p>
            <a:pPr marL="857250" lvl="1" indent="-285750">
              <a:buFont typeface="Wingdings" panose="05000000000000000000" pitchFamily="2" charset="2"/>
              <a:buChar char="Ø"/>
            </a:pPr>
            <a:r>
              <a:rPr lang="nl-NL" sz="1800" dirty="0">
                <a:solidFill>
                  <a:srgbClr val="000000"/>
                </a:solidFill>
                <a:latin typeface="+mj-lt"/>
              </a:rPr>
              <a:t>Gebouw gebonden financiering</a:t>
            </a:r>
          </a:p>
          <a:p>
            <a:pPr marL="857250" lvl="1" indent="-285750">
              <a:buFont typeface="Wingdings" panose="05000000000000000000" pitchFamily="2" charset="2"/>
              <a:buChar char="Ø"/>
            </a:pPr>
            <a:r>
              <a:rPr lang="nl-NL" sz="1800" dirty="0">
                <a:solidFill>
                  <a:srgbClr val="000000"/>
                </a:solidFill>
                <a:latin typeface="+mj-lt"/>
              </a:rPr>
              <a:t>Woningcorporaties als startmotor</a:t>
            </a:r>
          </a:p>
          <a:p>
            <a:pPr marL="857250" lvl="1" indent="-285750">
              <a:buFont typeface="Wingdings" panose="05000000000000000000" pitchFamily="2" charset="2"/>
              <a:buChar char="Ø"/>
            </a:pPr>
            <a:r>
              <a:rPr lang="nl-NL" sz="1800" dirty="0">
                <a:solidFill>
                  <a:srgbClr val="000000"/>
                </a:solidFill>
                <a:latin typeface="+mj-lt"/>
              </a:rPr>
              <a:t>50% opwek op land in lokaal eigendom (ambitie)</a:t>
            </a:r>
          </a:p>
          <a:p>
            <a:endParaRPr lang="nl-NL" sz="1000" dirty="0">
              <a:solidFill>
                <a:srgbClr val="000000"/>
              </a:solidFill>
              <a:latin typeface="+mj-lt"/>
            </a:endParaRPr>
          </a:p>
          <a:p>
            <a:r>
              <a:rPr lang="nl-NL" sz="2000" dirty="0">
                <a:solidFill>
                  <a:srgbClr val="000000"/>
                </a:solidFill>
                <a:latin typeface="+mj-lt"/>
              </a:rPr>
              <a:t>Consequenties geen tijdig/goed RES-bod? </a:t>
            </a:r>
          </a:p>
          <a:p>
            <a:pPr lvl="1">
              <a:buFont typeface="Wingdings" panose="05000000000000000000" pitchFamily="2" charset="2"/>
              <a:buChar char="Ø"/>
            </a:pPr>
            <a:r>
              <a:rPr lang="nl-NL" sz="1800" dirty="0">
                <a:solidFill>
                  <a:srgbClr val="000000"/>
                </a:solidFill>
                <a:latin typeface="+mj-lt"/>
              </a:rPr>
              <a:t>Kwantitatieve en kwalitatieve beoordeling</a:t>
            </a:r>
          </a:p>
          <a:p>
            <a:pPr lvl="1">
              <a:buFont typeface="Wingdings" panose="05000000000000000000" pitchFamily="2" charset="2"/>
              <a:buChar char="Ø"/>
            </a:pPr>
            <a:r>
              <a:rPr lang="nl-NL" sz="1800" dirty="0">
                <a:solidFill>
                  <a:srgbClr val="000000"/>
                </a:solidFill>
                <a:latin typeface="+mj-lt"/>
              </a:rPr>
              <a:t>Verdeelsystematiek van de landelijke opwek opgave (35TWh)</a:t>
            </a:r>
          </a:p>
        </p:txBody>
      </p:sp>
      <p:pic>
        <p:nvPicPr>
          <p:cNvPr id="3" name="Afbeelding 2" descr="Afbeelding met gras, buiten, lucht, veld&#10;&#10;Automatisch gegenereerde beschrijving">
            <a:extLst>
              <a:ext uri="{FF2B5EF4-FFF2-40B4-BE49-F238E27FC236}">
                <a16:creationId xmlns:a16="http://schemas.microsoft.com/office/drawing/2014/main" id="{BD5D2A55-7D54-45C3-839C-B7FCD2F07234}"/>
              </a:ext>
            </a:extLst>
          </p:cNvPr>
          <p:cNvPicPr>
            <a:picLocks noChangeAspect="1"/>
          </p:cNvPicPr>
          <p:nvPr/>
        </p:nvPicPr>
        <p:blipFill rotWithShape="1">
          <a:blip r:embed="rId4">
            <a:extLst>
              <a:ext uri="{28A0092B-C50C-407E-A947-70E740481C1C}">
                <a14:useLocalDpi xmlns:a14="http://schemas.microsoft.com/office/drawing/2010/main" val="0"/>
              </a:ext>
            </a:extLst>
          </a:blip>
          <a:srcRect l="19687" t="1558" r="15673" b="1558"/>
          <a:stretch/>
        </p:blipFill>
        <p:spPr>
          <a:xfrm>
            <a:off x="-318238" y="802955"/>
            <a:ext cx="5256000" cy="5256000"/>
          </a:xfrm>
          <a:prstGeom prst="ellipse">
            <a:avLst/>
          </a:prstGeom>
        </p:spPr>
      </p:pic>
    </p:spTree>
    <p:extLst>
      <p:ext uri="{BB962C8B-B14F-4D97-AF65-F5344CB8AC3E}">
        <p14:creationId xmlns:p14="http://schemas.microsoft.com/office/powerpoint/2010/main" val="204258065"/>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4A0EE5D-70BC-4A69-8D33-26D3F9E0AB08}"/>
              </a:ext>
            </a:extLst>
          </p:cNvPr>
          <p:cNvSpPr>
            <a:spLocks noGrp="1"/>
          </p:cNvSpPr>
          <p:nvPr>
            <p:ph type="ctrTitle"/>
          </p:nvPr>
        </p:nvSpPr>
        <p:spPr>
          <a:xfrm>
            <a:off x="804483" y="4267832"/>
            <a:ext cx="5971455" cy="1297115"/>
          </a:xfrm>
        </p:spPr>
        <p:txBody>
          <a:bodyPr anchor="t">
            <a:normAutofit/>
          </a:bodyPr>
          <a:lstStyle/>
          <a:p>
            <a:pPr algn="l"/>
            <a:r>
              <a:rPr lang="nl-NL" sz="4100" dirty="0">
                <a:solidFill>
                  <a:srgbClr val="000000"/>
                </a:solidFill>
              </a:rPr>
              <a:t>Wat loopt er allemaal vanuit het programma?</a:t>
            </a:r>
          </a:p>
        </p:txBody>
      </p:sp>
      <p:pic>
        <p:nvPicPr>
          <p:cNvPr id="27" name="Graphic 26">
            <a:extLst>
              <a:ext uri="{FF2B5EF4-FFF2-40B4-BE49-F238E27FC236}">
                <a16:creationId xmlns:a16="http://schemas.microsoft.com/office/drawing/2014/main" id="{2ADDBEFB-08D8-44CD-A120-6CE66D9F77F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709770" y="1815320"/>
            <a:ext cx="4141760" cy="4141760"/>
          </a:xfrm>
          <a:prstGeom prst="rect">
            <a:avLst/>
          </a:prstGeom>
        </p:spPr>
      </p:pic>
    </p:spTree>
    <p:extLst>
      <p:ext uri="{BB962C8B-B14F-4D97-AF65-F5344CB8AC3E}">
        <p14:creationId xmlns:p14="http://schemas.microsoft.com/office/powerpoint/2010/main" val="244467014"/>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a:extLst>
              <a:ext uri="{FF2B5EF4-FFF2-40B4-BE49-F238E27FC236}">
                <a16:creationId xmlns:a16="http://schemas.microsoft.com/office/drawing/2014/main" id="{51FBA03D-B6BF-4981-9A74-5C869A2A4B47}"/>
              </a:ext>
            </a:extLst>
          </p:cNvPr>
          <p:cNvSpPr>
            <a:spLocks noGrp="1"/>
          </p:cNvSpPr>
          <p:nvPr>
            <p:ph type="title"/>
          </p:nvPr>
        </p:nvSpPr>
        <p:spPr>
          <a:xfrm>
            <a:off x="4417143" y="5732565"/>
            <a:ext cx="10515600" cy="822326"/>
          </a:xfrm>
        </p:spPr>
        <p:txBody>
          <a:bodyPr>
            <a:normAutofit/>
          </a:bodyPr>
          <a:lstStyle/>
          <a:p>
            <a:pPr algn="ctr"/>
            <a:r>
              <a:rPr lang="nl-NL" b="1" dirty="0"/>
              <a:t>Organisatie RES NHN</a:t>
            </a:r>
          </a:p>
        </p:txBody>
      </p:sp>
      <p:pic>
        <p:nvPicPr>
          <p:cNvPr id="4" name="Afbeelding 3" descr="Afbeelding met schermafbeelding&#10;&#10;Beschrijving is gegenereerd met hoge betrouwbaarheid">
            <a:extLst>
              <a:ext uri="{FF2B5EF4-FFF2-40B4-BE49-F238E27FC236}">
                <a16:creationId xmlns:a16="http://schemas.microsoft.com/office/drawing/2014/main" id="{041DF106-DC6C-4718-8E37-7161969B06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5649" y="252506"/>
            <a:ext cx="10731463" cy="6302385"/>
          </a:xfrm>
          <a:prstGeom prst="rect">
            <a:avLst/>
          </a:prstGeom>
        </p:spPr>
      </p:pic>
    </p:spTree>
    <p:extLst>
      <p:ext uri="{BB962C8B-B14F-4D97-AF65-F5344CB8AC3E}">
        <p14:creationId xmlns:p14="http://schemas.microsoft.com/office/powerpoint/2010/main" val="2156911128"/>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hthoek: afgeronde hoeken 1">
            <a:extLst>
              <a:ext uri="{FF2B5EF4-FFF2-40B4-BE49-F238E27FC236}">
                <a16:creationId xmlns:a16="http://schemas.microsoft.com/office/drawing/2014/main" id="{D814ABF6-119A-4E84-9F2D-DBC48EFCDF25}"/>
              </a:ext>
            </a:extLst>
          </p:cNvPr>
          <p:cNvSpPr/>
          <p:nvPr/>
        </p:nvSpPr>
        <p:spPr>
          <a:xfrm>
            <a:off x="17073" y="0"/>
            <a:ext cx="12192000" cy="6880061"/>
          </a:xfrm>
          <a:prstGeom prst="roundRect">
            <a:avLst/>
          </a:prstGeom>
          <a:solidFill>
            <a:schemeClr val="accent1">
              <a:alpha val="8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cxnSp>
        <p:nvCxnSpPr>
          <p:cNvPr id="29" name="Straight Connector 31">
            <a:extLst>
              <a:ext uri="{FF2B5EF4-FFF2-40B4-BE49-F238E27FC236}">
                <a16:creationId xmlns:a16="http://schemas.microsoft.com/office/drawing/2014/main" id="{39B7FDC9-F0CE-43A7-9F2A-83DD09DC345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47624" y="2265037"/>
            <a:ext cx="10125012" cy="0"/>
          </a:xfrm>
          <a:prstGeom prst="line">
            <a:avLst/>
          </a:prstGeom>
          <a:ln w="158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4" name="Ovaal 13">
            <a:extLst>
              <a:ext uri="{FF2B5EF4-FFF2-40B4-BE49-F238E27FC236}">
                <a16:creationId xmlns:a16="http://schemas.microsoft.com/office/drawing/2014/main" id="{7C07F118-FAEB-4A7A-AFCD-0663F69B5F74}"/>
              </a:ext>
            </a:extLst>
          </p:cNvPr>
          <p:cNvSpPr/>
          <p:nvPr/>
        </p:nvSpPr>
        <p:spPr>
          <a:xfrm>
            <a:off x="1886933" y="1488865"/>
            <a:ext cx="2236598" cy="2261320"/>
          </a:xfrm>
          <a:prstGeom prst="ellipse">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Kop NH</a:t>
            </a:r>
          </a:p>
        </p:txBody>
      </p:sp>
      <p:sp>
        <p:nvSpPr>
          <p:cNvPr id="17" name="Ovaal 16">
            <a:extLst>
              <a:ext uri="{FF2B5EF4-FFF2-40B4-BE49-F238E27FC236}">
                <a16:creationId xmlns:a16="http://schemas.microsoft.com/office/drawing/2014/main" id="{E129F1AC-0854-45EF-AA36-2ACB1AF2829A}"/>
              </a:ext>
            </a:extLst>
          </p:cNvPr>
          <p:cNvSpPr/>
          <p:nvPr/>
        </p:nvSpPr>
        <p:spPr>
          <a:xfrm>
            <a:off x="4415399" y="1488865"/>
            <a:ext cx="2236598" cy="2261320"/>
          </a:xfrm>
          <a:prstGeom prst="ellipse">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Regio</a:t>
            </a:r>
          </a:p>
        </p:txBody>
      </p:sp>
      <p:sp>
        <p:nvSpPr>
          <p:cNvPr id="18" name="Ovaal 17">
            <a:extLst>
              <a:ext uri="{FF2B5EF4-FFF2-40B4-BE49-F238E27FC236}">
                <a16:creationId xmlns:a16="http://schemas.microsoft.com/office/drawing/2014/main" id="{7A875D2C-5BCA-40A1-A5C5-C24A78D5DC31}"/>
              </a:ext>
            </a:extLst>
          </p:cNvPr>
          <p:cNvSpPr/>
          <p:nvPr/>
        </p:nvSpPr>
        <p:spPr>
          <a:xfrm>
            <a:off x="6210192" y="1537131"/>
            <a:ext cx="2236598" cy="2261320"/>
          </a:xfrm>
          <a:prstGeom prst="ellipse">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Alkmaar</a:t>
            </a:r>
          </a:p>
        </p:txBody>
      </p:sp>
      <p:sp>
        <p:nvSpPr>
          <p:cNvPr id="19" name="Ovaal 18">
            <a:extLst>
              <a:ext uri="{FF2B5EF4-FFF2-40B4-BE49-F238E27FC236}">
                <a16:creationId xmlns:a16="http://schemas.microsoft.com/office/drawing/2014/main" id="{74DCAD36-DF95-440A-8C32-8C20411DCA4D}"/>
              </a:ext>
            </a:extLst>
          </p:cNvPr>
          <p:cNvSpPr/>
          <p:nvPr/>
        </p:nvSpPr>
        <p:spPr>
          <a:xfrm>
            <a:off x="1886933" y="4238475"/>
            <a:ext cx="2236598" cy="2261320"/>
          </a:xfrm>
          <a:prstGeom prst="ellipse">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Provincie</a:t>
            </a:r>
          </a:p>
        </p:txBody>
      </p:sp>
      <p:sp>
        <p:nvSpPr>
          <p:cNvPr id="20" name="Ovaal 19">
            <a:extLst>
              <a:ext uri="{FF2B5EF4-FFF2-40B4-BE49-F238E27FC236}">
                <a16:creationId xmlns:a16="http://schemas.microsoft.com/office/drawing/2014/main" id="{CDBDA85B-C362-410A-B763-507C85742A33}"/>
              </a:ext>
            </a:extLst>
          </p:cNvPr>
          <p:cNvSpPr/>
          <p:nvPr/>
        </p:nvSpPr>
        <p:spPr>
          <a:xfrm>
            <a:off x="5177279" y="4206476"/>
            <a:ext cx="2236598" cy="2261320"/>
          </a:xfrm>
          <a:prstGeom prst="ellipse">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err="1"/>
              <a:t>Hoogheem-raadschap</a:t>
            </a:r>
            <a:endParaRPr lang="nl-NL" dirty="0"/>
          </a:p>
        </p:txBody>
      </p:sp>
      <p:sp>
        <p:nvSpPr>
          <p:cNvPr id="21" name="Ovaal 20">
            <a:extLst>
              <a:ext uri="{FF2B5EF4-FFF2-40B4-BE49-F238E27FC236}">
                <a16:creationId xmlns:a16="http://schemas.microsoft.com/office/drawing/2014/main" id="{1B176CF3-EC88-4689-9EC6-4358D4DBEA1E}"/>
              </a:ext>
            </a:extLst>
          </p:cNvPr>
          <p:cNvSpPr/>
          <p:nvPr/>
        </p:nvSpPr>
        <p:spPr>
          <a:xfrm>
            <a:off x="8598181" y="1479324"/>
            <a:ext cx="2236598" cy="2261320"/>
          </a:xfrm>
          <a:prstGeom prst="ellipse">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West Friesland</a:t>
            </a:r>
          </a:p>
        </p:txBody>
      </p:sp>
      <p:sp>
        <p:nvSpPr>
          <p:cNvPr id="22" name="Ovaal 21">
            <a:extLst>
              <a:ext uri="{FF2B5EF4-FFF2-40B4-BE49-F238E27FC236}">
                <a16:creationId xmlns:a16="http://schemas.microsoft.com/office/drawing/2014/main" id="{EC7AC90E-0668-4D6B-9264-207F2EAE4894}"/>
              </a:ext>
            </a:extLst>
          </p:cNvPr>
          <p:cNvSpPr/>
          <p:nvPr/>
        </p:nvSpPr>
        <p:spPr>
          <a:xfrm>
            <a:off x="8649335" y="4132073"/>
            <a:ext cx="2236598" cy="2261320"/>
          </a:xfrm>
          <a:prstGeom prst="ellipse">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Ambtelijk</a:t>
            </a:r>
          </a:p>
          <a:p>
            <a:pPr algn="ctr"/>
            <a:r>
              <a:rPr lang="nl-NL" dirty="0"/>
              <a:t>opdrachtgever</a:t>
            </a:r>
          </a:p>
        </p:txBody>
      </p:sp>
      <p:sp>
        <p:nvSpPr>
          <p:cNvPr id="23" name="Tekstvak 22">
            <a:extLst>
              <a:ext uri="{FF2B5EF4-FFF2-40B4-BE49-F238E27FC236}">
                <a16:creationId xmlns:a16="http://schemas.microsoft.com/office/drawing/2014/main" id="{049A3387-601D-4157-86EC-D517B253034B}"/>
              </a:ext>
            </a:extLst>
          </p:cNvPr>
          <p:cNvSpPr txBox="1"/>
          <p:nvPr/>
        </p:nvSpPr>
        <p:spPr>
          <a:xfrm>
            <a:off x="3384331" y="431446"/>
            <a:ext cx="5423338" cy="769441"/>
          </a:xfrm>
          <a:prstGeom prst="rect">
            <a:avLst/>
          </a:prstGeom>
          <a:noFill/>
        </p:spPr>
        <p:txBody>
          <a:bodyPr wrap="square" rtlCol="0">
            <a:spAutoFit/>
          </a:bodyPr>
          <a:lstStyle/>
          <a:p>
            <a:r>
              <a:rPr lang="nl-NL" sz="4400" dirty="0">
                <a:solidFill>
                  <a:schemeClr val="bg1"/>
                </a:solidFill>
                <a:latin typeface="Calibri Light" panose="020F0302020204030204" pitchFamily="34" charset="0"/>
                <a:cs typeface="Calibri Light" panose="020F0302020204030204" pitchFamily="34" charset="0"/>
              </a:rPr>
              <a:t>Stuurgroep RES NHN</a:t>
            </a:r>
          </a:p>
        </p:txBody>
      </p:sp>
      <p:graphicFrame>
        <p:nvGraphicFramePr>
          <p:cNvPr id="16" name="Diagram 15">
            <a:extLst>
              <a:ext uri="{FF2B5EF4-FFF2-40B4-BE49-F238E27FC236}">
                <a16:creationId xmlns:a16="http://schemas.microsoft.com/office/drawing/2014/main" id="{BFA70F1C-7097-4D7E-9E6B-1D4C5B3348F5}"/>
              </a:ext>
            </a:extLst>
          </p:cNvPr>
          <p:cNvGraphicFramePr/>
          <p:nvPr>
            <p:extLst>
              <p:ext uri="{D42A27DB-BD31-4B8C-83A1-F6EECF244321}">
                <p14:modId xmlns:p14="http://schemas.microsoft.com/office/powerpoint/2010/main" val="2771886013"/>
              </p:ext>
            </p:extLst>
          </p:nvPr>
        </p:nvGraphicFramePr>
        <p:xfrm>
          <a:off x="1711267" y="1405068"/>
          <a:ext cx="3811061" cy="34589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31" name="Diagram 30">
            <a:extLst>
              <a:ext uri="{FF2B5EF4-FFF2-40B4-BE49-F238E27FC236}">
                <a16:creationId xmlns:a16="http://schemas.microsoft.com/office/drawing/2014/main" id="{12C71D66-EEF9-4656-8CA6-6D8BDB4FB0C0}"/>
              </a:ext>
            </a:extLst>
          </p:cNvPr>
          <p:cNvGraphicFramePr/>
          <p:nvPr>
            <p:extLst>
              <p:ext uri="{D42A27DB-BD31-4B8C-83A1-F6EECF244321}">
                <p14:modId xmlns:p14="http://schemas.microsoft.com/office/powerpoint/2010/main" val="100428493"/>
              </p:ext>
            </p:extLst>
          </p:nvPr>
        </p:nvGraphicFramePr>
        <p:xfrm>
          <a:off x="8385821" y="1365996"/>
          <a:ext cx="2661317" cy="247968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34" name="Diagram 33">
            <a:extLst>
              <a:ext uri="{FF2B5EF4-FFF2-40B4-BE49-F238E27FC236}">
                <a16:creationId xmlns:a16="http://schemas.microsoft.com/office/drawing/2014/main" id="{2BEA2ADE-1CA5-4F14-A5D6-ABD49210EEB7}"/>
              </a:ext>
            </a:extLst>
          </p:cNvPr>
          <p:cNvGraphicFramePr/>
          <p:nvPr>
            <p:extLst>
              <p:ext uri="{D42A27DB-BD31-4B8C-83A1-F6EECF244321}">
                <p14:modId xmlns:p14="http://schemas.microsoft.com/office/powerpoint/2010/main" val="336894344"/>
              </p:ext>
            </p:extLst>
          </p:nvPr>
        </p:nvGraphicFramePr>
        <p:xfrm>
          <a:off x="-1380091" y="4134141"/>
          <a:ext cx="5715000" cy="3458064"/>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graphicFrame>
        <p:nvGraphicFramePr>
          <p:cNvPr id="37" name="Diagram 36">
            <a:extLst>
              <a:ext uri="{FF2B5EF4-FFF2-40B4-BE49-F238E27FC236}">
                <a16:creationId xmlns:a16="http://schemas.microsoft.com/office/drawing/2014/main" id="{DCE7B48F-5005-4592-939B-524902F47514}"/>
              </a:ext>
            </a:extLst>
          </p:cNvPr>
          <p:cNvGraphicFramePr/>
          <p:nvPr>
            <p:extLst>
              <p:ext uri="{D42A27DB-BD31-4B8C-83A1-F6EECF244321}">
                <p14:modId xmlns:p14="http://schemas.microsoft.com/office/powerpoint/2010/main" val="853471043"/>
              </p:ext>
            </p:extLst>
          </p:nvPr>
        </p:nvGraphicFramePr>
        <p:xfrm>
          <a:off x="3433382" y="834228"/>
          <a:ext cx="3667125" cy="3667125"/>
        </p:xfrm>
        <a:graphic>
          <a:graphicData uri="http://schemas.openxmlformats.org/drawingml/2006/diagram">
            <dgm:relIds xmlns:dgm="http://schemas.openxmlformats.org/drawingml/2006/diagram" xmlns:r="http://schemas.openxmlformats.org/officeDocument/2006/relationships" r:dm="rId18" r:lo="rId19" r:qs="rId20" r:cs="rId21"/>
          </a:graphicData>
        </a:graphic>
      </p:graphicFrame>
      <p:graphicFrame>
        <p:nvGraphicFramePr>
          <p:cNvPr id="27" name="Diagram 26">
            <a:extLst>
              <a:ext uri="{FF2B5EF4-FFF2-40B4-BE49-F238E27FC236}">
                <a16:creationId xmlns:a16="http://schemas.microsoft.com/office/drawing/2014/main" id="{57DA7B42-208C-4655-918D-8462DD0027B4}"/>
              </a:ext>
            </a:extLst>
          </p:cNvPr>
          <p:cNvGraphicFramePr/>
          <p:nvPr>
            <p:extLst>
              <p:ext uri="{D42A27DB-BD31-4B8C-83A1-F6EECF244321}">
                <p14:modId xmlns:p14="http://schemas.microsoft.com/office/powerpoint/2010/main" val="4193915818"/>
              </p:ext>
            </p:extLst>
          </p:nvPr>
        </p:nvGraphicFramePr>
        <p:xfrm>
          <a:off x="5648314" y="1425630"/>
          <a:ext cx="2971533" cy="2673512"/>
        </p:xfrm>
        <a:graphic>
          <a:graphicData uri="http://schemas.openxmlformats.org/drawingml/2006/diagram">
            <dgm:relIds xmlns:dgm="http://schemas.openxmlformats.org/drawingml/2006/diagram" xmlns:r="http://schemas.openxmlformats.org/officeDocument/2006/relationships" r:dm="rId23" r:lo="rId24" r:qs="rId25" r:cs="rId26"/>
          </a:graphicData>
        </a:graphic>
      </p:graphicFrame>
      <p:graphicFrame>
        <p:nvGraphicFramePr>
          <p:cNvPr id="42" name="Diagram 41">
            <a:extLst>
              <a:ext uri="{FF2B5EF4-FFF2-40B4-BE49-F238E27FC236}">
                <a16:creationId xmlns:a16="http://schemas.microsoft.com/office/drawing/2014/main" id="{5897503A-303D-4A36-A45B-1A33D0EEC51C}"/>
              </a:ext>
            </a:extLst>
          </p:cNvPr>
          <p:cNvGraphicFramePr/>
          <p:nvPr>
            <p:extLst>
              <p:ext uri="{D42A27DB-BD31-4B8C-83A1-F6EECF244321}">
                <p14:modId xmlns:p14="http://schemas.microsoft.com/office/powerpoint/2010/main" val="471657410"/>
              </p:ext>
            </p:extLst>
          </p:nvPr>
        </p:nvGraphicFramePr>
        <p:xfrm>
          <a:off x="8413857" y="3935119"/>
          <a:ext cx="2863701" cy="2757175"/>
        </p:xfrm>
        <a:graphic>
          <a:graphicData uri="http://schemas.openxmlformats.org/drawingml/2006/diagram">
            <dgm:relIds xmlns:dgm="http://schemas.openxmlformats.org/drawingml/2006/diagram" xmlns:r="http://schemas.openxmlformats.org/officeDocument/2006/relationships" r:dm="rId28" r:lo="rId29" r:qs="rId30" r:cs="rId31"/>
          </a:graphicData>
        </a:graphic>
      </p:graphicFrame>
      <p:graphicFrame>
        <p:nvGraphicFramePr>
          <p:cNvPr id="45" name="Diagram 44">
            <a:extLst>
              <a:ext uri="{FF2B5EF4-FFF2-40B4-BE49-F238E27FC236}">
                <a16:creationId xmlns:a16="http://schemas.microsoft.com/office/drawing/2014/main" id="{3A213141-54EA-41FB-A2EE-B00A40AA7437}"/>
              </a:ext>
            </a:extLst>
          </p:cNvPr>
          <p:cNvGraphicFramePr/>
          <p:nvPr>
            <p:extLst>
              <p:ext uri="{D42A27DB-BD31-4B8C-83A1-F6EECF244321}">
                <p14:modId xmlns:p14="http://schemas.microsoft.com/office/powerpoint/2010/main" val="3744361954"/>
              </p:ext>
            </p:extLst>
          </p:nvPr>
        </p:nvGraphicFramePr>
        <p:xfrm>
          <a:off x="3728972" y="4101891"/>
          <a:ext cx="3810868" cy="3392076"/>
        </p:xfrm>
        <a:graphic>
          <a:graphicData uri="http://schemas.openxmlformats.org/drawingml/2006/diagram">
            <dgm:relIds xmlns:dgm="http://schemas.openxmlformats.org/drawingml/2006/diagram" xmlns:r="http://schemas.openxmlformats.org/officeDocument/2006/relationships" r:dm="rId33" r:lo="rId34" r:qs="rId35" r:cs="rId36"/>
          </a:graphicData>
        </a:graphic>
      </p:graphicFrame>
      <p:sp>
        <p:nvSpPr>
          <p:cNvPr id="3" name="Ovaal 2">
            <a:extLst>
              <a:ext uri="{FF2B5EF4-FFF2-40B4-BE49-F238E27FC236}">
                <a16:creationId xmlns:a16="http://schemas.microsoft.com/office/drawing/2014/main" id="{37AFD188-B89B-4C85-9638-39862B5EAF0B}"/>
              </a:ext>
            </a:extLst>
          </p:cNvPr>
          <p:cNvSpPr/>
          <p:nvPr/>
        </p:nvSpPr>
        <p:spPr>
          <a:xfrm>
            <a:off x="868723" y="3429000"/>
            <a:ext cx="45719"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Ovaal 3">
            <a:extLst>
              <a:ext uri="{FF2B5EF4-FFF2-40B4-BE49-F238E27FC236}">
                <a16:creationId xmlns:a16="http://schemas.microsoft.com/office/drawing/2014/main" id="{CC5E5494-11F5-43F0-B08B-B30F91E091B3}"/>
              </a:ext>
            </a:extLst>
          </p:cNvPr>
          <p:cNvSpPr/>
          <p:nvPr/>
        </p:nvSpPr>
        <p:spPr>
          <a:xfrm>
            <a:off x="278325" y="3659468"/>
            <a:ext cx="1332000" cy="1332000"/>
          </a:xfrm>
          <a:prstGeom prst="ellipse">
            <a:avLst/>
          </a:prstGeom>
          <a:blipFill dpi="0" rotWithShape="1">
            <a:blip r:embed="rId38" cstate="print">
              <a:extLst>
                <a:ext uri="{28A0092B-C50C-407E-A947-70E740481C1C}">
                  <a14:useLocalDpi xmlns:a14="http://schemas.microsoft.com/office/drawing/2010/main" val="0"/>
                </a:ext>
                <a:ext uri="{837473B0-CC2E-450A-ABE3-18F120FF3D39}">
                  <a1611:picAttrSrcUrl xmlns:a1611="http://schemas.microsoft.com/office/drawing/2016/11/main" r:id="rId39"/>
                </a:ext>
              </a:extLst>
            </a:blip>
            <a:srcRect/>
            <a:stretch>
              <a:fillRect l="-1867" r="-1867"/>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6" name="Afbeelding 5" descr="Afbeelding met buiten, lucht, outdoor-object&#10;&#10;Automatisch gegenereerde beschrijving">
            <a:extLst>
              <a:ext uri="{FF2B5EF4-FFF2-40B4-BE49-F238E27FC236}">
                <a16:creationId xmlns:a16="http://schemas.microsoft.com/office/drawing/2014/main" id="{3CA6E7C4-25D9-4FDF-A0CD-177B262AFEC1}"/>
              </a:ext>
            </a:extLst>
          </p:cNvPr>
          <p:cNvPicPr>
            <a:picLocks noChangeAspect="1"/>
          </p:cNvPicPr>
          <p:nvPr/>
        </p:nvPicPr>
        <p:blipFill rotWithShape="1">
          <a:blip r:embed="rId40">
            <a:extLst>
              <a:ext uri="{28A0092B-C50C-407E-A947-70E740481C1C}">
                <a14:useLocalDpi xmlns:a14="http://schemas.microsoft.com/office/drawing/2010/main" val="0"/>
              </a:ext>
            </a:extLst>
          </a:blip>
          <a:srcRect l="5177" t="17511" r="5177" b="7579"/>
          <a:stretch/>
        </p:blipFill>
        <p:spPr>
          <a:xfrm>
            <a:off x="297901" y="1134065"/>
            <a:ext cx="1332000" cy="1332000"/>
          </a:xfrm>
          <a:prstGeom prst="ellipse">
            <a:avLst/>
          </a:prstGeom>
        </p:spPr>
      </p:pic>
      <p:sp>
        <p:nvSpPr>
          <p:cNvPr id="7" name="Tekstvak 6">
            <a:extLst>
              <a:ext uri="{FF2B5EF4-FFF2-40B4-BE49-F238E27FC236}">
                <a16:creationId xmlns:a16="http://schemas.microsoft.com/office/drawing/2014/main" id="{A5BED059-9F2A-4141-A445-0EE848D23A1B}"/>
              </a:ext>
            </a:extLst>
          </p:cNvPr>
          <p:cNvSpPr txBox="1"/>
          <p:nvPr/>
        </p:nvSpPr>
        <p:spPr>
          <a:xfrm>
            <a:off x="297901" y="483285"/>
            <a:ext cx="1996561" cy="646331"/>
          </a:xfrm>
          <a:prstGeom prst="rect">
            <a:avLst/>
          </a:prstGeom>
          <a:noFill/>
        </p:spPr>
        <p:txBody>
          <a:bodyPr wrap="square" rtlCol="0">
            <a:spAutoFit/>
          </a:bodyPr>
          <a:lstStyle/>
          <a:p>
            <a:r>
              <a:rPr lang="nl-NL" dirty="0">
                <a:solidFill>
                  <a:schemeClr val="bg1"/>
                </a:solidFill>
              </a:rPr>
              <a:t>Stuurgroep XL:</a:t>
            </a:r>
          </a:p>
          <a:p>
            <a:r>
              <a:rPr lang="nl-NL" dirty="0">
                <a:solidFill>
                  <a:schemeClr val="bg1"/>
                </a:solidFill>
              </a:rPr>
              <a:t>NHN stakeholders</a:t>
            </a:r>
          </a:p>
        </p:txBody>
      </p:sp>
      <p:sp>
        <p:nvSpPr>
          <p:cNvPr id="24" name="Tekstvak 23">
            <a:extLst>
              <a:ext uri="{FF2B5EF4-FFF2-40B4-BE49-F238E27FC236}">
                <a16:creationId xmlns:a16="http://schemas.microsoft.com/office/drawing/2014/main" id="{5EA9AAA8-7145-40AF-ABC2-48B94E126837}"/>
              </a:ext>
            </a:extLst>
          </p:cNvPr>
          <p:cNvSpPr txBox="1"/>
          <p:nvPr/>
        </p:nvSpPr>
        <p:spPr>
          <a:xfrm>
            <a:off x="225700" y="3257147"/>
            <a:ext cx="1996561" cy="369332"/>
          </a:xfrm>
          <a:prstGeom prst="rect">
            <a:avLst/>
          </a:prstGeom>
          <a:noFill/>
        </p:spPr>
        <p:txBody>
          <a:bodyPr wrap="square" rtlCol="0">
            <a:spAutoFit/>
          </a:bodyPr>
          <a:lstStyle/>
          <a:p>
            <a:r>
              <a:rPr lang="nl-NL" dirty="0" err="1">
                <a:solidFill>
                  <a:schemeClr val="bg1"/>
                </a:solidFill>
              </a:rPr>
              <a:t>Agendalid</a:t>
            </a:r>
            <a:endParaRPr lang="nl-NL" dirty="0">
              <a:solidFill>
                <a:schemeClr val="bg1"/>
              </a:solidFill>
            </a:endParaRPr>
          </a:p>
        </p:txBody>
      </p:sp>
    </p:spTree>
    <p:extLst>
      <p:ext uri="{BB962C8B-B14F-4D97-AF65-F5344CB8AC3E}">
        <p14:creationId xmlns:p14="http://schemas.microsoft.com/office/powerpoint/2010/main" val="2013208599"/>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theme/theme1.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Kanto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849D96AF60A6EF43923935A17480D757" ma:contentTypeVersion="8" ma:contentTypeDescription="Een nieuw document maken." ma:contentTypeScope="" ma:versionID="cbcdf1b2e84f63146f53999721a3afa8">
  <xsd:schema xmlns:xsd="http://www.w3.org/2001/XMLSchema" xmlns:xs="http://www.w3.org/2001/XMLSchema" xmlns:p="http://schemas.microsoft.com/office/2006/metadata/properties" xmlns:ns2="a2e6b6b0-536a-41c9-9226-1c0adda7e069" xmlns:ns3="dd505ef1-af33-454e-a55b-ccef90cee823" targetNamespace="http://schemas.microsoft.com/office/2006/metadata/properties" ma:root="true" ma:fieldsID="44768286d740dc2d1e91aa4224145a35" ns2:_="" ns3:_="">
    <xsd:import namespace="a2e6b6b0-536a-41c9-9226-1c0adda7e069"/>
    <xsd:import namespace="dd505ef1-af33-454e-a55b-ccef90cee823"/>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3:SharedWithUsers" minOccurs="0"/>
                <xsd:element ref="ns3:SharedWithDetail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2e6b6b0-536a-41c9-9226-1c0adda7e06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d505ef1-af33-454e-a55b-ccef90cee823" elementFormDefault="qualified">
    <xsd:import namespace="http://schemas.microsoft.com/office/2006/documentManagement/types"/>
    <xsd:import namespace="http://schemas.microsoft.com/office/infopath/2007/PartnerControls"/>
    <xsd:element name="SharedWithUsers" ma:index="13"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Gedeeld met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97601C9-C269-43D7-8FF4-6D071F57106F}">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dd505ef1-af33-454e-a55b-ccef90cee823"/>
    <ds:schemaRef ds:uri="a2e6b6b0-536a-41c9-9226-1c0adda7e069"/>
    <ds:schemaRef ds:uri="http://www.w3.org/XML/1998/namespace"/>
    <ds:schemaRef ds:uri="http://purl.org/dc/dcmitype/"/>
  </ds:schemaRefs>
</ds:datastoreItem>
</file>

<file path=customXml/itemProps2.xml><?xml version="1.0" encoding="utf-8"?>
<ds:datastoreItem xmlns:ds="http://schemas.openxmlformats.org/officeDocument/2006/customXml" ds:itemID="{4FC396DE-06C5-452C-9512-86089F419BF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2e6b6b0-536a-41c9-9226-1c0adda7e069"/>
    <ds:schemaRef ds:uri="dd505ef1-af33-454e-a55b-ccef90cee82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1309B93-F792-4BD9-A6C5-CE7082BA83B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1038</Words>
  <Application>Microsoft Office PowerPoint</Application>
  <PresentationFormat>Breedbeeld</PresentationFormat>
  <Paragraphs>174</Paragraphs>
  <Slides>21</Slides>
  <Notes>17</Notes>
  <HiddenSlides>0</HiddenSlides>
  <MMClips>0</MMClips>
  <ScaleCrop>false</ScaleCrop>
  <HeadingPairs>
    <vt:vector size="6" baseType="variant">
      <vt:variant>
        <vt:lpstr>Gebruikte lettertypen</vt:lpstr>
      </vt:variant>
      <vt:variant>
        <vt:i4>6</vt:i4>
      </vt:variant>
      <vt:variant>
        <vt:lpstr>Thema</vt:lpstr>
      </vt:variant>
      <vt:variant>
        <vt:i4>1</vt:i4>
      </vt:variant>
      <vt:variant>
        <vt:lpstr>Diatitels</vt:lpstr>
      </vt:variant>
      <vt:variant>
        <vt:i4>21</vt:i4>
      </vt:variant>
    </vt:vector>
  </HeadingPairs>
  <TitlesOfParts>
    <vt:vector size="28" baseType="lpstr">
      <vt:lpstr>Batang</vt:lpstr>
      <vt:lpstr>Abadi Extra Light</vt:lpstr>
      <vt:lpstr>Arial</vt:lpstr>
      <vt:lpstr>Calibri</vt:lpstr>
      <vt:lpstr>Calibri Light</vt:lpstr>
      <vt:lpstr>Wingdings</vt:lpstr>
      <vt:lpstr>Kantoorthema</vt:lpstr>
      <vt:lpstr>RES NHN  stand van zaken  kennisdag 8 februari 2019</vt:lpstr>
      <vt:lpstr>Wat is de Regionale Energie Strategie?</vt:lpstr>
      <vt:lpstr>Het Klimaatakkoord in wording</vt:lpstr>
      <vt:lpstr>Wat staat er in de (concept) RES?</vt:lpstr>
      <vt:lpstr>Omvang en complexiteit van de opgave</vt:lpstr>
      <vt:lpstr>PowerPoint-presentatie</vt:lpstr>
      <vt:lpstr>Wat loopt er allemaal vanuit het programma?</vt:lpstr>
      <vt:lpstr>Organisatie RES NHN</vt:lpstr>
      <vt:lpstr>PowerPoint-presentatie</vt:lpstr>
      <vt:lpstr>Energietransitie tafels NHN: </vt:lpstr>
      <vt:lpstr>Deadlines</vt:lpstr>
      <vt:lpstr>Processtappen RES NHN</vt:lpstr>
      <vt:lpstr>Doel startnotitie</vt:lpstr>
      <vt:lpstr>Bestuurlijk proces startnotitie</vt:lpstr>
      <vt:lpstr>Data &amp; analyse</vt:lpstr>
      <vt:lpstr>Capaciteit &amp; expertise</vt:lpstr>
      <vt:lpstr>Wat kan je zelf al doen?</vt:lpstr>
      <vt:lpstr>Komende periode…</vt:lpstr>
      <vt:lpstr>PowerPoint-presentatie</vt:lpstr>
      <vt:lpstr>PowerPoint-presentatie</vt:lpstr>
      <vt:lpstr>  Heeft u vragen?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RES NHN  stand van zaken  kennisdag 8 februari 2019</dc:title>
  <dc:creator>Odile Rasch (Gemeente Alkmaar)</dc:creator>
  <cp:lastModifiedBy>Odile Rasch (Gemeente Alkmaar)</cp:lastModifiedBy>
  <cp:revision>1</cp:revision>
  <dcterms:created xsi:type="dcterms:W3CDTF">2019-02-06T13:40:32Z</dcterms:created>
  <dcterms:modified xsi:type="dcterms:W3CDTF">2019-02-06T13:41:13Z</dcterms:modified>
</cp:coreProperties>
</file>