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85" r:id="rId5"/>
    <p:sldId id="268" r:id="rId6"/>
    <p:sldId id="279" r:id="rId7"/>
    <p:sldId id="294" r:id="rId8"/>
    <p:sldId id="313" r:id="rId9"/>
    <p:sldId id="312" r:id="rId10"/>
    <p:sldId id="292" r:id="rId11"/>
    <p:sldId id="305" r:id="rId12"/>
    <p:sldId id="306" r:id="rId13"/>
    <p:sldId id="258" r:id="rId14"/>
    <p:sldId id="309" r:id="rId15"/>
    <p:sldId id="310" r:id="rId16"/>
    <p:sldId id="272" r:id="rId17"/>
    <p:sldId id="280" r:id="rId18"/>
    <p:sldId id="293" r:id="rId19"/>
    <p:sldId id="316" r:id="rId20"/>
    <p:sldId id="317" r:id="rId21"/>
    <p:sldId id="319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dile Rasch (Gemeente Alkmaar)" initials="OR(A" lastIdx="0" clrIdx="0">
    <p:extLst>
      <p:ext uri="{19B8F6BF-5375-455C-9EA6-DF929625EA0E}">
        <p15:presenceInfo xmlns:p15="http://schemas.microsoft.com/office/powerpoint/2012/main" userId="S-1-12-1-2386106244-1337175483-2682254220-2495333019" providerId="AD"/>
      </p:ext>
    </p:extLst>
  </p:cmAuthor>
  <p:cmAuthor id="2" name="Wies Thesingh-van Eijk" initials="WTE" lastIdx="1" clrIdx="1">
    <p:extLst>
      <p:ext uri="{19B8F6BF-5375-455C-9EA6-DF929625EA0E}">
        <p15:presenceInfo xmlns:p15="http://schemas.microsoft.com/office/powerpoint/2012/main" userId="S-1-12-1-46984944-1304537753-949493396-37368222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86490" autoAdjust="0"/>
  </p:normalViewPr>
  <p:slideViewPr>
    <p:cSldViewPr snapToGrid="0">
      <p:cViewPr>
        <p:scale>
          <a:sx n="67" d="100"/>
          <a:sy n="67" d="100"/>
        </p:scale>
        <p:origin x="63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image" Target="../media/image21.png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en.wikipedia.org/wiki/Huis_Ten_Bosch_(theme_park)" TargetMode="External"/><Relationship Id="rId1" Type="http://schemas.openxmlformats.org/officeDocument/2006/relationships/image" Target="../media/image30.jpeg"/><Relationship Id="rId6" Type="http://schemas.openxmlformats.org/officeDocument/2006/relationships/hyperlink" Target="http://mmkff.reislogger.nl/foto/nepal/familie-vrienden-schiphol.769437" TargetMode="External"/><Relationship Id="rId5" Type="http://schemas.openxmlformats.org/officeDocument/2006/relationships/image" Target="../media/image32.jpg"/><Relationship Id="rId4" Type="http://schemas.openxmlformats.org/officeDocument/2006/relationships/hyperlink" Target="http://www.publicdomainpictures.net/view-image.php?image=131043&amp;picture=&amp;jazyk=NL" TargetMode="External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0.jpeg"/><Relationship Id="rId7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5.jpeg"/><Relationship Id="rId6" Type="http://schemas.openxmlformats.org/officeDocument/2006/relationships/image" Target="../media/image14.jpeg"/><Relationship Id="rId5" Type="http://schemas.openxmlformats.org/officeDocument/2006/relationships/image" Target="../media/image11.jpeg"/><Relationship Id="rId10" Type="http://schemas.openxmlformats.org/officeDocument/2006/relationships/image" Target="../media/image19.jpg"/><Relationship Id="rId4" Type="http://schemas.openxmlformats.org/officeDocument/2006/relationships/image" Target="../media/image16.jpeg"/><Relationship Id="rId9" Type="http://schemas.openxmlformats.org/officeDocument/2006/relationships/image" Target="../media/image13.jpe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6.jpg"/><Relationship Id="rId7" Type="http://schemas.openxmlformats.org/officeDocument/2006/relationships/image" Target="../media/image22.jpg"/><Relationship Id="rId2" Type="http://schemas.openxmlformats.org/officeDocument/2006/relationships/image" Target="../media/image27.jpg"/><Relationship Id="rId1" Type="http://schemas.openxmlformats.org/officeDocument/2006/relationships/image" Target="../media/image25.jpg"/><Relationship Id="rId6" Type="http://schemas.openxmlformats.org/officeDocument/2006/relationships/image" Target="../media/image28.jpg"/><Relationship Id="rId5" Type="http://schemas.openxmlformats.org/officeDocument/2006/relationships/image" Target="../media/image24.jpeg"/><Relationship Id="rId4" Type="http://schemas.openxmlformats.org/officeDocument/2006/relationships/image" Target="../media/image21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en.wikipedia.org/wiki/Huis_Ten_Bosch_(theme_park)" TargetMode="External"/><Relationship Id="rId1" Type="http://schemas.openxmlformats.org/officeDocument/2006/relationships/image" Target="../media/image30.jpeg"/><Relationship Id="rId6" Type="http://schemas.openxmlformats.org/officeDocument/2006/relationships/hyperlink" Target="http://mmkff.reislogger.nl/foto/nepal/familie-vrienden-schiphol.769437" TargetMode="External"/><Relationship Id="rId5" Type="http://schemas.openxmlformats.org/officeDocument/2006/relationships/image" Target="../media/image32.jpg"/><Relationship Id="rId4" Type="http://schemas.openxmlformats.org/officeDocument/2006/relationships/hyperlink" Target="http://www.publicdomainpictures.net/view-image.php?image=131043&amp;picture=&amp;jazyk=NL" TargetMode="External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CA1956-0693-424B-8AA2-286CB2348316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7B0FC998-2E73-4B11-9115-FCCE1A944731}">
      <dgm:prSet phldrT="[Tekst]"/>
      <dgm:spPr/>
      <dgm:t>
        <a:bodyPr/>
        <a:lstStyle/>
        <a:p>
          <a:r>
            <a:rPr lang="nl-N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Marieke van </a:t>
          </a:r>
          <a:r>
            <a:rPr lang="nl-NL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Doorninck</a:t>
          </a:r>
          <a:r>
            <a:rPr lang="nl-N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</a:t>
          </a:r>
          <a:r>
            <a:rPr lang="nl-NL" dirty="0" smtClean="0"/>
            <a:t>Regio Amsterdam</a:t>
          </a:r>
        </a:p>
      </dgm:t>
    </dgm:pt>
    <dgm:pt modelId="{7D00A1C5-D0A8-4BCF-A2DE-3EBB149E39C7}" type="parTrans" cxnId="{74A933D6-BBAE-4097-8232-C52EB05132DE}">
      <dgm:prSet/>
      <dgm:spPr/>
      <dgm:t>
        <a:bodyPr/>
        <a:lstStyle/>
        <a:p>
          <a:endParaRPr lang="nl-NL"/>
        </a:p>
      </dgm:t>
    </dgm:pt>
    <dgm:pt modelId="{A0E48828-4A8D-4009-A9AD-6714EBFC4082}" type="sibTrans" cxnId="{74A933D6-BBAE-4097-8232-C52EB05132DE}">
      <dgm:prSet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nl-NL"/>
        </a:p>
      </dgm:t>
    </dgm:pt>
    <dgm:pt modelId="{C53EA962-2A2D-436F-AD29-369F5B075154}">
      <dgm:prSet phldrT="[Tekst]"/>
      <dgm:spPr/>
      <dgm:t>
        <a:bodyPr/>
        <a:lstStyle/>
        <a:p>
          <a:r>
            <a:rPr lang="nl-NL" b="1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Jocelyn</a:t>
          </a:r>
          <a:r>
            <a:rPr lang="nl-NL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Schaap </a:t>
          </a:r>
          <a:r>
            <a:rPr lang="nl-NL" dirty="0" err="1" smtClean="0">
              <a:solidFill>
                <a:schemeClr val="bg1"/>
              </a:solidFill>
            </a:rPr>
            <a:t>Alliander</a:t>
          </a:r>
          <a:endParaRPr lang="nl-NL" dirty="0"/>
        </a:p>
      </dgm:t>
    </dgm:pt>
    <dgm:pt modelId="{83B7164F-0C17-492C-88B5-973A05EF25D6}" type="parTrans" cxnId="{8E0A4812-9FA2-48BE-89C8-395564C1E421}">
      <dgm:prSet/>
      <dgm:spPr/>
      <dgm:t>
        <a:bodyPr/>
        <a:lstStyle/>
        <a:p>
          <a:endParaRPr lang="nl-NL"/>
        </a:p>
      </dgm:t>
    </dgm:pt>
    <dgm:pt modelId="{F300BE51-DAF3-4625-AEEA-3EFE9D8E5B1B}" type="sibTrans" cxnId="{8E0A4812-9FA2-48BE-89C8-395564C1E421}">
      <dgm:prSet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nl-NL"/>
        </a:p>
      </dgm:t>
    </dgm:pt>
    <dgm:pt modelId="{59BE9ABF-D7DC-40D5-A426-83468B4A17E3}">
      <dgm:prSet phldrT="[Tekst]"/>
      <dgm:spPr/>
      <dgm:t>
        <a:bodyPr/>
        <a:lstStyle/>
        <a:p>
          <a:r>
            <a:rPr lang="nl-N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Jorrit </a:t>
          </a:r>
          <a:r>
            <a:rPr lang="nl-NL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Nuijens</a:t>
          </a:r>
          <a:r>
            <a:rPr lang="nl-N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nl-NL" dirty="0" smtClean="0"/>
            <a:t>Regio Amstelland- </a:t>
          </a:r>
          <a:r>
            <a:rPr lang="nl-NL" dirty="0" err="1" smtClean="0"/>
            <a:t>Meerlanden</a:t>
          </a:r>
          <a:endParaRPr lang="nl-NL" dirty="0"/>
        </a:p>
      </dgm:t>
    </dgm:pt>
    <dgm:pt modelId="{5387CFC3-1AE0-414F-A975-4515B3A29DF6}" type="parTrans" cxnId="{CC0B0813-BF7B-4CE1-A1F8-B2F5FE7BA1D8}">
      <dgm:prSet/>
      <dgm:spPr/>
      <dgm:t>
        <a:bodyPr/>
        <a:lstStyle/>
        <a:p>
          <a:endParaRPr lang="nl-NL"/>
        </a:p>
      </dgm:t>
    </dgm:pt>
    <dgm:pt modelId="{951015A7-FD80-4CC1-8687-EC4703280533}" type="sibTrans" cxnId="{CC0B0813-BF7B-4CE1-A1F8-B2F5FE7BA1D8}">
      <dgm:prSet/>
      <dgm:spPr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8161" r="-1839"/>
          </a:stretch>
        </a:blipFill>
      </dgm:spPr>
      <dgm:t>
        <a:bodyPr/>
        <a:lstStyle/>
        <a:p>
          <a:endParaRPr lang="nl-NL"/>
        </a:p>
      </dgm:t>
    </dgm:pt>
    <dgm:pt modelId="{295D92E8-0B4C-480A-B74A-D0232B540769}">
      <dgm:prSet/>
      <dgm:spPr/>
      <dgm:t>
        <a:bodyPr/>
        <a:lstStyle/>
        <a:p>
          <a:r>
            <a:rPr lang="nl-N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Jeroen Haan </a:t>
          </a:r>
          <a:r>
            <a:rPr lang="nl-NL" b="0" dirty="0" smtClean="0">
              <a:effectLst/>
            </a:rPr>
            <a:t>Waterschappen</a:t>
          </a:r>
          <a:endParaRPr lang="nl-NL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FA06FC-2BD9-4F72-843A-74C0A01FA7BB}" type="parTrans" cxnId="{7C209D57-D825-4F73-9CB3-503E8ED5D548}">
      <dgm:prSet/>
      <dgm:spPr/>
      <dgm:t>
        <a:bodyPr/>
        <a:lstStyle/>
        <a:p>
          <a:endParaRPr lang="nl-NL"/>
        </a:p>
      </dgm:t>
    </dgm:pt>
    <dgm:pt modelId="{3879AA32-83C1-4EC5-B99F-BC9477CD4711}" type="sibTrans" cxnId="{7C209D57-D825-4F73-9CB3-503E8ED5D548}">
      <dgm:prSet/>
      <dgm:spPr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99" t="-13265" r="-599" b="-42735"/>
          </a:stretch>
        </a:blipFill>
      </dgm:spPr>
      <dgm:t>
        <a:bodyPr/>
        <a:lstStyle/>
        <a:p>
          <a:endParaRPr lang="nl-NL"/>
        </a:p>
      </dgm:t>
    </dgm:pt>
    <dgm:pt modelId="{99634B5D-DCCD-4FA1-A6A8-857620A7D350}">
      <dgm:prSet/>
      <dgm:spPr/>
      <dgm:t>
        <a:bodyPr/>
        <a:lstStyle/>
        <a:p>
          <a:r>
            <a:rPr lang="nl-N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Jack van der Hoek     </a:t>
          </a:r>
          <a:r>
            <a:rPr lang="nl-NL" dirty="0" smtClean="0"/>
            <a:t>Provincie Noord-Holland</a:t>
          </a:r>
          <a:endParaRPr lang="nl-NL" dirty="0"/>
        </a:p>
      </dgm:t>
    </dgm:pt>
    <dgm:pt modelId="{6E02056C-2940-42D4-B51C-98B40A211473}" type="parTrans" cxnId="{4900B6AA-53C5-42B3-B765-4BF510785BAB}">
      <dgm:prSet/>
      <dgm:spPr/>
      <dgm:t>
        <a:bodyPr/>
        <a:lstStyle/>
        <a:p>
          <a:endParaRPr lang="nl-NL"/>
        </a:p>
      </dgm:t>
    </dgm:pt>
    <dgm:pt modelId="{D1C359AD-94E2-4567-8CA5-BBC3C1C30E4C}" type="sibTrans" cxnId="{4900B6AA-53C5-42B3-B765-4BF510785BAB}">
      <dgm:prSet/>
      <dgm:spPr>
        <a:blipFill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nl-NL"/>
        </a:p>
      </dgm:t>
    </dgm:pt>
    <dgm:pt modelId="{FF798700-CA9E-48D9-A08F-65092DD13BEA}">
      <dgm:prSet/>
      <dgm:spPr/>
      <dgm:t>
        <a:bodyPr/>
        <a:lstStyle/>
        <a:p>
          <a:r>
            <a:rPr lang="nl-N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Bert Rebel</a:t>
          </a:r>
          <a:r>
            <a:rPr lang="nl-N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nl-NL" dirty="0" smtClean="0"/>
            <a:t>Regio Gooi en Vechtstreek</a:t>
          </a:r>
          <a:endParaRPr lang="nl-NL" dirty="0"/>
        </a:p>
      </dgm:t>
    </dgm:pt>
    <dgm:pt modelId="{4CB95135-B389-4D43-8010-DCBBF5820611}" type="parTrans" cxnId="{AE748153-DEC0-47F6-870E-E97875083270}">
      <dgm:prSet/>
      <dgm:spPr/>
      <dgm:t>
        <a:bodyPr/>
        <a:lstStyle/>
        <a:p>
          <a:endParaRPr lang="nl-NL"/>
        </a:p>
      </dgm:t>
    </dgm:pt>
    <dgm:pt modelId="{BD32C192-0007-4C0A-B6C8-A29449C500AD}" type="sibTrans" cxnId="{AE748153-DEC0-47F6-870E-E97875083270}">
      <dgm:prSet/>
      <dgm:spPr>
        <a:blipFill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nl-NL"/>
        </a:p>
      </dgm:t>
    </dgm:pt>
    <dgm:pt modelId="{B2CC5316-4520-4D12-98DA-048BF1F31117}">
      <dgm:prSet/>
      <dgm:spPr/>
      <dgm:t>
        <a:bodyPr/>
        <a:lstStyle/>
        <a:p>
          <a:r>
            <a:rPr lang="nl-N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Sanna </a:t>
          </a:r>
          <a:r>
            <a:rPr lang="nl-NL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Munnikendam</a:t>
          </a:r>
          <a:r>
            <a:rPr lang="nl-N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nl-NL" dirty="0" smtClean="0"/>
            <a:t>Regio Zaanstreek - Waterland</a:t>
          </a:r>
          <a:endParaRPr lang="nl-NL" dirty="0"/>
        </a:p>
      </dgm:t>
    </dgm:pt>
    <dgm:pt modelId="{AE74BF1F-53FC-4B42-B1FA-1C379F302BC0}" type="parTrans" cxnId="{FFD84617-600E-41C0-A53F-F76D6DAA14CB}">
      <dgm:prSet/>
      <dgm:spPr/>
      <dgm:t>
        <a:bodyPr/>
        <a:lstStyle/>
        <a:p>
          <a:endParaRPr lang="nl-NL"/>
        </a:p>
      </dgm:t>
    </dgm:pt>
    <dgm:pt modelId="{C8134F71-EAF6-42D7-9847-B83D2EDB105F}" type="sibTrans" cxnId="{FFD84617-600E-41C0-A53F-F76D6DAA14CB}">
      <dgm:prSet/>
      <dgm:spPr>
        <a:blipFill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</dgm:spPr>
      <dgm:t>
        <a:bodyPr/>
        <a:lstStyle/>
        <a:p>
          <a:endParaRPr lang="nl-NL"/>
        </a:p>
      </dgm:t>
    </dgm:pt>
    <dgm:pt modelId="{AED0BE49-9A78-431E-8054-5A5E0522E9CD}">
      <dgm:prSet/>
      <dgm:spPr/>
      <dgm:t>
        <a:bodyPr/>
        <a:lstStyle/>
        <a:p>
          <a:r>
            <a:rPr lang="nl-N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Floor Bal</a:t>
          </a:r>
          <a:r>
            <a:rPr lang="nl-NL" dirty="0" smtClean="0"/>
            <a:t>                  Regio </a:t>
          </a:r>
          <a:r>
            <a:rPr lang="nl-NL" dirty="0" err="1" smtClean="0"/>
            <a:t>Ijmond</a:t>
          </a:r>
          <a:r>
            <a:rPr lang="nl-NL" dirty="0" smtClean="0"/>
            <a:t> Zuid </a:t>
          </a:r>
          <a:r>
            <a:rPr lang="nl-NL" dirty="0" err="1" smtClean="0"/>
            <a:t>Kennermerland</a:t>
          </a:r>
          <a:endParaRPr lang="nl-NL" dirty="0"/>
        </a:p>
      </dgm:t>
    </dgm:pt>
    <dgm:pt modelId="{B20899EA-8EE1-4250-8F22-F0E47129FD8C}" type="parTrans" cxnId="{4ECAD518-B4C7-4852-974F-47213DA1AF31}">
      <dgm:prSet/>
      <dgm:spPr/>
      <dgm:t>
        <a:bodyPr/>
        <a:lstStyle/>
        <a:p>
          <a:endParaRPr lang="nl-NL"/>
        </a:p>
      </dgm:t>
    </dgm:pt>
    <dgm:pt modelId="{5D6FB119-32C4-4D98-840B-A3D9EB5C1CE2}" type="sibTrans" cxnId="{4ECAD518-B4C7-4852-974F-47213DA1AF31}">
      <dgm:prSet/>
      <dgm:spPr>
        <a:blipFill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nl-NL"/>
        </a:p>
      </dgm:t>
    </dgm:pt>
    <dgm:pt modelId="{DF2F0C3D-31B8-4DD0-9FB1-6BCC7E43495B}">
      <dgm:prSet phldrT="[Tekst]"/>
      <dgm:spPr/>
      <dgm:t>
        <a:bodyPr/>
        <a:lstStyle/>
        <a:p>
          <a:r>
            <a:rPr lang="nl-N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Jurgen Nobel </a:t>
          </a:r>
          <a:r>
            <a:rPr lang="nl-NL" dirty="0" smtClean="0"/>
            <a:t>Regio Amstelland- </a:t>
          </a:r>
          <a:r>
            <a:rPr lang="nl-NL" dirty="0" err="1" smtClean="0"/>
            <a:t>Meerlanden</a:t>
          </a:r>
          <a:endParaRPr lang="nl-NL" dirty="0"/>
        </a:p>
      </dgm:t>
    </dgm:pt>
    <dgm:pt modelId="{DA04A5CC-145A-4998-BC36-1CE55451267A}" type="parTrans" cxnId="{3DF79CD8-8168-4BC4-813D-DD43BEA3BD4A}">
      <dgm:prSet/>
      <dgm:spPr/>
      <dgm:t>
        <a:bodyPr/>
        <a:lstStyle/>
        <a:p>
          <a:endParaRPr lang="nl-NL"/>
        </a:p>
      </dgm:t>
    </dgm:pt>
    <dgm:pt modelId="{8F1757B8-2C2C-4EC5-9688-19E1E5FE6573}" type="sibTrans" cxnId="{3DF79CD8-8168-4BC4-813D-DD43BEA3BD4A}">
      <dgm:prSet/>
      <dgm:spPr>
        <a:blipFill dpi="0" rotWithShape="1"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813" t="-8941" r="-39813" b="-8941"/>
          </a:stretch>
        </a:blipFill>
      </dgm:spPr>
      <dgm:t>
        <a:bodyPr/>
        <a:lstStyle/>
        <a:p>
          <a:endParaRPr lang="nl-NL"/>
        </a:p>
      </dgm:t>
    </dgm:pt>
    <dgm:pt modelId="{F7E12A54-132F-47C0-8BAC-CB1144A26E60}">
      <dgm:prSet/>
      <dgm:spPr/>
      <dgm:t>
        <a:bodyPr/>
        <a:lstStyle/>
        <a:p>
          <a:r>
            <a:rPr lang="nl-N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Thijs Kroese </a:t>
          </a:r>
          <a:r>
            <a:rPr lang="nl-NL" dirty="0" smtClean="0"/>
            <a:t>Regio Zaanstreek - Waterland</a:t>
          </a:r>
          <a:endParaRPr lang="nl-NL" dirty="0"/>
        </a:p>
      </dgm:t>
    </dgm:pt>
    <dgm:pt modelId="{FFBA4E08-1834-4903-82AB-F4854B179B8D}" type="parTrans" cxnId="{2DB655D2-3ED3-462E-9200-442220053F24}">
      <dgm:prSet/>
      <dgm:spPr/>
      <dgm:t>
        <a:bodyPr/>
        <a:lstStyle/>
        <a:p>
          <a:endParaRPr lang="nl-NL"/>
        </a:p>
      </dgm:t>
    </dgm:pt>
    <dgm:pt modelId="{C24CFCEC-0449-4A0F-8CF5-6B6AA0CF936A}" type="sibTrans" cxnId="{2DB655D2-3ED3-462E-9200-442220053F24}">
      <dgm:prSet/>
      <dgm:spPr>
        <a:blipFill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  <dgm:t>
        <a:bodyPr/>
        <a:lstStyle/>
        <a:p>
          <a:endParaRPr lang="nl-NL"/>
        </a:p>
      </dgm:t>
    </dgm:pt>
    <dgm:pt modelId="{1C608419-DBBF-4262-A54D-E3D7FD15A86B}" type="pres">
      <dgm:prSet presAssocID="{93CA1956-0693-424B-8AA2-286CB2348316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nl-NL"/>
        </a:p>
      </dgm:t>
    </dgm:pt>
    <dgm:pt modelId="{F58AF53F-4243-4493-ACDE-79E651C205A9}" type="pres">
      <dgm:prSet presAssocID="{99634B5D-DCCD-4FA1-A6A8-857620A7D350}" presName="text1" presStyleCnt="0"/>
      <dgm:spPr/>
    </dgm:pt>
    <dgm:pt modelId="{D8B4C3C0-1403-456E-ACBA-B722EC5F87E9}" type="pres">
      <dgm:prSet presAssocID="{99634B5D-DCCD-4FA1-A6A8-857620A7D350}" presName="textRepeatNode" presStyleLbl="alignNode1" presStyleIdx="0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39255AD7-1762-4A7B-BA9E-568B5D3485B9}" type="pres">
      <dgm:prSet presAssocID="{99634B5D-DCCD-4FA1-A6A8-857620A7D350}" presName="textaccent1" presStyleCnt="0"/>
      <dgm:spPr/>
    </dgm:pt>
    <dgm:pt modelId="{DBFF000A-110A-49A3-84C8-43A1496EBA9E}" type="pres">
      <dgm:prSet presAssocID="{99634B5D-DCCD-4FA1-A6A8-857620A7D350}" presName="accentRepeatNode" presStyleLbl="solidAlignAcc1" presStyleIdx="0" presStyleCnt="20"/>
      <dgm:spPr/>
    </dgm:pt>
    <dgm:pt modelId="{988B1FBE-32E8-4E61-BCD4-8B4F0D23D1D7}" type="pres">
      <dgm:prSet presAssocID="{D1C359AD-94E2-4567-8CA5-BBC3C1C30E4C}" presName="image1" presStyleCnt="0"/>
      <dgm:spPr/>
    </dgm:pt>
    <dgm:pt modelId="{09FDFBED-C9C0-4B24-9C79-6506B518C94C}" type="pres">
      <dgm:prSet presAssocID="{D1C359AD-94E2-4567-8CA5-BBC3C1C30E4C}" presName="imageRepeatNode" presStyleLbl="alignAcc1" presStyleIdx="0" presStyleCnt="10"/>
      <dgm:spPr/>
      <dgm:t>
        <a:bodyPr/>
        <a:lstStyle/>
        <a:p>
          <a:endParaRPr lang="nl-NL"/>
        </a:p>
      </dgm:t>
    </dgm:pt>
    <dgm:pt modelId="{679F7910-67F0-49B7-84C4-B45C96CB59FD}" type="pres">
      <dgm:prSet presAssocID="{D1C359AD-94E2-4567-8CA5-BBC3C1C30E4C}" presName="imageaccent1" presStyleCnt="0"/>
      <dgm:spPr/>
    </dgm:pt>
    <dgm:pt modelId="{09987D11-2409-4703-815A-036DA0851EF7}" type="pres">
      <dgm:prSet presAssocID="{D1C359AD-94E2-4567-8CA5-BBC3C1C30E4C}" presName="accentRepeatNode" presStyleLbl="solidAlignAcc1" presStyleIdx="1" presStyleCnt="20"/>
      <dgm:spPr/>
    </dgm:pt>
    <dgm:pt modelId="{AA72F790-1C35-4ADB-B3D2-A70A195130C9}" type="pres">
      <dgm:prSet presAssocID="{B2CC5316-4520-4D12-98DA-048BF1F31117}" presName="text2" presStyleCnt="0"/>
      <dgm:spPr/>
    </dgm:pt>
    <dgm:pt modelId="{A0C167A2-5CC6-4AC4-A43E-F8CCBDB6105E}" type="pres">
      <dgm:prSet presAssocID="{B2CC5316-4520-4D12-98DA-048BF1F31117}" presName="textRepeatNode" presStyleLbl="alignNode1" presStyleIdx="1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6C30B5A8-C05C-48C1-9929-0F972CEF0D01}" type="pres">
      <dgm:prSet presAssocID="{B2CC5316-4520-4D12-98DA-048BF1F31117}" presName="textaccent2" presStyleCnt="0"/>
      <dgm:spPr/>
    </dgm:pt>
    <dgm:pt modelId="{3EB3F733-2686-4D1A-948A-99EB38A213DA}" type="pres">
      <dgm:prSet presAssocID="{B2CC5316-4520-4D12-98DA-048BF1F31117}" presName="accentRepeatNode" presStyleLbl="solidAlignAcc1" presStyleIdx="2" presStyleCnt="20"/>
      <dgm:spPr/>
    </dgm:pt>
    <dgm:pt modelId="{D4B975C3-4E9B-4965-B01E-D3710DAE4658}" type="pres">
      <dgm:prSet presAssocID="{C8134F71-EAF6-42D7-9847-B83D2EDB105F}" presName="image2" presStyleCnt="0"/>
      <dgm:spPr/>
    </dgm:pt>
    <dgm:pt modelId="{4FFCC4B9-75E1-4337-9D2E-A573D3D29B3C}" type="pres">
      <dgm:prSet presAssocID="{C8134F71-EAF6-42D7-9847-B83D2EDB105F}" presName="imageRepeatNode" presStyleLbl="alignAcc1" presStyleIdx="1" presStyleCnt="10"/>
      <dgm:spPr/>
      <dgm:t>
        <a:bodyPr/>
        <a:lstStyle/>
        <a:p>
          <a:endParaRPr lang="nl-NL"/>
        </a:p>
      </dgm:t>
    </dgm:pt>
    <dgm:pt modelId="{0F52E309-A3FB-4EFA-B1C5-391138644C9D}" type="pres">
      <dgm:prSet presAssocID="{C8134F71-EAF6-42D7-9847-B83D2EDB105F}" presName="imageaccent2" presStyleCnt="0"/>
      <dgm:spPr/>
    </dgm:pt>
    <dgm:pt modelId="{14592EB2-F5A7-40D2-9762-9E50D48D9FB7}" type="pres">
      <dgm:prSet presAssocID="{C8134F71-EAF6-42D7-9847-B83D2EDB105F}" presName="accentRepeatNode" presStyleLbl="solidAlignAcc1" presStyleIdx="3" presStyleCnt="20"/>
      <dgm:spPr/>
    </dgm:pt>
    <dgm:pt modelId="{791EBDA9-F9D1-4B65-9D65-F60C29651BBF}" type="pres">
      <dgm:prSet presAssocID="{F7E12A54-132F-47C0-8BAC-CB1144A26E60}" presName="text3" presStyleCnt="0"/>
      <dgm:spPr/>
    </dgm:pt>
    <dgm:pt modelId="{AC21AF06-6D76-4D31-B673-6241766E173A}" type="pres">
      <dgm:prSet presAssocID="{F7E12A54-132F-47C0-8BAC-CB1144A26E60}" presName="textRepeatNode" presStyleLbl="alignNode1" presStyleIdx="2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5FFC2520-1D71-437A-831B-065FE53F5964}" type="pres">
      <dgm:prSet presAssocID="{F7E12A54-132F-47C0-8BAC-CB1144A26E60}" presName="textaccent3" presStyleCnt="0"/>
      <dgm:spPr/>
    </dgm:pt>
    <dgm:pt modelId="{65A5B117-4521-4D06-B334-CCC6742CBA8B}" type="pres">
      <dgm:prSet presAssocID="{F7E12A54-132F-47C0-8BAC-CB1144A26E60}" presName="accentRepeatNode" presStyleLbl="solidAlignAcc1" presStyleIdx="4" presStyleCnt="20"/>
      <dgm:spPr/>
    </dgm:pt>
    <dgm:pt modelId="{96FD6992-7E77-400F-8C50-53431EDD3FC0}" type="pres">
      <dgm:prSet presAssocID="{C24CFCEC-0449-4A0F-8CF5-6B6AA0CF936A}" presName="image3" presStyleCnt="0"/>
      <dgm:spPr/>
    </dgm:pt>
    <dgm:pt modelId="{8EB13D26-3E0E-4B68-B233-E643D0BF83F0}" type="pres">
      <dgm:prSet presAssocID="{C24CFCEC-0449-4A0F-8CF5-6B6AA0CF936A}" presName="imageRepeatNode" presStyleLbl="alignAcc1" presStyleIdx="2" presStyleCnt="10"/>
      <dgm:spPr/>
      <dgm:t>
        <a:bodyPr/>
        <a:lstStyle/>
        <a:p>
          <a:endParaRPr lang="nl-NL"/>
        </a:p>
      </dgm:t>
    </dgm:pt>
    <dgm:pt modelId="{86068B5D-0A7C-4195-BA89-6B3807F4C9FB}" type="pres">
      <dgm:prSet presAssocID="{C24CFCEC-0449-4A0F-8CF5-6B6AA0CF936A}" presName="imageaccent3" presStyleCnt="0"/>
      <dgm:spPr/>
    </dgm:pt>
    <dgm:pt modelId="{FDC5AF8F-D62C-4AFF-922E-068E3932F059}" type="pres">
      <dgm:prSet presAssocID="{C24CFCEC-0449-4A0F-8CF5-6B6AA0CF936A}" presName="accentRepeatNode" presStyleLbl="solidAlignAcc1" presStyleIdx="5" presStyleCnt="20"/>
      <dgm:spPr/>
    </dgm:pt>
    <dgm:pt modelId="{82B0B2A3-790B-45BF-AEAA-5FA913FE1C39}" type="pres">
      <dgm:prSet presAssocID="{FF798700-CA9E-48D9-A08F-65092DD13BEA}" presName="text4" presStyleCnt="0"/>
      <dgm:spPr/>
    </dgm:pt>
    <dgm:pt modelId="{54DAC4F5-2DC4-4571-91E4-191C6D68DF3F}" type="pres">
      <dgm:prSet presAssocID="{FF798700-CA9E-48D9-A08F-65092DD13BEA}" presName="textRepeatNode" presStyleLbl="alignNode1" presStyleIdx="3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535E4C73-5E77-448D-88ED-D5534F34C66C}" type="pres">
      <dgm:prSet presAssocID="{FF798700-CA9E-48D9-A08F-65092DD13BEA}" presName="textaccent4" presStyleCnt="0"/>
      <dgm:spPr/>
    </dgm:pt>
    <dgm:pt modelId="{6319F43D-BB4A-40EE-BF78-0429473B599A}" type="pres">
      <dgm:prSet presAssocID="{FF798700-CA9E-48D9-A08F-65092DD13BEA}" presName="accentRepeatNode" presStyleLbl="solidAlignAcc1" presStyleIdx="6" presStyleCnt="20"/>
      <dgm:spPr/>
    </dgm:pt>
    <dgm:pt modelId="{9F07D7CA-636C-42D7-A4D4-029F605EEF32}" type="pres">
      <dgm:prSet presAssocID="{BD32C192-0007-4C0A-B6C8-A29449C500AD}" presName="image4" presStyleCnt="0"/>
      <dgm:spPr/>
    </dgm:pt>
    <dgm:pt modelId="{BD4DF60D-1BFE-4E39-85A6-FF768342916A}" type="pres">
      <dgm:prSet presAssocID="{BD32C192-0007-4C0A-B6C8-A29449C500AD}" presName="imageRepeatNode" presStyleLbl="alignAcc1" presStyleIdx="3" presStyleCnt="10"/>
      <dgm:spPr/>
      <dgm:t>
        <a:bodyPr/>
        <a:lstStyle/>
        <a:p>
          <a:endParaRPr lang="nl-NL"/>
        </a:p>
      </dgm:t>
    </dgm:pt>
    <dgm:pt modelId="{9820C0E1-8378-4FCF-9627-F9B14160D494}" type="pres">
      <dgm:prSet presAssocID="{BD32C192-0007-4C0A-B6C8-A29449C500AD}" presName="imageaccent4" presStyleCnt="0"/>
      <dgm:spPr/>
    </dgm:pt>
    <dgm:pt modelId="{0DDA31B4-C89E-46EE-9ADC-17F01F8536F3}" type="pres">
      <dgm:prSet presAssocID="{BD32C192-0007-4C0A-B6C8-A29449C500AD}" presName="accentRepeatNode" presStyleLbl="solidAlignAcc1" presStyleIdx="7" presStyleCnt="20"/>
      <dgm:spPr/>
    </dgm:pt>
    <dgm:pt modelId="{4D3BC485-548B-4DB6-8D79-6B612A65082F}" type="pres">
      <dgm:prSet presAssocID="{7B0FC998-2E73-4B11-9115-FCCE1A944731}" presName="text5" presStyleCnt="0"/>
      <dgm:spPr/>
    </dgm:pt>
    <dgm:pt modelId="{CD2B3035-7FF0-46F0-9E75-77598890DBAC}" type="pres">
      <dgm:prSet presAssocID="{7B0FC998-2E73-4B11-9115-FCCE1A944731}" presName="textRepeatNode" presStyleLbl="alignNode1" presStyleIdx="4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B12FBB4A-60AC-41A4-818B-A85A99A8E752}" type="pres">
      <dgm:prSet presAssocID="{7B0FC998-2E73-4B11-9115-FCCE1A944731}" presName="textaccent5" presStyleCnt="0"/>
      <dgm:spPr/>
    </dgm:pt>
    <dgm:pt modelId="{3BDC1FD1-83E3-4418-8C47-CB00476C0ACE}" type="pres">
      <dgm:prSet presAssocID="{7B0FC998-2E73-4B11-9115-FCCE1A944731}" presName="accentRepeatNode" presStyleLbl="solidAlignAcc1" presStyleIdx="8" presStyleCnt="20"/>
      <dgm:spPr/>
    </dgm:pt>
    <dgm:pt modelId="{92B65E9F-77F1-43E1-9D75-73833B80A86F}" type="pres">
      <dgm:prSet presAssocID="{A0E48828-4A8D-4009-A9AD-6714EBFC4082}" presName="image5" presStyleCnt="0"/>
      <dgm:spPr/>
    </dgm:pt>
    <dgm:pt modelId="{5299E8EB-DBB8-46CE-87F7-F8AA5041428E}" type="pres">
      <dgm:prSet presAssocID="{A0E48828-4A8D-4009-A9AD-6714EBFC4082}" presName="imageRepeatNode" presStyleLbl="alignAcc1" presStyleIdx="4" presStyleCnt="10"/>
      <dgm:spPr/>
      <dgm:t>
        <a:bodyPr/>
        <a:lstStyle/>
        <a:p>
          <a:endParaRPr lang="nl-NL"/>
        </a:p>
      </dgm:t>
    </dgm:pt>
    <dgm:pt modelId="{76ED227D-C191-4C1D-B8C3-39C0C12D22E8}" type="pres">
      <dgm:prSet presAssocID="{A0E48828-4A8D-4009-A9AD-6714EBFC4082}" presName="imageaccent5" presStyleCnt="0"/>
      <dgm:spPr/>
    </dgm:pt>
    <dgm:pt modelId="{544E2D84-1384-4DDE-8973-DF5C0557EF2E}" type="pres">
      <dgm:prSet presAssocID="{A0E48828-4A8D-4009-A9AD-6714EBFC4082}" presName="accentRepeatNode" presStyleLbl="solidAlignAcc1" presStyleIdx="9" presStyleCnt="20"/>
      <dgm:spPr/>
    </dgm:pt>
    <dgm:pt modelId="{3350B1E6-D86C-4D94-B36B-6651DA4ED5D5}" type="pres">
      <dgm:prSet presAssocID="{295D92E8-0B4C-480A-B74A-D0232B540769}" presName="text6" presStyleCnt="0"/>
      <dgm:spPr/>
    </dgm:pt>
    <dgm:pt modelId="{38C448F2-8B58-45D8-9134-676A31046C62}" type="pres">
      <dgm:prSet presAssocID="{295D92E8-0B4C-480A-B74A-D0232B540769}" presName="textRepeatNode" presStyleLbl="alignNode1" presStyleIdx="5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22500C2C-F11F-46D9-95D1-1866C0B6B6E8}" type="pres">
      <dgm:prSet presAssocID="{295D92E8-0B4C-480A-B74A-D0232B540769}" presName="textaccent6" presStyleCnt="0"/>
      <dgm:spPr/>
    </dgm:pt>
    <dgm:pt modelId="{4550BDA9-1B33-4F77-8285-F8E1DF7492AF}" type="pres">
      <dgm:prSet presAssocID="{295D92E8-0B4C-480A-B74A-D0232B540769}" presName="accentRepeatNode" presStyleLbl="solidAlignAcc1" presStyleIdx="10" presStyleCnt="20"/>
      <dgm:spPr/>
    </dgm:pt>
    <dgm:pt modelId="{51587388-D5B2-43DA-BA02-3F78EFCBBEB9}" type="pres">
      <dgm:prSet presAssocID="{3879AA32-83C1-4EC5-B99F-BC9477CD4711}" presName="image6" presStyleCnt="0"/>
      <dgm:spPr/>
    </dgm:pt>
    <dgm:pt modelId="{4DAFCD20-18FB-4BCC-9E7D-D8CA0AD91DB8}" type="pres">
      <dgm:prSet presAssocID="{3879AA32-83C1-4EC5-B99F-BC9477CD4711}" presName="imageRepeatNode" presStyleLbl="alignAcc1" presStyleIdx="5" presStyleCnt="10"/>
      <dgm:spPr/>
      <dgm:t>
        <a:bodyPr/>
        <a:lstStyle/>
        <a:p>
          <a:endParaRPr lang="nl-NL"/>
        </a:p>
      </dgm:t>
    </dgm:pt>
    <dgm:pt modelId="{082F55EB-4CC3-4F33-AA0F-B1C710D50E4B}" type="pres">
      <dgm:prSet presAssocID="{3879AA32-83C1-4EC5-B99F-BC9477CD4711}" presName="imageaccent6" presStyleCnt="0"/>
      <dgm:spPr/>
    </dgm:pt>
    <dgm:pt modelId="{2E28E4F4-692B-463A-A918-7BF6F8CC4550}" type="pres">
      <dgm:prSet presAssocID="{3879AA32-83C1-4EC5-B99F-BC9477CD4711}" presName="accentRepeatNode" presStyleLbl="solidAlignAcc1" presStyleIdx="11" presStyleCnt="20"/>
      <dgm:spPr/>
    </dgm:pt>
    <dgm:pt modelId="{D7A16894-7D5F-474F-9D77-700FAC5F8A96}" type="pres">
      <dgm:prSet presAssocID="{AED0BE49-9A78-431E-8054-5A5E0522E9CD}" presName="text7" presStyleCnt="0"/>
      <dgm:spPr/>
    </dgm:pt>
    <dgm:pt modelId="{66293B2B-79AD-46E3-9EDB-2953C4D19F77}" type="pres">
      <dgm:prSet presAssocID="{AED0BE49-9A78-431E-8054-5A5E0522E9CD}" presName="textRepeatNode" presStyleLbl="alignNode1" presStyleIdx="6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A079F6AF-1F52-4BC6-B04A-6DD4AC38D3E6}" type="pres">
      <dgm:prSet presAssocID="{AED0BE49-9A78-431E-8054-5A5E0522E9CD}" presName="textaccent7" presStyleCnt="0"/>
      <dgm:spPr/>
    </dgm:pt>
    <dgm:pt modelId="{3A479FB4-C2F0-4F03-82C5-3C723C19887D}" type="pres">
      <dgm:prSet presAssocID="{AED0BE49-9A78-431E-8054-5A5E0522E9CD}" presName="accentRepeatNode" presStyleLbl="solidAlignAcc1" presStyleIdx="12" presStyleCnt="20"/>
      <dgm:spPr/>
    </dgm:pt>
    <dgm:pt modelId="{4A23F9DB-F397-4442-B66A-7A0ACEB6C67D}" type="pres">
      <dgm:prSet presAssocID="{5D6FB119-32C4-4D98-840B-A3D9EB5C1CE2}" presName="image7" presStyleCnt="0"/>
      <dgm:spPr/>
    </dgm:pt>
    <dgm:pt modelId="{2E0ADC47-158D-4594-925A-94334471760E}" type="pres">
      <dgm:prSet presAssocID="{5D6FB119-32C4-4D98-840B-A3D9EB5C1CE2}" presName="imageRepeatNode" presStyleLbl="alignAcc1" presStyleIdx="6" presStyleCnt="10"/>
      <dgm:spPr/>
      <dgm:t>
        <a:bodyPr/>
        <a:lstStyle/>
        <a:p>
          <a:endParaRPr lang="nl-NL"/>
        </a:p>
      </dgm:t>
    </dgm:pt>
    <dgm:pt modelId="{3885EB23-3274-4B1C-A240-83CDFDB15878}" type="pres">
      <dgm:prSet presAssocID="{5D6FB119-32C4-4D98-840B-A3D9EB5C1CE2}" presName="imageaccent7" presStyleCnt="0"/>
      <dgm:spPr/>
    </dgm:pt>
    <dgm:pt modelId="{E864EAC3-328F-4C9E-92C1-EB30C2C44488}" type="pres">
      <dgm:prSet presAssocID="{5D6FB119-32C4-4D98-840B-A3D9EB5C1CE2}" presName="accentRepeatNode" presStyleLbl="solidAlignAcc1" presStyleIdx="13" presStyleCnt="20"/>
      <dgm:spPr/>
    </dgm:pt>
    <dgm:pt modelId="{865D1DCE-D34B-4FD8-BC78-E826B38167ED}" type="pres">
      <dgm:prSet presAssocID="{C53EA962-2A2D-436F-AD29-369F5B075154}" presName="text8" presStyleCnt="0"/>
      <dgm:spPr/>
    </dgm:pt>
    <dgm:pt modelId="{4BBAE37C-20ED-4B83-B351-DACFCB22693F}" type="pres">
      <dgm:prSet presAssocID="{C53EA962-2A2D-436F-AD29-369F5B075154}" presName="textRepeatNode" presStyleLbl="alignNode1" presStyleIdx="7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644E9B0A-3F1A-4B7F-9CC1-D236B37C2CEE}" type="pres">
      <dgm:prSet presAssocID="{C53EA962-2A2D-436F-AD29-369F5B075154}" presName="textaccent8" presStyleCnt="0"/>
      <dgm:spPr/>
    </dgm:pt>
    <dgm:pt modelId="{97B22467-F515-401A-AE12-ECD13EEE8841}" type="pres">
      <dgm:prSet presAssocID="{C53EA962-2A2D-436F-AD29-369F5B075154}" presName="accentRepeatNode" presStyleLbl="solidAlignAcc1" presStyleIdx="14" presStyleCnt="20"/>
      <dgm:spPr/>
    </dgm:pt>
    <dgm:pt modelId="{AA409DC7-492F-426C-99F8-50F6D90E0CAF}" type="pres">
      <dgm:prSet presAssocID="{F300BE51-DAF3-4625-AEEA-3EFE9D8E5B1B}" presName="image8" presStyleCnt="0"/>
      <dgm:spPr/>
    </dgm:pt>
    <dgm:pt modelId="{A27BD439-59E6-433B-93F7-5826F4701AC2}" type="pres">
      <dgm:prSet presAssocID="{F300BE51-DAF3-4625-AEEA-3EFE9D8E5B1B}" presName="imageRepeatNode" presStyleLbl="alignAcc1" presStyleIdx="7" presStyleCnt="10"/>
      <dgm:spPr/>
      <dgm:t>
        <a:bodyPr/>
        <a:lstStyle/>
        <a:p>
          <a:endParaRPr lang="nl-NL"/>
        </a:p>
      </dgm:t>
    </dgm:pt>
    <dgm:pt modelId="{494A896D-3EE5-4EFB-A96A-3972EF7181CD}" type="pres">
      <dgm:prSet presAssocID="{F300BE51-DAF3-4625-AEEA-3EFE9D8E5B1B}" presName="imageaccent8" presStyleCnt="0"/>
      <dgm:spPr/>
    </dgm:pt>
    <dgm:pt modelId="{FC0F5FAF-EADF-46A7-9230-5A9CE9A9710D}" type="pres">
      <dgm:prSet presAssocID="{F300BE51-DAF3-4625-AEEA-3EFE9D8E5B1B}" presName="accentRepeatNode" presStyleLbl="solidAlignAcc1" presStyleIdx="15" presStyleCnt="20"/>
      <dgm:spPr/>
    </dgm:pt>
    <dgm:pt modelId="{B7108039-2536-4305-98E9-CE7286EAAABC}" type="pres">
      <dgm:prSet presAssocID="{59BE9ABF-D7DC-40D5-A426-83468B4A17E3}" presName="text9" presStyleCnt="0"/>
      <dgm:spPr/>
    </dgm:pt>
    <dgm:pt modelId="{95A18777-DB4A-47AD-B6A1-14423D62A6CD}" type="pres">
      <dgm:prSet presAssocID="{59BE9ABF-D7DC-40D5-A426-83468B4A17E3}" presName="textRepeatNode" presStyleLbl="alignNode1" presStyleIdx="8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36AE98BF-8381-4397-8C0A-2E9E93A7A3BF}" type="pres">
      <dgm:prSet presAssocID="{59BE9ABF-D7DC-40D5-A426-83468B4A17E3}" presName="textaccent9" presStyleCnt="0"/>
      <dgm:spPr/>
    </dgm:pt>
    <dgm:pt modelId="{6067704C-44E7-4931-9A2A-A282CE7F3DF0}" type="pres">
      <dgm:prSet presAssocID="{59BE9ABF-D7DC-40D5-A426-83468B4A17E3}" presName="accentRepeatNode" presStyleLbl="solidAlignAcc1" presStyleIdx="16" presStyleCnt="20"/>
      <dgm:spPr/>
    </dgm:pt>
    <dgm:pt modelId="{A307EB9F-9B52-46A8-B1C3-E24DC9585332}" type="pres">
      <dgm:prSet presAssocID="{951015A7-FD80-4CC1-8687-EC4703280533}" presName="image9" presStyleCnt="0"/>
      <dgm:spPr/>
    </dgm:pt>
    <dgm:pt modelId="{F443C50A-38E3-4F34-B2DE-2E0D7C1D791F}" type="pres">
      <dgm:prSet presAssocID="{951015A7-FD80-4CC1-8687-EC4703280533}" presName="imageRepeatNode" presStyleLbl="alignAcc1" presStyleIdx="8" presStyleCnt="10"/>
      <dgm:spPr/>
      <dgm:t>
        <a:bodyPr/>
        <a:lstStyle/>
        <a:p>
          <a:endParaRPr lang="nl-NL"/>
        </a:p>
      </dgm:t>
    </dgm:pt>
    <dgm:pt modelId="{133BD4AD-6417-4819-8711-880AAE73C160}" type="pres">
      <dgm:prSet presAssocID="{951015A7-FD80-4CC1-8687-EC4703280533}" presName="imageaccent9" presStyleCnt="0"/>
      <dgm:spPr/>
    </dgm:pt>
    <dgm:pt modelId="{61228518-02E3-47F3-937D-C5C28B1BE067}" type="pres">
      <dgm:prSet presAssocID="{951015A7-FD80-4CC1-8687-EC4703280533}" presName="accentRepeatNode" presStyleLbl="solidAlignAcc1" presStyleIdx="17" presStyleCnt="20"/>
      <dgm:spPr/>
    </dgm:pt>
    <dgm:pt modelId="{B0EAE647-721E-4B95-8432-53CF1392AA0A}" type="pres">
      <dgm:prSet presAssocID="{DF2F0C3D-31B8-4DD0-9FB1-6BCC7E43495B}" presName="text10" presStyleCnt="0"/>
      <dgm:spPr/>
    </dgm:pt>
    <dgm:pt modelId="{092146D4-B162-4624-9FC7-FEF2078A566A}" type="pres">
      <dgm:prSet presAssocID="{DF2F0C3D-31B8-4DD0-9FB1-6BCC7E43495B}" presName="textRepeatNode" presStyleLbl="alignNode1" presStyleIdx="9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3C9BB42C-2D6C-45B8-952A-55198EEA9AF5}" type="pres">
      <dgm:prSet presAssocID="{DF2F0C3D-31B8-4DD0-9FB1-6BCC7E43495B}" presName="textaccent10" presStyleCnt="0"/>
      <dgm:spPr/>
    </dgm:pt>
    <dgm:pt modelId="{5F8B0829-155D-4D15-9007-1F1A69B0D4B2}" type="pres">
      <dgm:prSet presAssocID="{DF2F0C3D-31B8-4DD0-9FB1-6BCC7E43495B}" presName="accentRepeatNode" presStyleLbl="solidAlignAcc1" presStyleIdx="18" presStyleCnt="20"/>
      <dgm:spPr/>
    </dgm:pt>
    <dgm:pt modelId="{38C79852-2F1E-4823-BD39-798402FBA954}" type="pres">
      <dgm:prSet presAssocID="{8F1757B8-2C2C-4EC5-9688-19E1E5FE6573}" presName="image10" presStyleCnt="0"/>
      <dgm:spPr/>
    </dgm:pt>
    <dgm:pt modelId="{243832AE-CBB2-487D-A05F-BB944572CAC8}" type="pres">
      <dgm:prSet presAssocID="{8F1757B8-2C2C-4EC5-9688-19E1E5FE6573}" presName="imageRepeatNode" presStyleLbl="alignAcc1" presStyleIdx="9" presStyleCnt="10"/>
      <dgm:spPr/>
      <dgm:t>
        <a:bodyPr/>
        <a:lstStyle/>
        <a:p>
          <a:endParaRPr lang="nl-NL"/>
        </a:p>
      </dgm:t>
    </dgm:pt>
    <dgm:pt modelId="{1A858782-9F4A-43FD-9559-035C77C11AF8}" type="pres">
      <dgm:prSet presAssocID="{8F1757B8-2C2C-4EC5-9688-19E1E5FE6573}" presName="imageaccent10" presStyleCnt="0"/>
      <dgm:spPr/>
    </dgm:pt>
    <dgm:pt modelId="{C96D7460-A367-4F6A-99B2-8A3CFA08BC19}" type="pres">
      <dgm:prSet presAssocID="{8F1757B8-2C2C-4EC5-9688-19E1E5FE6573}" presName="accentRepeatNode" presStyleLbl="solidAlignAcc1" presStyleIdx="19" presStyleCnt="20"/>
      <dgm:spPr/>
    </dgm:pt>
  </dgm:ptLst>
  <dgm:cxnLst>
    <dgm:cxn modelId="{3DF79CD8-8168-4BC4-813D-DD43BEA3BD4A}" srcId="{93CA1956-0693-424B-8AA2-286CB2348316}" destId="{DF2F0C3D-31B8-4DD0-9FB1-6BCC7E43495B}" srcOrd="9" destOrd="0" parTransId="{DA04A5CC-145A-4998-BC36-1CE55451267A}" sibTransId="{8F1757B8-2C2C-4EC5-9688-19E1E5FE6573}"/>
    <dgm:cxn modelId="{9FC68617-4466-40D6-8EF4-61087114E65B}" type="presOf" srcId="{93CA1956-0693-424B-8AA2-286CB2348316}" destId="{1C608419-DBBF-4262-A54D-E3D7FD15A86B}" srcOrd="0" destOrd="0" presId="urn:microsoft.com/office/officeart/2008/layout/HexagonCluster"/>
    <dgm:cxn modelId="{526A27E8-4AD3-4462-AB7F-56BAA1D487A8}" type="presOf" srcId="{C8134F71-EAF6-42D7-9847-B83D2EDB105F}" destId="{4FFCC4B9-75E1-4337-9D2E-A573D3D29B3C}" srcOrd="0" destOrd="0" presId="urn:microsoft.com/office/officeart/2008/layout/HexagonCluster"/>
    <dgm:cxn modelId="{5DE6BDD0-284E-42F4-B1AB-65E3DB62994C}" type="presOf" srcId="{BD32C192-0007-4C0A-B6C8-A29449C500AD}" destId="{BD4DF60D-1BFE-4E39-85A6-FF768342916A}" srcOrd="0" destOrd="0" presId="urn:microsoft.com/office/officeart/2008/layout/HexagonCluster"/>
    <dgm:cxn modelId="{4900B6AA-53C5-42B3-B765-4BF510785BAB}" srcId="{93CA1956-0693-424B-8AA2-286CB2348316}" destId="{99634B5D-DCCD-4FA1-A6A8-857620A7D350}" srcOrd="0" destOrd="0" parTransId="{6E02056C-2940-42D4-B51C-98B40A211473}" sibTransId="{D1C359AD-94E2-4567-8CA5-BBC3C1C30E4C}"/>
    <dgm:cxn modelId="{90643900-CE54-4357-9B36-B3D879E08754}" type="presOf" srcId="{F300BE51-DAF3-4625-AEEA-3EFE9D8E5B1B}" destId="{A27BD439-59E6-433B-93F7-5826F4701AC2}" srcOrd="0" destOrd="0" presId="urn:microsoft.com/office/officeart/2008/layout/HexagonCluster"/>
    <dgm:cxn modelId="{CC734CB4-5F21-41CB-A7E6-71B81E03EC8A}" type="presOf" srcId="{AED0BE49-9A78-431E-8054-5A5E0522E9CD}" destId="{66293B2B-79AD-46E3-9EDB-2953C4D19F77}" srcOrd="0" destOrd="0" presId="urn:microsoft.com/office/officeart/2008/layout/HexagonCluster"/>
    <dgm:cxn modelId="{F18B6DDF-98D5-4D77-B832-609E6477D45D}" type="presOf" srcId="{DF2F0C3D-31B8-4DD0-9FB1-6BCC7E43495B}" destId="{092146D4-B162-4624-9FC7-FEF2078A566A}" srcOrd="0" destOrd="0" presId="urn:microsoft.com/office/officeart/2008/layout/HexagonCluster"/>
    <dgm:cxn modelId="{8429A9FB-E751-4133-8F37-C3FA32565D3B}" type="presOf" srcId="{59BE9ABF-D7DC-40D5-A426-83468B4A17E3}" destId="{95A18777-DB4A-47AD-B6A1-14423D62A6CD}" srcOrd="0" destOrd="0" presId="urn:microsoft.com/office/officeart/2008/layout/HexagonCluster"/>
    <dgm:cxn modelId="{9552BAFE-7541-4A18-9392-775A90EE0F84}" type="presOf" srcId="{D1C359AD-94E2-4567-8CA5-BBC3C1C30E4C}" destId="{09FDFBED-C9C0-4B24-9C79-6506B518C94C}" srcOrd="0" destOrd="0" presId="urn:microsoft.com/office/officeart/2008/layout/HexagonCluster"/>
    <dgm:cxn modelId="{FFD84617-600E-41C0-A53F-F76D6DAA14CB}" srcId="{93CA1956-0693-424B-8AA2-286CB2348316}" destId="{B2CC5316-4520-4D12-98DA-048BF1F31117}" srcOrd="1" destOrd="0" parTransId="{AE74BF1F-53FC-4B42-B1FA-1C379F302BC0}" sibTransId="{C8134F71-EAF6-42D7-9847-B83D2EDB105F}"/>
    <dgm:cxn modelId="{5363DFEE-2220-4270-A747-B8271FFE4E37}" type="presOf" srcId="{A0E48828-4A8D-4009-A9AD-6714EBFC4082}" destId="{5299E8EB-DBB8-46CE-87F7-F8AA5041428E}" srcOrd="0" destOrd="0" presId="urn:microsoft.com/office/officeart/2008/layout/HexagonCluster"/>
    <dgm:cxn modelId="{4ECAD518-B4C7-4852-974F-47213DA1AF31}" srcId="{93CA1956-0693-424B-8AA2-286CB2348316}" destId="{AED0BE49-9A78-431E-8054-5A5E0522E9CD}" srcOrd="6" destOrd="0" parTransId="{B20899EA-8EE1-4250-8F22-F0E47129FD8C}" sibTransId="{5D6FB119-32C4-4D98-840B-A3D9EB5C1CE2}"/>
    <dgm:cxn modelId="{9F0C7B5E-60E8-41F7-BE2F-39D8D31D045F}" type="presOf" srcId="{295D92E8-0B4C-480A-B74A-D0232B540769}" destId="{38C448F2-8B58-45D8-9134-676A31046C62}" srcOrd="0" destOrd="0" presId="urn:microsoft.com/office/officeart/2008/layout/HexagonCluster"/>
    <dgm:cxn modelId="{74A933D6-BBAE-4097-8232-C52EB05132DE}" srcId="{93CA1956-0693-424B-8AA2-286CB2348316}" destId="{7B0FC998-2E73-4B11-9115-FCCE1A944731}" srcOrd="4" destOrd="0" parTransId="{7D00A1C5-D0A8-4BCF-A2DE-3EBB149E39C7}" sibTransId="{A0E48828-4A8D-4009-A9AD-6714EBFC4082}"/>
    <dgm:cxn modelId="{2DB655D2-3ED3-462E-9200-442220053F24}" srcId="{93CA1956-0693-424B-8AA2-286CB2348316}" destId="{F7E12A54-132F-47C0-8BAC-CB1144A26E60}" srcOrd="2" destOrd="0" parTransId="{FFBA4E08-1834-4903-82AB-F4854B179B8D}" sibTransId="{C24CFCEC-0449-4A0F-8CF5-6B6AA0CF936A}"/>
    <dgm:cxn modelId="{D201536D-B90C-4404-8393-C74E7452574E}" type="presOf" srcId="{F7E12A54-132F-47C0-8BAC-CB1144A26E60}" destId="{AC21AF06-6D76-4D31-B673-6241766E173A}" srcOrd="0" destOrd="0" presId="urn:microsoft.com/office/officeart/2008/layout/HexagonCluster"/>
    <dgm:cxn modelId="{CC0B0813-BF7B-4CE1-A1F8-B2F5FE7BA1D8}" srcId="{93CA1956-0693-424B-8AA2-286CB2348316}" destId="{59BE9ABF-D7DC-40D5-A426-83468B4A17E3}" srcOrd="8" destOrd="0" parTransId="{5387CFC3-1AE0-414F-A975-4515B3A29DF6}" sibTransId="{951015A7-FD80-4CC1-8687-EC4703280533}"/>
    <dgm:cxn modelId="{E1BE9261-D645-4CF6-824A-2164728D2EA4}" type="presOf" srcId="{B2CC5316-4520-4D12-98DA-048BF1F31117}" destId="{A0C167A2-5CC6-4AC4-A43E-F8CCBDB6105E}" srcOrd="0" destOrd="0" presId="urn:microsoft.com/office/officeart/2008/layout/HexagonCluster"/>
    <dgm:cxn modelId="{23794D78-B9E6-4AD4-BE9F-4B87E2DE4FB9}" type="presOf" srcId="{3879AA32-83C1-4EC5-B99F-BC9477CD4711}" destId="{4DAFCD20-18FB-4BCC-9E7D-D8CA0AD91DB8}" srcOrd="0" destOrd="0" presId="urn:microsoft.com/office/officeart/2008/layout/HexagonCluster"/>
    <dgm:cxn modelId="{7C209D57-D825-4F73-9CB3-503E8ED5D548}" srcId="{93CA1956-0693-424B-8AA2-286CB2348316}" destId="{295D92E8-0B4C-480A-B74A-D0232B540769}" srcOrd="5" destOrd="0" parTransId="{7BFA06FC-2BD9-4F72-843A-74C0A01FA7BB}" sibTransId="{3879AA32-83C1-4EC5-B99F-BC9477CD4711}"/>
    <dgm:cxn modelId="{649C6957-1611-478B-99FB-79BA9F096BE3}" type="presOf" srcId="{951015A7-FD80-4CC1-8687-EC4703280533}" destId="{F443C50A-38E3-4F34-B2DE-2E0D7C1D791F}" srcOrd="0" destOrd="0" presId="urn:microsoft.com/office/officeart/2008/layout/HexagonCluster"/>
    <dgm:cxn modelId="{2244929D-1191-4E92-9693-9D2CB878C825}" type="presOf" srcId="{7B0FC998-2E73-4B11-9115-FCCE1A944731}" destId="{CD2B3035-7FF0-46F0-9E75-77598890DBAC}" srcOrd="0" destOrd="0" presId="urn:microsoft.com/office/officeart/2008/layout/HexagonCluster"/>
    <dgm:cxn modelId="{AE748153-DEC0-47F6-870E-E97875083270}" srcId="{93CA1956-0693-424B-8AA2-286CB2348316}" destId="{FF798700-CA9E-48D9-A08F-65092DD13BEA}" srcOrd="3" destOrd="0" parTransId="{4CB95135-B389-4D43-8010-DCBBF5820611}" sibTransId="{BD32C192-0007-4C0A-B6C8-A29449C500AD}"/>
    <dgm:cxn modelId="{2E69D368-56F1-4E81-8D45-E1B4F55143CF}" type="presOf" srcId="{C53EA962-2A2D-436F-AD29-369F5B075154}" destId="{4BBAE37C-20ED-4B83-B351-DACFCB22693F}" srcOrd="0" destOrd="0" presId="urn:microsoft.com/office/officeart/2008/layout/HexagonCluster"/>
    <dgm:cxn modelId="{8E0A4812-9FA2-48BE-89C8-395564C1E421}" srcId="{93CA1956-0693-424B-8AA2-286CB2348316}" destId="{C53EA962-2A2D-436F-AD29-369F5B075154}" srcOrd="7" destOrd="0" parTransId="{83B7164F-0C17-492C-88B5-973A05EF25D6}" sibTransId="{F300BE51-DAF3-4625-AEEA-3EFE9D8E5B1B}"/>
    <dgm:cxn modelId="{CF3D0F68-BC55-4811-88A1-4E4770DC1078}" type="presOf" srcId="{8F1757B8-2C2C-4EC5-9688-19E1E5FE6573}" destId="{243832AE-CBB2-487D-A05F-BB944572CAC8}" srcOrd="0" destOrd="0" presId="urn:microsoft.com/office/officeart/2008/layout/HexagonCluster"/>
    <dgm:cxn modelId="{D99B673B-4351-4C09-8909-AC5D8959DD5B}" type="presOf" srcId="{FF798700-CA9E-48D9-A08F-65092DD13BEA}" destId="{54DAC4F5-2DC4-4571-91E4-191C6D68DF3F}" srcOrd="0" destOrd="0" presId="urn:microsoft.com/office/officeart/2008/layout/HexagonCluster"/>
    <dgm:cxn modelId="{C623BDF9-63F3-475D-BD2B-B62E31A5FA77}" type="presOf" srcId="{C24CFCEC-0449-4A0F-8CF5-6B6AA0CF936A}" destId="{8EB13D26-3E0E-4B68-B233-E643D0BF83F0}" srcOrd="0" destOrd="0" presId="urn:microsoft.com/office/officeart/2008/layout/HexagonCluster"/>
    <dgm:cxn modelId="{AD93CD7B-2B6F-4E37-8831-C3E6FFF19F9F}" type="presOf" srcId="{99634B5D-DCCD-4FA1-A6A8-857620A7D350}" destId="{D8B4C3C0-1403-456E-ACBA-B722EC5F87E9}" srcOrd="0" destOrd="0" presId="urn:microsoft.com/office/officeart/2008/layout/HexagonCluster"/>
    <dgm:cxn modelId="{D1F4EDC2-1B3F-4110-B88D-7B1CE54FAD7C}" type="presOf" srcId="{5D6FB119-32C4-4D98-840B-A3D9EB5C1CE2}" destId="{2E0ADC47-158D-4594-925A-94334471760E}" srcOrd="0" destOrd="0" presId="urn:microsoft.com/office/officeart/2008/layout/HexagonCluster"/>
    <dgm:cxn modelId="{D57F7DDD-3D18-4369-B627-2714E87767FD}" type="presParOf" srcId="{1C608419-DBBF-4262-A54D-E3D7FD15A86B}" destId="{F58AF53F-4243-4493-ACDE-79E651C205A9}" srcOrd="0" destOrd="0" presId="urn:microsoft.com/office/officeart/2008/layout/HexagonCluster"/>
    <dgm:cxn modelId="{C292B38A-AEA7-461A-98A8-33FC690BF02E}" type="presParOf" srcId="{F58AF53F-4243-4493-ACDE-79E651C205A9}" destId="{D8B4C3C0-1403-456E-ACBA-B722EC5F87E9}" srcOrd="0" destOrd="0" presId="urn:microsoft.com/office/officeart/2008/layout/HexagonCluster"/>
    <dgm:cxn modelId="{3FF54097-C37B-429F-90D6-4113D45162F8}" type="presParOf" srcId="{1C608419-DBBF-4262-A54D-E3D7FD15A86B}" destId="{39255AD7-1762-4A7B-BA9E-568B5D3485B9}" srcOrd="1" destOrd="0" presId="urn:microsoft.com/office/officeart/2008/layout/HexagonCluster"/>
    <dgm:cxn modelId="{5DE9C18F-96C9-4797-BCE6-24DDF8560763}" type="presParOf" srcId="{39255AD7-1762-4A7B-BA9E-568B5D3485B9}" destId="{DBFF000A-110A-49A3-84C8-43A1496EBA9E}" srcOrd="0" destOrd="0" presId="urn:microsoft.com/office/officeart/2008/layout/HexagonCluster"/>
    <dgm:cxn modelId="{ECF04568-7793-4B08-BAA2-6CC927D5AB82}" type="presParOf" srcId="{1C608419-DBBF-4262-A54D-E3D7FD15A86B}" destId="{988B1FBE-32E8-4E61-BCD4-8B4F0D23D1D7}" srcOrd="2" destOrd="0" presId="urn:microsoft.com/office/officeart/2008/layout/HexagonCluster"/>
    <dgm:cxn modelId="{24279652-A131-4DB5-93A0-B6AC88FDCF06}" type="presParOf" srcId="{988B1FBE-32E8-4E61-BCD4-8B4F0D23D1D7}" destId="{09FDFBED-C9C0-4B24-9C79-6506B518C94C}" srcOrd="0" destOrd="0" presId="urn:microsoft.com/office/officeart/2008/layout/HexagonCluster"/>
    <dgm:cxn modelId="{59149CA4-9E44-4784-A743-EA3E0E18AEC7}" type="presParOf" srcId="{1C608419-DBBF-4262-A54D-E3D7FD15A86B}" destId="{679F7910-67F0-49B7-84C4-B45C96CB59FD}" srcOrd="3" destOrd="0" presId="urn:microsoft.com/office/officeart/2008/layout/HexagonCluster"/>
    <dgm:cxn modelId="{092BBE4D-26E7-466D-912D-E4C1C1D4F77E}" type="presParOf" srcId="{679F7910-67F0-49B7-84C4-B45C96CB59FD}" destId="{09987D11-2409-4703-815A-036DA0851EF7}" srcOrd="0" destOrd="0" presId="urn:microsoft.com/office/officeart/2008/layout/HexagonCluster"/>
    <dgm:cxn modelId="{24BA7FA8-0AA9-4511-986D-FF10BD16E214}" type="presParOf" srcId="{1C608419-DBBF-4262-A54D-E3D7FD15A86B}" destId="{AA72F790-1C35-4ADB-B3D2-A70A195130C9}" srcOrd="4" destOrd="0" presId="urn:microsoft.com/office/officeart/2008/layout/HexagonCluster"/>
    <dgm:cxn modelId="{0A6EDE4B-C2E8-4B1B-8BC7-99F21E89A54F}" type="presParOf" srcId="{AA72F790-1C35-4ADB-B3D2-A70A195130C9}" destId="{A0C167A2-5CC6-4AC4-A43E-F8CCBDB6105E}" srcOrd="0" destOrd="0" presId="urn:microsoft.com/office/officeart/2008/layout/HexagonCluster"/>
    <dgm:cxn modelId="{91C0ED8E-2EEA-4642-8E96-70F881CB34D0}" type="presParOf" srcId="{1C608419-DBBF-4262-A54D-E3D7FD15A86B}" destId="{6C30B5A8-C05C-48C1-9929-0F972CEF0D01}" srcOrd="5" destOrd="0" presId="urn:microsoft.com/office/officeart/2008/layout/HexagonCluster"/>
    <dgm:cxn modelId="{77839712-1125-4268-A757-A4698ECBC39D}" type="presParOf" srcId="{6C30B5A8-C05C-48C1-9929-0F972CEF0D01}" destId="{3EB3F733-2686-4D1A-948A-99EB38A213DA}" srcOrd="0" destOrd="0" presId="urn:microsoft.com/office/officeart/2008/layout/HexagonCluster"/>
    <dgm:cxn modelId="{B63B9351-3FFB-438D-B079-49DB09838AEE}" type="presParOf" srcId="{1C608419-DBBF-4262-A54D-E3D7FD15A86B}" destId="{D4B975C3-4E9B-4965-B01E-D3710DAE4658}" srcOrd="6" destOrd="0" presId="urn:microsoft.com/office/officeart/2008/layout/HexagonCluster"/>
    <dgm:cxn modelId="{B065BAA7-70DB-4A01-A5D3-B42A4518C167}" type="presParOf" srcId="{D4B975C3-4E9B-4965-B01E-D3710DAE4658}" destId="{4FFCC4B9-75E1-4337-9D2E-A573D3D29B3C}" srcOrd="0" destOrd="0" presId="urn:microsoft.com/office/officeart/2008/layout/HexagonCluster"/>
    <dgm:cxn modelId="{F90C8414-5A0C-44FD-98F0-51B03488E8EF}" type="presParOf" srcId="{1C608419-DBBF-4262-A54D-E3D7FD15A86B}" destId="{0F52E309-A3FB-4EFA-B1C5-391138644C9D}" srcOrd="7" destOrd="0" presId="urn:microsoft.com/office/officeart/2008/layout/HexagonCluster"/>
    <dgm:cxn modelId="{4461AFCD-4121-4C07-9D38-BBD3E8AFA666}" type="presParOf" srcId="{0F52E309-A3FB-4EFA-B1C5-391138644C9D}" destId="{14592EB2-F5A7-40D2-9762-9E50D48D9FB7}" srcOrd="0" destOrd="0" presId="urn:microsoft.com/office/officeart/2008/layout/HexagonCluster"/>
    <dgm:cxn modelId="{A5DC45D4-92C1-4469-AF41-3939DB0EA83E}" type="presParOf" srcId="{1C608419-DBBF-4262-A54D-E3D7FD15A86B}" destId="{791EBDA9-F9D1-4B65-9D65-F60C29651BBF}" srcOrd="8" destOrd="0" presId="urn:microsoft.com/office/officeart/2008/layout/HexagonCluster"/>
    <dgm:cxn modelId="{18066B0C-10F6-4137-8064-73A0A23F9C18}" type="presParOf" srcId="{791EBDA9-F9D1-4B65-9D65-F60C29651BBF}" destId="{AC21AF06-6D76-4D31-B673-6241766E173A}" srcOrd="0" destOrd="0" presId="urn:microsoft.com/office/officeart/2008/layout/HexagonCluster"/>
    <dgm:cxn modelId="{0EBC1068-4FC3-40BE-A651-03E41A2E7874}" type="presParOf" srcId="{1C608419-DBBF-4262-A54D-E3D7FD15A86B}" destId="{5FFC2520-1D71-437A-831B-065FE53F5964}" srcOrd="9" destOrd="0" presId="urn:microsoft.com/office/officeart/2008/layout/HexagonCluster"/>
    <dgm:cxn modelId="{5D729F30-8E37-4421-9BE5-939C0CAADAEC}" type="presParOf" srcId="{5FFC2520-1D71-437A-831B-065FE53F5964}" destId="{65A5B117-4521-4D06-B334-CCC6742CBA8B}" srcOrd="0" destOrd="0" presId="urn:microsoft.com/office/officeart/2008/layout/HexagonCluster"/>
    <dgm:cxn modelId="{B513174C-9466-4B42-9C7A-B2A80BD52AE6}" type="presParOf" srcId="{1C608419-DBBF-4262-A54D-E3D7FD15A86B}" destId="{96FD6992-7E77-400F-8C50-53431EDD3FC0}" srcOrd="10" destOrd="0" presId="urn:microsoft.com/office/officeart/2008/layout/HexagonCluster"/>
    <dgm:cxn modelId="{0946EBFE-016C-4CC7-B441-2292316F6364}" type="presParOf" srcId="{96FD6992-7E77-400F-8C50-53431EDD3FC0}" destId="{8EB13D26-3E0E-4B68-B233-E643D0BF83F0}" srcOrd="0" destOrd="0" presId="urn:microsoft.com/office/officeart/2008/layout/HexagonCluster"/>
    <dgm:cxn modelId="{C54F5165-D51B-4011-8E1D-EC92B7FBB486}" type="presParOf" srcId="{1C608419-DBBF-4262-A54D-E3D7FD15A86B}" destId="{86068B5D-0A7C-4195-BA89-6B3807F4C9FB}" srcOrd="11" destOrd="0" presId="urn:microsoft.com/office/officeart/2008/layout/HexagonCluster"/>
    <dgm:cxn modelId="{1FE65F69-72EA-4852-81A5-64400D1A520F}" type="presParOf" srcId="{86068B5D-0A7C-4195-BA89-6B3807F4C9FB}" destId="{FDC5AF8F-D62C-4AFF-922E-068E3932F059}" srcOrd="0" destOrd="0" presId="urn:microsoft.com/office/officeart/2008/layout/HexagonCluster"/>
    <dgm:cxn modelId="{4B989876-4317-4F7C-BE58-2587F6F571A3}" type="presParOf" srcId="{1C608419-DBBF-4262-A54D-E3D7FD15A86B}" destId="{82B0B2A3-790B-45BF-AEAA-5FA913FE1C39}" srcOrd="12" destOrd="0" presId="urn:microsoft.com/office/officeart/2008/layout/HexagonCluster"/>
    <dgm:cxn modelId="{C9110F97-6EB1-4DF9-B9B7-F5BEEE0FE19B}" type="presParOf" srcId="{82B0B2A3-790B-45BF-AEAA-5FA913FE1C39}" destId="{54DAC4F5-2DC4-4571-91E4-191C6D68DF3F}" srcOrd="0" destOrd="0" presId="urn:microsoft.com/office/officeart/2008/layout/HexagonCluster"/>
    <dgm:cxn modelId="{90481D77-F24A-4B2E-804A-BDB4FD839287}" type="presParOf" srcId="{1C608419-DBBF-4262-A54D-E3D7FD15A86B}" destId="{535E4C73-5E77-448D-88ED-D5534F34C66C}" srcOrd="13" destOrd="0" presId="urn:microsoft.com/office/officeart/2008/layout/HexagonCluster"/>
    <dgm:cxn modelId="{B8B3C823-2F56-4C0B-809C-99FBEC8E0BEF}" type="presParOf" srcId="{535E4C73-5E77-448D-88ED-D5534F34C66C}" destId="{6319F43D-BB4A-40EE-BF78-0429473B599A}" srcOrd="0" destOrd="0" presId="urn:microsoft.com/office/officeart/2008/layout/HexagonCluster"/>
    <dgm:cxn modelId="{47AADD00-EDCE-4B94-81BA-4DD6F12C6881}" type="presParOf" srcId="{1C608419-DBBF-4262-A54D-E3D7FD15A86B}" destId="{9F07D7CA-636C-42D7-A4D4-029F605EEF32}" srcOrd="14" destOrd="0" presId="urn:microsoft.com/office/officeart/2008/layout/HexagonCluster"/>
    <dgm:cxn modelId="{429F58FE-7946-484F-B4E5-9C548BAAFE02}" type="presParOf" srcId="{9F07D7CA-636C-42D7-A4D4-029F605EEF32}" destId="{BD4DF60D-1BFE-4E39-85A6-FF768342916A}" srcOrd="0" destOrd="0" presId="urn:microsoft.com/office/officeart/2008/layout/HexagonCluster"/>
    <dgm:cxn modelId="{6CE6E320-3F4F-4A7A-AD75-C573E39EFF09}" type="presParOf" srcId="{1C608419-DBBF-4262-A54D-E3D7FD15A86B}" destId="{9820C0E1-8378-4FCF-9627-F9B14160D494}" srcOrd="15" destOrd="0" presId="urn:microsoft.com/office/officeart/2008/layout/HexagonCluster"/>
    <dgm:cxn modelId="{0101A58A-6BF0-4DC3-B72C-DB3112A03DCE}" type="presParOf" srcId="{9820C0E1-8378-4FCF-9627-F9B14160D494}" destId="{0DDA31B4-C89E-46EE-9ADC-17F01F8536F3}" srcOrd="0" destOrd="0" presId="urn:microsoft.com/office/officeart/2008/layout/HexagonCluster"/>
    <dgm:cxn modelId="{C7DBCBFD-B81C-4F31-865D-20507A90A5CA}" type="presParOf" srcId="{1C608419-DBBF-4262-A54D-E3D7FD15A86B}" destId="{4D3BC485-548B-4DB6-8D79-6B612A65082F}" srcOrd="16" destOrd="0" presId="urn:microsoft.com/office/officeart/2008/layout/HexagonCluster"/>
    <dgm:cxn modelId="{F78BC56A-F8BE-406D-9748-3BEC88615A16}" type="presParOf" srcId="{4D3BC485-548B-4DB6-8D79-6B612A65082F}" destId="{CD2B3035-7FF0-46F0-9E75-77598890DBAC}" srcOrd="0" destOrd="0" presId="urn:microsoft.com/office/officeart/2008/layout/HexagonCluster"/>
    <dgm:cxn modelId="{BB150193-0309-48DF-AEFD-3DE049ED38D3}" type="presParOf" srcId="{1C608419-DBBF-4262-A54D-E3D7FD15A86B}" destId="{B12FBB4A-60AC-41A4-818B-A85A99A8E752}" srcOrd="17" destOrd="0" presId="urn:microsoft.com/office/officeart/2008/layout/HexagonCluster"/>
    <dgm:cxn modelId="{F6955319-3D31-45A9-9676-E69073423FDA}" type="presParOf" srcId="{B12FBB4A-60AC-41A4-818B-A85A99A8E752}" destId="{3BDC1FD1-83E3-4418-8C47-CB00476C0ACE}" srcOrd="0" destOrd="0" presId="urn:microsoft.com/office/officeart/2008/layout/HexagonCluster"/>
    <dgm:cxn modelId="{6D8C6985-6FF2-48A3-9336-B3DFF62C7882}" type="presParOf" srcId="{1C608419-DBBF-4262-A54D-E3D7FD15A86B}" destId="{92B65E9F-77F1-43E1-9D75-73833B80A86F}" srcOrd="18" destOrd="0" presId="urn:microsoft.com/office/officeart/2008/layout/HexagonCluster"/>
    <dgm:cxn modelId="{D3CA4FE9-4E01-4106-811C-A8307EB15D6D}" type="presParOf" srcId="{92B65E9F-77F1-43E1-9D75-73833B80A86F}" destId="{5299E8EB-DBB8-46CE-87F7-F8AA5041428E}" srcOrd="0" destOrd="0" presId="urn:microsoft.com/office/officeart/2008/layout/HexagonCluster"/>
    <dgm:cxn modelId="{3E45D8A0-7E51-43AD-ADE8-C490BEE5F2CD}" type="presParOf" srcId="{1C608419-DBBF-4262-A54D-E3D7FD15A86B}" destId="{76ED227D-C191-4C1D-B8C3-39C0C12D22E8}" srcOrd="19" destOrd="0" presId="urn:microsoft.com/office/officeart/2008/layout/HexagonCluster"/>
    <dgm:cxn modelId="{A46A403D-5B49-437D-A63E-E2433BD63695}" type="presParOf" srcId="{76ED227D-C191-4C1D-B8C3-39C0C12D22E8}" destId="{544E2D84-1384-4DDE-8973-DF5C0557EF2E}" srcOrd="0" destOrd="0" presId="urn:microsoft.com/office/officeart/2008/layout/HexagonCluster"/>
    <dgm:cxn modelId="{42B442C5-0F54-445E-9597-A2EEE6C29B56}" type="presParOf" srcId="{1C608419-DBBF-4262-A54D-E3D7FD15A86B}" destId="{3350B1E6-D86C-4D94-B36B-6651DA4ED5D5}" srcOrd="20" destOrd="0" presId="urn:microsoft.com/office/officeart/2008/layout/HexagonCluster"/>
    <dgm:cxn modelId="{39A0750E-4FE0-4F61-AE44-D6709AA11A0A}" type="presParOf" srcId="{3350B1E6-D86C-4D94-B36B-6651DA4ED5D5}" destId="{38C448F2-8B58-45D8-9134-676A31046C62}" srcOrd="0" destOrd="0" presId="urn:microsoft.com/office/officeart/2008/layout/HexagonCluster"/>
    <dgm:cxn modelId="{4A3A97AE-FEF3-421D-A223-F2BA5F233E95}" type="presParOf" srcId="{1C608419-DBBF-4262-A54D-E3D7FD15A86B}" destId="{22500C2C-F11F-46D9-95D1-1866C0B6B6E8}" srcOrd="21" destOrd="0" presId="urn:microsoft.com/office/officeart/2008/layout/HexagonCluster"/>
    <dgm:cxn modelId="{CBC52C17-3E28-4E18-BE29-9F462F3EFFBB}" type="presParOf" srcId="{22500C2C-F11F-46D9-95D1-1866C0B6B6E8}" destId="{4550BDA9-1B33-4F77-8285-F8E1DF7492AF}" srcOrd="0" destOrd="0" presId="urn:microsoft.com/office/officeart/2008/layout/HexagonCluster"/>
    <dgm:cxn modelId="{465BBA6D-DBA8-4ECF-85C1-46463937EE78}" type="presParOf" srcId="{1C608419-DBBF-4262-A54D-E3D7FD15A86B}" destId="{51587388-D5B2-43DA-BA02-3F78EFCBBEB9}" srcOrd="22" destOrd="0" presId="urn:microsoft.com/office/officeart/2008/layout/HexagonCluster"/>
    <dgm:cxn modelId="{E8E9F7D9-DC56-4B93-A8B0-E4B950C9C33C}" type="presParOf" srcId="{51587388-D5B2-43DA-BA02-3F78EFCBBEB9}" destId="{4DAFCD20-18FB-4BCC-9E7D-D8CA0AD91DB8}" srcOrd="0" destOrd="0" presId="urn:microsoft.com/office/officeart/2008/layout/HexagonCluster"/>
    <dgm:cxn modelId="{57942A8A-44A3-4869-A8AE-B29C32E7BD1C}" type="presParOf" srcId="{1C608419-DBBF-4262-A54D-E3D7FD15A86B}" destId="{082F55EB-4CC3-4F33-AA0F-B1C710D50E4B}" srcOrd="23" destOrd="0" presId="urn:microsoft.com/office/officeart/2008/layout/HexagonCluster"/>
    <dgm:cxn modelId="{D3691A80-2992-4D00-AA7C-AF8DE6F39C68}" type="presParOf" srcId="{082F55EB-4CC3-4F33-AA0F-B1C710D50E4B}" destId="{2E28E4F4-692B-463A-A918-7BF6F8CC4550}" srcOrd="0" destOrd="0" presId="urn:microsoft.com/office/officeart/2008/layout/HexagonCluster"/>
    <dgm:cxn modelId="{CBE766C7-F56F-4840-AE7B-FFDDCDBADCF6}" type="presParOf" srcId="{1C608419-DBBF-4262-A54D-E3D7FD15A86B}" destId="{D7A16894-7D5F-474F-9D77-700FAC5F8A96}" srcOrd="24" destOrd="0" presId="urn:microsoft.com/office/officeart/2008/layout/HexagonCluster"/>
    <dgm:cxn modelId="{B65233F5-F8A0-4EB6-8F9A-ECEC6BBE4E94}" type="presParOf" srcId="{D7A16894-7D5F-474F-9D77-700FAC5F8A96}" destId="{66293B2B-79AD-46E3-9EDB-2953C4D19F77}" srcOrd="0" destOrd="0" presId="urn:microsoft.com/office/officeart/2008/layout/HexagonCluster"/>
    <dgm:cxn modelId="{ABFDCC5E-A1DD-4420-8381-B4BF798645F8}" type="presParOf" srcId="{1C608419-DBBF-4262-A54D-E3D7FD15A86B}" destId="{A079F6AF-1F52-4BC6-B04A-6DD4AC38D3E6}" srcOrd="25" destOrd="0" presId="urn:microsoft.com/office/officeart/2008/layout/HexagonCluster"/>
    <dgm:cxn modelId="{DC6158DB-ED1C-4024-BC7A-D523326316FE}" type="presParOf" srcId="{A079F6AF-1F52-4BC6-B04A-6DD4AC38D3E6}" destId="{3A479FB4-C2F0-4F03-82C5-3C723C19887D}" srcOrd="0" destOrd="0" presId="urn:microsoft.com/office/officeart/2008/layout/HexagonCluster"/>
    <dgm:cxn modelId="{7206A14A-DBE8-479D-9231-9238A49B47AE}" type="presParOf" srcId="{1C608419-DBBF-4262-A54D-E3D7FD15A86B}" destId="{4A23F9DB-F397-4442-B66A-7A0ACEB6C67D}" srcOrd="26" destOrd="0" presId="urn:microsoft.com/office/officeart/2008/layout/HexagonCluster"/>
    <dgm:cxn modelId="{634CA660-2B8D-4A5C-9E30-F9C10243C1CE}" type="presParOf" srcId="{4A23F9DB-F397-4442-B66A-7A0ACEB6C67D}" destId="{2E0ADC47-158D-4594-925A-94334471760E}" srcOrd="0" destOrd="0" presId="urn:microsoft.com/office/officeart/2008/layout/HexagonCluster"/>
    <dgm:cxn modelId="{95E00D82-A868-42F9-B138-DC784CB50A99}" type="presParOf" srcId="{1C608419-DBBF-4262-A54D-E3D7FD15A86B}" destId="{3885EB23-3274-4B1C-A240-83CDFDB15878}" srcOrd="27" destOrd="0" presId="urn:microsoft.com/office/officeart/2008/layout/HexagonCluster"/>
    <dgm:cxn modelId="{498DDB23-E647-4DAB-A2F7-70C19500B634}" type="presParOf" srcId="{3885EB23-3274-4B1C-A240-83CDFDB15878}" destId="{E864EAC3-328F-4C9E-92C1-EB30C2C44488}" srcOrd="0" destOrd="0" presId="urn:microsoft.com/office/officeart/2008/layout/HexagonCluster"/>
    <dgm:cxn modelId="{374864C3-6714-4290-AA6F-A3E2FD3627FF}" type="presParOf" srcId="{1C608419-DBBF-4262-A54D-E3D7FD15A86B}" destId="{865D1DCE-D34B-4FD8-BC78-E826B38167ED}" srcOrd="28" destOrd="0" presId="urn:microsoft.com/office/officeart/2008/layout/HexagonCluster"/>
    <dgm:cxn modelId="{19B6F236-7F9C-401A-AD85-A72853812A53}" type="presParOf" srcId="{865D1DCE-D34B-4FD8-BC78-E826B38167ED}" destId="{4BBAE37C-20ED-4B83-B351-DACFCB22693F}" srcOrd="0" destOrd="0" presId="urn:microsoft.com/office/officeart/2008/layout/HexagonCluster"/>
    <dgm:cxn modelId="{2CF75124-37B5-4E71-B3A5-8406977DCEDD}" type="presParOf" srcId="{1C608419-DBBF-4262-A54D-E3D7FD15A86B}" destId="{644E9B0A-3F1A-4B7F-9CC1-D236B37C2CEE}" srcOrd="29" destOrd="0" presId="urn:microsoft.com/office/officeart/2008/layout/HexagonCluster"/>
    <dgm:cxn modelId="{05F901AC-F97F-4127-A9C6-859D8FD6E363}" type="presParOf" srcId="{644E9B0A-3F1A-4B7F-9CC1-D236B37C2CEE}" destId="{97B22467-F515-401A-AE12-ECD13EEE8841}" srcOrd="0" destOrd="0" presId="urn:microsoft.com/office/officeart/2008/layout/HexagonCluster"/>
    <dgm:cxn modelId="{79A75641-2760-4AB6-92BB-003FE4783FAA}" type="presParOf" srcId="{1C608419-DBBF-4262-A54D-E3D7FD15A86B}" destId="{AA409DC7-492F-426C-99F8-50F6D90E0CAF}" srcOrd="30" destOrd="0" presId="urn:microsoft.com/office/officeart/2008/layout/HexagonCluster"/>
    <dgm:cxn modelId="{05093697-C25D-4B5B-9CC6-F6CEB2657EFD}" type="presParOf" srcId="{AA409DC7-492F-426C-99F8-50F6D90E0CAF}" destId="{A27BD439-59E6-433B-93F7-5826F4701AC2}" srcOrd="0" destOrd="0" presId="urn:microsoft.com/office/officeart/2008/layout/HexagonCluster"/>
    <dgm:cxn modelId="{594EC719-AD0F-4FF3-B9B5-C0BB4CC088C2}" type="presParOf" srcId="{1C608419-DBBF-4262-A54D-E3D7FD15A86B}" destId="{494A896D-3EE5-4EFB-A96A-3972EF7181CD}" srcOrd="31" destOrd="0" presId="urn:microsoft.com/office/officeart/2008/layout/HexagonCluster"/>
    <dgm:cxn modelId="{CCBF3BF6-E268-4CB6-A869-455679F4C6E3}" type="presParOf" srcId="{494A896D-3EE5-4EFB-A96A-3972EF7181CD}" destId="{FC0F5FAF-EADF-46A7-9230-5A9CE9A9710D}" srcOrd="0" destOrd="0" presId="urn:microsoft.com/office/officeart/2008/layout/HexagonCluster"/>
    <dgm:cxn modelId="{D5F5BCC3-5527-4A68-A6F4-B8535DDE7650}" type="presParOf" srcId="{1C608419-DBBF-4262-A54D-E3D7FD15A86B}" destId="{B7108039-2536-4305-98E9-CE7286EAAABC}" srcOrd="32" destOrd="0" presId="urn:microsoft.com/office/officeart/2008/layout/HexagonCluster"/>
    <dgm:cxn modelId="{1FF179DD-2B20-4F5A-A023-495132A1F220}" type="presParOf" srcId="{B7108039-2536-4305-98E9-CE7286EAAABC}" destId="{95A18777-DB4A-47AD-B6A1-14423D62A6CD}" srcOrd="0" destOrd="0" presId="urn:microsoft.com/office/officeart/2008/layout/HexagonCluster"/>
    <dgm:cxn modelId="{700F1766-665A-4A97-82CF-ED4D6D07E57A}" type="presParOf" srcId="{1C608419-DBBF-4262-A54D-E3D7FD15A86B}" destId="{36AE98BF-8381-4397-8C0A-2E9E93A7A3BF}" srcOrd="33" destOrd="0" presId="urn:microsoft.com/office/officeart/2008/layout/HexagonCluster"/>
    <dgm:cxn modelId="{A2B52E86-DADD-4074-B138-05A50E9DAD6F}" type="presParOf" srcId="{36AE98BF-8381-4397-8C0A-2E9E93A7A3BF}" destId="{6067704C-44E7-4931-9A2A-A282CE7F3DF0}" srcOrd="0" destOrd="0" presId="urn:microsoft.com/office/officeart/2008/layout/HexagonCluster"/>
    <dgm:cxn modelId="{1D4DE87A-261A-47EA-8A08-14AC5FBC874C}" type="presParOf" srcId="{1C608419-DBBF-4262-A54D-E3D7FD15A86B}" destId="{A307EB9F-9B52-46A8-B1C3-E24DC9585332}" srcOrd="34" destOrd="0" presId="urn:microsoft.com/office/officeart/2008/layout/HexagonCluster"/>
    <dgm:cxn modelId="{E4582A38-D76A-44B4-913B-85DC90C57453}" type="presParOf" srcId="{A307EB9F-9B52-46A8-B1C3-E24DC9585332}" destId="{F443C50A-38E3-4F34-B2DE-2E0D7C1D791F}" srcOrd="0" destOrd="0" presId="urn:microsoft.com/office/officeart/2008/layout/HexagonCluster"/>
    <dgm:cxn modelId="{B4ECB1BC-D585-46BC-9F90-E9F29193530E}" type="presParOf" srcId="{1C608419-DBBF-4262-A54D-E3D7FD15A86B}" destId="{133BD4AD-6417-4819-8711-880AAE73C160}" srcOrd="35" destOrd="0" presId="urn:microsoft.com/office/officeart/2008/layout/HexagonCluster"/>
    <dgm:cxn modelId="{511DED85-7372-4010-A20B-3B49774F7234}" type="presParOf" srcId="{133BD4AD-6417-4819-8711-880AAE73C160}" destId="{61228518-02E3-47F3-937D-C5C28B1BE067}" srcOrd="0" destOrd="0" presId="urn:microsoft.com/office/officeart/2008/layout/HexagonCluster"/>
    <dgm:cxn modelId="{27045F63-2197-4802-9AAE-3F20BD2EF446}" type="presParOf" srcId="{1C608419-DBBF-4262-A54D-E3D7FD15A86B}" destId="{B0EAE647-721E-4B95-8432-53CF1392AA0A}" srcOrd="36" destOrd="0" presId="urn:microsoft.com/office/officeart/2008/layout/HexagonCluster"/>
    <dgm:cxn modelId="{5D53419A-6862-495B-BD1C-E8F536F5828B}" type="presParOf" srcId="{B0EAE647-721E-4B95-8432-53CF1392AA0A}" destId="{092146D4-B162-4624-9FC7-FEF2078A566A}" srcOrd="0" destOrd="0" presId="urn:microsoft.com/office/officeart/2008/layout/HexagonCluster"/>
    <dgm:cxn modelId="{282BFF6A-21D4-43F9-B0A8-5DB5D774252F}" type="presParOf" srcId="{1C608419-DBBF-4262-A54D-E3D7FD15A86B}" destId="{3C9BB42C-2D6C-45B8-952A-55198EEA9AF5}" srcOrd="37" destOrd="0" presId="urn:microsoft.com/office/officeart/2008/layout/HexagonCluster"/>
    <dgm:cxn modelId="{98B7B519-C9CF-46C3-860D-A3443534F6CE}" type="presParOf" srcId="{3C9BB42C-2D6C-45B8-952A-55198EEA9AF5}" destId="{5F8B0829-155D-4D15-9007-1F1A69B0D4B2}" srcOrd="0" destOrd="0" presId="urn:microsoft.com/office/officeart/2008/layout/HexagonCluster"/>
    <dgm:cxn modelId="{F5CFA915-CE9B-4B99-8437-92E0783FBA67}" type="presParOf" srcId="{1C608419-DBBF-4262-A54D-E3D7FD15A86B}" destId="{38C79852-2F1E-4823-BD39-798402FBA954}" srcOrd="38" destOrd="0" presId="urn:microsoft.com/office/officeart/2008/layout/HexagonCluster"/>
    <dgm:cxn modelId="{2DF3836C-6DA4-4119-9C9C-132F7C4202D6}" type="presParOf" srcId="{38C79852-2F1E-4823-BD39-798402FBA954}" destId="{243832AE-CBB2-487D-A05F-BB944572CAC8}" srcOrd="0" destOrd="0" presId="urn:microsoft.com/office/officeart/2008/layout/HexagonCluster"/>
    <dgm:cxn modelId="{9B524E16-A566-43FF-99E7-AE769B85E594}" type="presParOf" srcId="{1C608419-DBBF-4262-A54D-E3D7FD15A86B}" destId="{1A858782-9F4A-43FD-9559-035C77C11AF8}" srcOrd="39" destOrd="0" presId="urn:microsoft.com/office/officeart/2008/layout/HexagonCluster"/>
    <dgm:cxn modelId="{7194B2B8-742C-448E-A028-026A7E18D15D}" type="presParOf" srcId="{1A858782-9F4A-43FD-9559-035C77C11AF8}" destId="{C96D7460-A367-4F6A-99B2-8A3CFA08BC19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CA1956-0693-424B-8AA2-286CB2348316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7B0FC998-2E73-4B11-9115-FCCE1A944731}">
      <dgm:prSet phldrT="[Tekst]"/>
      <dgm:spPr/>
      <dgm:t>
        <a:bodyPr/>
        <a:lstStyle/>
        <a:p>
          <a:r>
            <a:rPr lang="nl-NL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Esther Agricola     </a:t>
          </a:r>
          <a:r>
            <a:rPr lang="nl-NL" dirty="0" smtClean="0"/>
            <a:t>Regio Amsterdam</a:t>
          </a:r>
        </a:p>
      </dgm:t>
    </dgm:pt>
    <dgm:pt modelId="{7D00A1C5-D0A8-4BCF-A2DE-3EBB149E39C7}" type="parTrans" cxnId="{74A933D6-BBAE-4097-8232-C52EB05132DE}">
      <dgm:prSet/>
      <dgm:spPr/>
      <dgm:t>
        <a:bodyPr/>
        <a:lstStyle/>
        <a:p>
          <a:endParaRPr lang="nl-NL"/>
        </a:p>
      </dgm:t>
    </dgm:pt>
    <dgm:pt modelId="{A0E48828-4A8D-4009-A9AD-6714EBFC4082}" type="sibTrans" cxnId="{74A933D6-BBAE-4097-8232-C52EB05132DE}">
      <dgm:prSet/>
      <dgm:spPr>
        <a:blipFill>
          <a:blip xmlns:r="http://schemas.openxmlformats.org/officeDocument/2006/relationships" r:embed="rId1"/>
          <a:srcRect/>
          <a:stretch>
            <a:fillRect l="-15000" r="-15000"/>
          </a:stretch>
        </a:blipFill>
      </dgm:spPr>
      <dgm:t>
        <a:bodyPr/>
        <a:lstStyle/>
        <a:p>
          <a:endParaRPr lang="nl-NL"/>
        </a:p>
      </dgm:t>
    </dgm:pt>
    <dgm:pt modelId="{C53EA962-2A2D-436F-AD29-369F5B075154}">
      <dgm:prSet phldrT="[Tekst]"/>
      <dgm:spPr/>
      <dgm:t>
        <a:bodyPr/>
        <a:lstStyle/>
        <a:p>
          <a:r>
            <a:rPr lang="nl-NL" b="1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Jocelyn</a:t>
          </a:r>
          <a:r>
            <a:rPr lang="nl-NL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Schaap </a:t>
          </a:r>
          <a:r>
            <a:rPr lang="nl-NL" dirty="0" err="1" smtClean="0">
              <a:solidFill>
                <a:schemeClr val="bg1"/>
              </a:solidFill>
            </a:rPr>
            <a:t>Alliander</a:t>
          </a:r>
          <a:endParaRPr lang="nl-NL" dirty="0"/>
        </a:p>
      </dgm:t>
    </dgm:pt>
    <dgm:pt modelId="{83B7164F-0C17-492C-88B5-973A05EF25D6}" type="parTrans" cxnId="{8E0A4812-9FA2-48BE-89C8-395564C1E421}">
      <dgm:prSet/>
      <dgm:spPr/>
      <dgm:t>
        <a:bodyPr/>
        <a:lstStyle/>
        <a:p>
          <a:endParaRPr lang="nl-NL"/>
        </a:p>
      </dgm:t>
    </dgm:pt>
    <dgm:pt modelId="{F300BE51-DAF3-4625-AEEA-3EFE9D8E5B1B}" type="sibTrans" cxnId="{8E0A4812-9FA2-48BE-89C8-395564C1E421}">
      <dgm:prSet/>
      <dgm:spPr>
        <a:blipFill>
          <a:blip xmlns:r="http://schemas.openxmlformats.org/officeDocument/2006/relationships" r:embed="rId2"/>
          <a:srcRect/>
          <a:stretch>
            <a:fillRect t="-8000" b="-8000"/>
          </a:stretch>
        </a:blipFill>
      </dgm:spPr>
      <dgm:t>
        <a:bodyPr/>
        <a:lstStyle/>
        <a:p>
          <a:endParaRPr lang="nl-NL"/>
        </a:p>
      </dgm:t>
    </dgm:pt>
    <dgm:pt modelId="{59BE9ABF-D7DC-40D5-A426-83468B4A17E3}">
      <dgm:prSet phldrT="[Tekst]"/>
      <dgm:spPr/>
      <dgm:t>
        <a:bodyPr/>
        <a:lstStyle/>
        <a:p>
          <a:r>
            <a:rPr lang="nl-NL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Henk Huitink</a:t>
          </a:r>
          <a:r>
            <a:rPr lang="nl-NL" dirty="0" smtClean="0">
              <a:solidFill>
                <a:schemeClr val="bg1"/>
              </a:solidFill>
            </a:rPr>
            <a:t> </a:t>
          </a:r>
          <a:r>
            <a:rPr lang="nl-NL" dirty="0" smtClean="0"/>
            <a:t>Regio Amstelland- </a:t>
          </a:r>
          <a:r>
            <a:rPr lang="nl-NL" dirty="0" err="1" smtClean="0"/>
            <a:t>Meerlanden</a:t>
          </a:r>
          <a:endParaRPr lang="nl-NL" dirty="0"/>
        </a:p>
      </dgm:t>
    </dgm:pt>
    <dgm:pt modelId="{5387CFC3-1AE0-414F-A975-4515B3A29DF6}" type="parTrans" cxnId="{CC0B0813-BF7B-4CE1-A1F8-B2F5FE7BA1D8}">
      <dgm:prSet/>
      <dgm:spPr/>
      <dgm:t>
        <a:bodyPr/>
        <a:lstStyle/>
        <a:p>
          <a:endParaRPr lang="nl-NL"/>
        </a:p>
      </dgm:t>
    </dgm:pt>
    <dgm:pt modelId="{951015A7-FD80-4CC1-8687-EC4703280533}" type="sibTrans" cxnId="{CC0B0813-BF7B-4CE1-A1F8-B2F5FE7BA1D8}">
      <dgm:prSet/>
      <dgm:spPr>
        <a:blipFill dpi="0" rotWithShape="1">
          <a:blip xmlns:r="http://schemas.openxmlformats.org/officeDocument/2006/relationships" r:embed="rId3"/>
          <a:srcRect/>
          <a:stretch>
            <a:fillRect l="-148161" r="-1839"/>
          </a:stretch>
        </a:blipFill>
      </dgm:spPr>
      <dgm:t>
        <a:bodyPr/>
        <a:lstStyle/>
        <a:p>
          <a:endParaRPr lang="nl-NL"/>
        </a:p>
      </dgm:t>
    </dgm:pt>
    <dgm:pt modelId="{295D92E8-0B4C-480A-B74A-D0232B540769}">
      <dgm:prSet/>
      <dgm:spPr/>
      <dgm:t>
        <a:bodyPr/>
        <a:lstStyle/>
        <a:p>
          <a:r>
            <a:rPr lang="nl-N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… </a:t>
          </a:r>
          <a:r>
            <a:rPr lang="nl-NL" b="0" dirty="0" smtClean="0">
              <a:effectLst/>
            </a:rPr>
            <a:t>Waterschappen</a:t>
          </a:r>
          <a:endParaRPr lang="nl-NL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FA06FC-2BD9-4F72-843A-74C0A01FA7BB}" type="parTrans" cxnId="{7C209D57-D825-4F73-9CB3-503E8ED5D548}">
      <dgm:prSet/>
      <dgm:spPr/>
      <dgm:t>
        <a:bodyPr/>
        <a:lstStyle/>
        <a:p>
          <a:endParaRPr lang="nl-NL"/>
        </a:p>
      </dgm:t>
    </dgm:pt>
    <dgm:pt modelId="{3879AA32-83C1-4EC5-B99F-BC9477CD4711}" type="sibTrans" cxnId="{7C209D57-D825-4F73-9CB3-503E8ED5D548}">
      <dgm:prSet/>
      <dgm:spPr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nl-NL"/>
        </a:p>
      </dgm:t>
    </dgm:pt>
    <dgm:pt modelId="{99634B5D-DCCD-4FA1-A6A8-857620A7D350}">
      <dgm:prSet/>
      <dgm:spPr/>
      <dgm:t>
        <a:bodyPr/>
        <a:lstStyle/>
        <a:p>
          <a:r>
            <a:rPr lang="nl-N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Herman Schartman </a:t>
          </a:r>
          <a:r>
            <a:rPr lang="nl-NL" dirty="0" smtClean="0"/>
            <a:t>Provincie Noord-Holland</a:t>
          </a:r>
          <a:endParaRPr lang="nl-NL" dirty="0"/>
        </a:p>
      </dgm:t>
    </dgm:pt>
    <dgm:pt modelId="{6E02056C-2940-42D4-B51C-98B40A211473}" type="parTrans" cxnId="{4900B6AA-53C5-42B3-B765-4BF510785BAB}">
      <dgm:prSet/>
      <dgm:spPr/>
      <dgm:t>
        <a:bodyPr/>
        <a:lstStyle/>
        <a:p>
          <a:endParaRPr lang="nl-NL"/>
        </a:p>
      </dgm:t>
    </dgm:pt>
    <dgm:pt modelId="{D1C359AD-94E2-4567-8CA5-BBC3C1C30E4C}" type="sibTrans" cxnId="{4900B6AA-53C5-42B3-B765-4BF510785BAB}">
      <dgm:prSet/>
      <dgm:spPr>
        <a:blipFill>
          <a:blip xmlns:r="http://schemas.openxmlformats.org/officeDocument/2006/relationships" r:embed="rId5"/>
          <a:srcRect/>
          <a:stretch>
            <a:fillRect l="-14000" r="-14000"/>
          </a:stretch>
        </a:blipFill>
      </dgm:spPr>
      <dgm:t>
        <a:bodyPr/>
        <a:lstStyle/>
        <a:p>
          <a:endParaRPr lang="nl-NL"/>
        </a:p>
      </dgm:t>
    </dgm:pt>
    <dgm:pt modelId="{FF798700-CA9E-48D9-A08F-65092DD13BEA}">
      <dgm:prSet/>
      <dgm:spPr/>
      <dgm:t>
        <a:bodyPr/>
        <a:lstStyle/>
        <a:p>
          <a:r>
            <a:rPr lang="nl-NL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Hans </a:t>
          </a:r>
          <a:r>
            <a:rPr lang="nl-NL" b="1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Uneken</a:t>
          </a:r>
          <a:r>
            <a:rPr lang="nl-NL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nl-NL" dirty="0" smtClean="0"/>
            <a:t>Regio Gooi en Vechtstreek</a:t>
          </a:r>
          <a:endParaRPr lang="nl-NL" dirty="0"/>
        </a:p>
      </dgm:t>
    </dgm:pt>
    <dgm:pt modelId="{4CB95135-B389-4D43-8010-DCBBF5820611}" type="parTrans" cxnId="{AE748153-DEC0-47F6-870E-E97875083270}">
      <dgm:prSet/>
      <dgm:spPr/>
      <dgm:t>
        <a:bodyPr/>
        <a:lstStyle/>
        <a:p>
          <a:endParaRPr lang="nl-NL"/>
        </a:p>
      </dgm:t>
    </dgm:pt>
    <dgm:pt modelId="{BD32C192-0007-4C0A-B6C8-A29449C500AD}" type="sibTrans" cxnId="{AE748153-DEC0-47F6-870E-E97875083270}">
      <dgm:prSet/>
      <dgm:spPr>
        <a:blipFill>
          <a:blip xmlns:r="http://schemas.openxmlformats.org/officeDocument/2006/relationships" r:embed="rId6"/>
          <a:srcRect/>
          <a:stretch>
            <a:fillRect l="-14000" r="-14000"/>
          </a:stretch>
        </a:blipFill>
      </dgm:spPr>
      <dgm:t>
        <a:bodyPr/>
        <a:lstStyle/>
        <a:p>
          <a:endParaRPr lang="nl-NL"/>
        </a:p>
      </dgm:t>
    </dgm:pt>
    <dgm:pt modelId="{B2CC5316-4520-4D12-98DA-048BF1F31117}">
      <dgm:prSet/>
      <dgm:spPr/>
      <dgm:t>
        <a:bodyPr/>
        <a:lstStyle/>
        <a:p>
          <a:r>
            <a:rPr lang="nl-N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Hans van der Woude       </a:t>
          </a:r>
          <a:r>
            <a:rPr lang="nl-NL" dirty="0" smtClean="0"/>
            <a:t>Regio Zaanstreek - Waterland</a:t>
          </a:r>
          <a:endParaRPr lang="nl-NL" dirty="0"/>
        </a:p>
      </dgm:t>
    </dgm:pt>
    <dgm:pt modelId="{AE74BF1F-53FC-4B42-B1FA-1C379F302BC0}" type="parTrans" cxnId="{FFD84617-600E-41C0-A53F-F76D6DAA14CB}">
      <dgm:prSet/>
      <dgm:spPr/>
      <dgm:t>
        <a:bodyPr/>
        <a:lstStyle/>
        <a:p>
          <a:endParaRPr lang="nl-NL"/>
        </a:p>
      </dgm:t>
    </dgm:pt>
    <dgm:pt modelId="{C8134F71-EAF6-42D7-9847-B83D2EDB105F}" type="sibTrans" cxnId="{FFD84617-600E-41C0-A53F-F76D6DAA14CB}">
      <dgm:prSet/>
      <dgm:spPr>
        <a:blipFill>
          <a:blip xmlns:r="http://schemas.openxmlformats.org/officeDocument/2006/relationships" r:embed="rId7"/>
          <a:srcRect/>
          <a:stretch>
            <a:fillRect t="-37000" b="-37000"/>
          </a:stretch>
        </a:blipFill>
      </dgm:spPr>
      <dgm:t>
        <a:bodyPr/>
        <a:lstStyle/>
        <a:p>
          <a:endParaRPr lang="nl-NL"/>
        </a:p>
      </dgm:t>
    </dgm:pt>
    <dgm:pt modelId="{AED0BE49-9A78-431E-8054-5A5E0522E9CD}">
      <dgm:prSet/>
      <dgm:spPr/>
      <dgm:t>
        <a:bodyPr/>
        <a:lstStyle/>
        <a:p>
          <a:r>
            <a:rPr lang="nl-NL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Arjan van Noort</a:t>
          </a:r>
          <a:r>
            <a:rPr lang="nl-NL" dirty="0" smtClean="0"/>
            <a:t>                Regio IJmond Zuid- </a:t>
          </a:r>
          <a:r>
            <a:rPr lang="nl-NL" dirty="0" err="1" smtClean="0"/>
            <a:t>Kennermerland</a:t>
          </a:r>
          <a:endParaRPr lang="nl-NL" dirty="0"/>
        </a:p>
      </dgm:t>
    </dgm:pt>
    <dgm:pt modelId="{B20899EA-8EE1-4250-8F22-F0E47129FD8C}" type="parTrans" cxnId="{4ECAD518-B4C7-4852-974F-47213DA1AF31}">
      <dgm:prSet/>
      <dgm:spPr/>
      <dgm:t>
        <a:bodyPr/>
        <a:lstStyle/>
        <a:p>
          <a:endParaRPr lang="nl-NL"/>
        </a:p>
      </dgm:t>
    </dgm:pt>
    <dgm:pt modelId="{5D6FB119-32C4-4D98-840B-A3D9EB5C1CE2}" type="sibTrans" cxnId="{4ECAD518-B4C7-4852-974F-47213DA1AF31}">
      <dgm:prSet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8000" r="-58000"/>
          </a:stretch>
        </a:blipFill>
      </dgm:spPr>
      <dgm:t>
        <a:bodyPr/>
        <a:lstStyle/>
        <a:p>
          <a:endParaRPr lang="nl-NL"/>
        </a:p>
      </dgm:t>
    </dgm:pt>
    <dgm:pt modelId="{1C608419-DBBF-4262-A54D-E3D7FD15A86B}" type="pres">
      <dgm:prSet presAssocID="{93CA1956-0693-424B-8AA2-286CB2348316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nl-NL"/>
        </a:p>
      </dgm:t>
    </dgm:pt>
    <dgm:pt modelId="{F58AF53F-4243-4493-ACDE-79E651C205A9}" type="pres">
      <dgm:prSet presAssocID="{99634B5D-DCCD-4FA1-A6A8-857620A7D350}" presName="text1" presStyleCnt="0"/>
      <dgm:spPr/>
    </dgm:pt>
    <dgm:pt modelId="{D8B4C3C0-1403-456E-ACBA-B722EC5F87E9}" type="pres">
      <dgm:prSet presAssocID="{99634B5D-DCCD-4FA1-A6A8-857620A7D350}" presName="textRepeatNode" presStyleLbl="alignNode1" presStyleIdx="0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39255AD7-1762-4A7B-BA9E-568B5D3485B9}" type="pres">
      <dgm:prSet presAssocID="{99634B5D-DCCD-4FA1-A6A8-857620A7D350}" presName="textaccent1" presStyleCnt="0"/>
      <dgm:spPr/>
    </dgm:pt>
    <dgm:pt modelId="{DBFF000A-110A-49A3-84C8-43A1496EBA9E}" type="pres">
      <dgm:prSet presAssocID="{99634B5D-DCCD-4FA1-A6A8-857620A7D350}" presName="accentRepeatNode" presStyleLbl="solidAlignAcc1" presStyleIdx="0" presStyleCnt="16"/>
      <dgm:spPr/>
    </dgm:pt>
    <dgm:pt modelId="{988B1FBE-32E8-4E61-BCD4-8B4F0D23D1D7}" type="pres">
      <dgm:prSet presAssocID="{D1C359AD-94E2-4567-8CA5-BBC3C1C30E4C}" presName="image1" presStyleCnt="0"/>
      <dgm:spPr/>
    </dgm:pt>
    <dgm:pt modelId="{09FDFBED-C9C0-4B24-9C79-6506B518C94C}" type="pres">
      <dgm:prSet presAssocID="{D1C359AD-94E2-4567-8CA5-BBC3C1C30E4C}" presName="imageRepeatNode" presStyleLbl="alignAcc1" presStyleIdx="0" presStyleCnt="8"/>
      <dgm:spPr/>
      <dgm:t>
        <a:bodyPr/>
        <a:lstStyle/>
        <a:p>
          <a:endParaRPr lang="nl-NL"/>
        </a:p>
      </dgm:t>
    </dgm:pt>
    <dgm:pt modelId="{679F7910-67F0-49B7-84C4-B45C96CB59FD}" type="pres">
      <dgm:prSet presAssocID="{D1C359AD-94E2-4567-8CA5-BBC3C1C30E4C}" presName="imageaccent1" presStyleCnt="0"/>
      <dgm:spPr/>
    </dgm:pt>
    <dgm:pt modelId="{09987D11-2409-4703-815A-036DA0851EF7}" type="pres">
      <dgm:prSet presAssocID="{D1C359AD-94E2-4567-8CA5-BBC3C1C30E4C}" presName="accentRepeatNode" presStyleLbl="solidAlignAcc1" presStyleIdx="1" presStyleCnt="16"/>
      <dgm:spPr/>
    </dgm:pt>
    <dgm:pt modelId="{AA72F790-1C35-4ADB-B3D2-A70A195130C9}" type="pres">
      <dgm:prSet presAssocID="{B2CC5316-4520-4D12-98DA-048BF1F31117}" presName="text2" presStyleCnt="0"/>
      <dgm:spPr/>
    </dgm:pt>
    <dgm:pt modelId="{A0C167A2-5CC6-4AC4-A43E-F8CCBDB6105E}" type="pres">
      <dgm:prSet presAssocID="{B2CC5316-4520-4D12-98DA-048BF1F31117}" presName="textRepeatNode" presStyleLbl="alignNode1" presStyleIdx="1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6C30B5A8-C05C-48C1-9929-0F972CEF0D01}" type="pres">
      <dgm:prSet presAssocID="{B2CC5316-4520-4D12-98DA-048BF1F31117}" presName="textaccent2" presStyleCnt="0"/>
      <dgm:spPr/>
    </dgm:pt>
    <dgm:pt modelId="{3EB3F733-2686-4D1A-948A-99EB38A213DA}" type="pres">
      <dgm:prSet presAssocID="{B2CC5316-4520-4D12-98DA-048BF1F31117}" presName="accentRepeatNode" presStyleLbl="solidAlignAcc1" presStyleIdx="2" presStyleCnt="16"/>
      <dgm:spPr/>
    </dgm:pt>
    <dgm:pt modelId="{D4B975C3-4E9B-4965-B01E-D3710DAE4658}" type="pres">
      <dgm:prSet presAssocID="{C8134F71-EAF6-42D7-9847-B83D2EDB105F}" presName="image2" presStyleCnt="0"/>
      <dgm:spPr/>
    </dgm:pt>
    <dgm:pt modelId="{4FFCC4B9-75E1-4337-9D2E-A573D3D29B3C}" type="pres">
      <dgm:prSet presAssocID="{C8134F71-EAF6-42D7-9847-B83D2EDB105F}" presName="imageRepeatNode" presStyleLbl="alignAcc1" presStyleIdx="1" presStyleCnt="8"/>
      <dgm:spPr/>
      <dgm:t>
        <a:bodyPr/>
        <a:lstStyle/>
        <a:p>
          <a:endParaRPr lang="nl-NL"/>
        </a:p>
      </dgm:t>
    </dgm:pt>
    <dgm:pt modelId="{0F52E309-A3FB-4EFA-B1C5-391138644C9D}" type="pres">
      <dgm:prSet presAssocID="{C8134F71-EAF6-42D7-9847-B83D2EDB105F}" presName="imageaccent2" presStyleCnt="0"/>
      <dgm:spPr/>
    </dgm:pt>
    <dgm:pt modelId="{14592EB2-F5A7-40D2-9762-9E50D48D9FB7}" type="pres">
      <dgm:prSet presAssocID="{C8134F71-EAF6-42D7-9847-B83D2EDB105F}" presName="accentRepeatNode" presStyleLbl="solidAlignAcc1" presStyleIdx="3" presStyleCnt="16"/>
      <dgm:spPr/>
    </dgm:pt>
    <dgm:pt modelId="{3D12C3D6-A718-43E6-9872-E9F2B2FD1E40}" type="pres">
      <dgm:prSet presAssocID="{FF798700-CA9E-48D9-A08F-65092DD13BEA}" presName="text3" presStyleCnt="0"/>
      <dgm:spPr/>
    </dgm:pt>
    <dgm:pt modelId="{54DAC4F5-2DC4-4571-91E4-191C6D68DF3F}" type="pres">
      <dgm:prSet presAssocID="{FF798700-CA9E-48D9-A08F-65092DD13BEA}" presName="textRepeatNode" presStyleLbl="alignNode1" presStyleIdx="2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6752F8-2C77-46B7-BF9C-734A33727428}" type="pres">
      <dgm:prSet presAssocID="{FF798700-CA9E-48D9-A08F-65092DD13BEA}" presName="textaccent3" presStyleCnt="0"/>
      <dgm:spPr/>
    </dgm:pt>
    <dgm:pt modelId="{6319F43D-BB4A-40EE-BF78-0429473B599A}" type="pres">
      <dgm:prSet presAssocID="{FF798700-CA9E-48D9-A08F-65092DD13BEA}" presName="accentRepeatNode" presStyleLbl="solidAlignAcc1" presStyleIdx="4" presStyleCnt="16"/>
      <dgm:spPr/>
    </dgm:pt>
    <dgm:pt modelId="{8B86F20A-9BD3-4816-80EA-C5967678844D}" type="pres">
      <dgm:prSet presAssocID="{BD32C192-0007-4C0A-B6C8-A29449C500AD}" presName="image3" presStyleCnt="0"/>
      <dgm:spPr/>
    </dgm:pt>
    <dgm:pt modelId="{BD4DF60D-1BFE-4E39-85A6-FF768342916A}" type="pres">
      <dgm:prSet presAssocID="{BD32C192-0007-4C0A-B6C8-A29449C500AD}" presName="imageRepeatNode" presStyleLbl="alignAcc1" presStyleIdx="2" presStyleCnt="8"/>
      <dgm:spPr/>
      <dgm:t>
        <a:bodyPr/>
        <a:lstStyle/>
        <a:p>
          <a:endParaRPr lang="nl-NL"/>
        </a:p>
      </dgm:t>
    </dgm:pt>
    <dgm:pt modelId="{8502EF13-337D-446C-9782-56A986D24B3D}" type="pres">
      <dgm:prSet presAssocID="{BD32C192-0007-4C0A-B6C8-A29449C500AD}" presName="imageaccent3" presStyleCnt="0"/>
      <dgm:spPr/>
    </dgm:pt>
    <dgm:pt modelId="{0DDA31B4-C89E-46EE-9ADC-17F01F8536F3}" type="pres">
      <dgm:prSet presAssocID="{BD32C192-0007-4C0A-B6C8-A29449C500AD}" presName="accentRepeatNode" presStyleLbl="solidAlignAcc1" presStyleIdx="5" presStyleCnt="16"/>
      <dgm:spPr/>
    </dgm:pt>
    <dgm:pt modelId="{C20627F1-6BC2-49D0-999D-22FD58A6603B}" type="pres">
      <dgm:prSet presAssocID="{7B0FC998-2E73-4B11-9115-FCCE1A944731}" presName="text4" presStyleCnt="0"/>
      <dgm:spPr/>
    </dgm:pt>
    <dgm:pt modelId="{CD2B3035-7FF0-46F0-9E75-77598890DBAC}" type="pres">
      <dgm:prSet presAssocID="{7B0FC998-2E73-4B11-9115-FCCE1A944731}" presName="textRepeatNode" presStyleLbl="alignNode1" presStyleIdx="3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2AFA9DC3-C847-40AD-BD4C-5FBCA3487CAA}" type="pres">
      <dgm:prSet presAssocID="{7B0FC998-2E73-4B11-9115-FCCE1A944731}" presName="textaccent4" presStyleCnt="0"/>
      <dgm:spPr/>
    </dgm:pt>
    <dgm:pt modelId="{3BDC1FD1-83E3-4418-8C47-CB00476C0ACE}" type="pres">
      <dgm:prSet presAssocID="{7B0FC998-2E73-4B11-9115-FCCE1A944731}" presName="accentRepeatNode" presStyleLbl="solidAlignAcc1" presStyleIdx="6" presStyleCnt="16"/>
      <dgm:spPr/>
    </dgm:pt>
    <dgm:pt modelId="{B5CD3EAA-41CA-48A9-A0FD-7646C08A431C}" type="pres">
      <dgm:prSet presAssocID="{A0E48828-4A8D-4009-A9AD-6714EBFC4082}" presName="image4" presStyleCnt="0"/>
      <dgm:spPr/>
    </dgm:pt>
    <dgm:pt modelId="{5299E8EB-DBB8-46CE-87F7-F8AA5041428E}" type="pres">
      <dgm:prSet presAssocID="{A0E48828-4A8D-4009-A9AD-6714EBFC4082}" presName="imageRepeatNode" presStyleLbl="alignAcc1" presStyleIdx="3" presStyleCnt="8"/>
      <dgm:spPr/>
      <dgm:t>
        <a:bodyPr/>
        <a:lstStyle/>
        <a:p>
          <a:endParaRPr lang="nl-NL"/>
        </a:p>
      </dgm:t>
    </dgm:pt>
    <dgm:pt modelId="{43F5BD68-997B-46E2-AF27-FB4960FEFB4D}" type="pres">
      <dgm:prSet presAssocID="{A0E48828-4A8D-4009-A9AD-6714EBFC4082}" presName="imageaccent4" presStyleCnt="0"/>
      <dgm:spPr/>
    </dgm:pt>
    <dgm:pt modelId="{544E2D84-1384-4DDE-8973-DF5C0557EF2E}" type="pres">
      <dgm:prSet presAssocID="{A0E48828-4A8D-4009-A9AD-6714EBFC4082}" presName="accentRepeatNode" presStyleLbl="solidAlignAcc1" presStyleIdx="7" presStyleCnt="16"/>
      <dgm:spPr/>
    </dgm:pt>
    <dgm:pt modelId="{1A828436-CA75-4EA1-B857-CFCC211AAA00}" type="pres">
      <dgm:prSet presAssocID="{295D92E8-0B4C-480A-B74A-D0232B540769}" presName="text5" presStyleCnt="0"/>
      <dgm:spPr/>
    </dgm:pt>
    <dgm:pt modelId="{38C448F2-8B58-45D8-9134-676A31046C62}" type="pres">
      <dgm:prSet presAssocID="{295D92E8-0B4C-480A-B74A-D0232B540769}" presName="textRepeatNode" presStyleLbl="alignNode1" presStyleIdx="4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20DC6EB3-59E6-4412-A432-E8CA10E2B919}" type="pres">
      <dgm:prSet presAssocID="{295D92E8-0B4C-480A-B74A-D0232B540769}" presName="textaccent5" presStyleCnt="0"/>
      <dgm:spPr/>
    </dgm:pt>
    <dgm:pt modelId="{4550BDA9-1B33-4F77-8285-F8E1DF7492AF}" type="pres">
      <dgm:prSet presAssocID="{295D92E8-0B4C-480A-B74A-D0232B540769}" presName="accentRepeatNode" presStyleLbl="solidAlignAcc1" presStyleIdx="8" presStyleCnt="16"/>
      <dgm:spPr/>
    </dgm:pt>
    <dgm:pt modelId="{FB2D9F75-65C5-45DA-99E3-7DA1D7EE6035}" type="pres">
      <dgm:prSet presAssocID="{3879AA32-83C1-4EC5-B99F-BC9477CD4711}" presName="image5" presStyleCnt="0"/>
      <dgm:spPr/>
    </dgm:pt>
    <dgm:pt modelId="{4DAFCD20-18FB-4BCC-9E7D-D8CA0AD91DB8}" type="pres">
      <dgm:prSet presAssocID="{3879AA32-83C1-4EC5-B99F-BC9477CD4711}" presName="imageRepeatNode" presStyleLbl="alignAcc1" presStyleIdx="4" presStyleCnt="8"/>
      <dgm:spPr/>
      <dgm:t>
        <a:bodyPr/>
        <a:lstStyle/>
        <a:p>
          <a:endParaRPr lang="nl-NL"/>
        </a:p>
      </dgm:t>
    </dgm:pt>
    <dgm:pt modelId="{464388C5-05DB-4470-97B1-628D73DD05E6}" type="pres">
      <dgm:prSet presAssocID="{3879AA32-83C1-4EC5-B99F-BC9477CD4711}" presName="imageaccent5" presStyleCnt="0"/>
      <dgm:spPr/>
    </dgm:pt>
    <dgm:pt modelId="{2E28E4F4-692B-463A-A918-7BF6F8CC4550}" type="pres">
      <dgm:prSet presAssocID="{3879AA32-83C1-4EC5-B99F-BC9477CD4711}" presName="accentRepeatNode" presStyleLbl="solidAlignAcc1" presStyleIdx="9" presStyleCnt="16"/>
      <dgm:spPr/>
    </dgm:pt>
    <dgm:pt modelId="{AD5BE0B9-061C-4DF2-964D-A119CB39CDEB}" type="pres">
      <dgm:prSet presAssocID="{AED0BE49-9A78-431E-8054-5A5E0522E9CD}" presName="text6" presStyleCnt="0"/>
      <dgm:spPr/>
    </dgm:pt>
    <dgm:pt modelId="{66293B2B-79AD-46E3-9EDB-2953C4D19F77}" type="pres">
      <dgm:prSet presAssocID="{AED0BE49-9A78-431E-8054-5A5E0522E9CD}" presName="textRepeatNode" presStyleLbl="alignNode1" presStyleIdx="5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916BE38E-7EA3-4DBF-8274-6216E932D317}" type="pres">
      <dgm:prSet presAssocID="{AED0BE49-9A78-431E-8054-5A5E0522E9CD}" presName="textaccent6" presStyleCnt="0"/>
      <dgm:spPr/>
    </dgm:pt>
    <dgm:pt modelId="{3A479FB4-C2F0-4F03-82C5-3C723C19887D}" type="pres">
      <dgm:prSet presAssocID="{AED0BE49-9A78-431E-8054-5A5E0522E9CD}" presName="accentRepeatNode" presStyleLbl="solidAlignAcc1" presStyleIdx="10" presStyleCnt="16"/>
      <dgm:spPr/>
    </dgm:pt>
    <dgm:pt modelId="{C18CED58-EACD-4076-A400-60DF197BBFCA}" type="pres">
      <dgm:prSet presAssocID="{5D6FB119-32C4-4D98-840B-A3D9EB5C1CE2}" presName="image6" presStyleCnt="0"/>
      <dgm:spPr/>
    </dgm:pt>
    <dgm:pt modelId="{2E0ADC47-158D-4594-925A-94334471760E}" type="pres">
      <dgm:prSet presAssocID="{5D6FB119-32C4-4D98-840B-A3D9EB5C1CE2}" presName="imageRepeatNode" presStyleLbl="alignAcc1" presStyleIdx="5" presStyleCnt="8"/>
      <dgm:spPr/>
      <dgm:t>
        <a:bodyPr/>
        <a:lstStyle/>
        <a:p>
          <a:endParaRPr lang="nl-NL"/>
        </a:p>
      </dgm:t>
    </dgm:pt>
    <dgm:pt modelId="{050133C4-D9FE-45D9-955D-AD17EC17D98A}" type="pres">
      <dgm:prSet presAssocID="{5D6FB119-32C4-4D98-840B-A3D9EB5C1CE2}" presName="imageaccent6" presStyleCnt="0"/>
      <dgm:spPr/>
    </dgm:pt>
    <dgm:pt modelId="{E864EAC3-328F-4C9E-92C1-EB30C2C44488}" type="pres">
      <dgm:prSet presAssocID="{5D6FB119-32C4-4D98-840B-A3D9EB5C1CE2}" presName="accentRepeatNode" presStyleLbl="solidAlignAcc1" presStyleIdx="11" presStyleCnt="16"/>
      <dgm:spPr/>
    </dgm:pt>
    <dgm:pt modelId="{B91708CF-E1C5-4919-8164-31F2C7099CA4}" type="pres">
      <dgm:prSet presAssocID="{C53EA962-2A2D-436F-AD29-369F5B075154}" presName="text7" presStyleCnt="0"/>
      <dgm:spPr/>
    </dgm:pt>
    <dgm:pt modelId="{4BBAE37C-20ED-4B83-B351-DACFCB22693F}" type="pres">
      <dgm:prSet presAssocID="{C53EA962-2A2D-436F-AD29-369F5B075154}" presName="textRepeatNode" presStyleLbl="alignNode1" presStyleIdx="6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CEE33D30-4EB9-48EA-80F8-156C7BAE10DB}" type="pres">
      <dgm:prSet presAssocID="{C53EA962-2A2D-436F-AD29-369F5B075154}" presName="textaccent7" presStyleCnt="0"/>
      <dgm:spPr/>
    </dgm:pt>
    <dgm:pt modelId="{97B22467-F515-401A-AE12-ECD13EEE8841}" type="pres">
      <dgm:prSet presAssocID="{C53EA962-2A2D-436F-AD29-369F5B075154}" presName="accentRepeatNode" presStyleLbl="solidAlignAcc1" presStyleIdx="12" presStyleCnt="16"/>
      <dgm:spPr/>
    </dgm:pt>
    <dgm:pt modelId="{F6BB2B34-D9BF-4BE0-80F7-10BCA932E8CF}" type="pres">
      <dgm:prSet presAssocID="{F300BE51-DAF3-4625-AEEA-3EFE9D8E5B1B}" presName="image7" presStyleCnt="0"/>
      <dgm:spPr/>
    </dgm:pt>
    <dgm:pt modelId="{A27BD439-59E6-433B-93F7-5826F4701AC2}" type="pres">
      <dgm:prSet presAssocID="{F300BE51-DAF3-4625-AEEA-3EFE9D8E5B1B}" presName="imageRepeatNode" presStyleLbl="alignAcc1" presStyleIdx="6" presStyleCnt="8"/>
      <dgm:spPr/>
      <dgm:t>
        <a:bodyPr/>
        <a:lstStyle/>
        <a:p>
          <a:endParaRPr lang="nl-NL"/>
        </a:p>
      </dgm:t>
    </dgm:pt>
    <dgm:pt modelId="{63E15936-60CA-4597-B835-28E4791BB5CD}" type="pres">
      <dgm:prSet presAssocID="{F300BE51-DAF3-4625-AEEA-3EFE9D8E5B1B}" presName="imageaccent7" presStyleCnt="0"/>
      <dgm:spPr/>
    </dgm:pt>
    <dgm:pt modelId="{FC0F5FAF-EADF-46A7-9230-5A9CE9A9710D}" type="pres">
      <dgm:prSet presAssocID="{F300BE51-DAF3-4625-AEEA-3EFE9D8E5B1B}" presName="accentRepeatNode" presStyleLbl="solidAlignAcc1" presStyleIdx="13" presStyleCnt="16"/>
      <dgm:spPr/>
    </dgm:pt>
    <dgm:pt modelId="{225FAED2-7CAC-437D-B9EF-67569DA34DC2}" type="pres">
      <dgm:prSet presAssocID="{59BE9ABF-D7DC-40D5-A426-83468B4A17E3}" presName="text8" presStyleCnt="0"/>
      <dgm:spPr/>
    </dgm:pt>
    <dgm:pt modelId="{95A18777-DB4A-47AD-B6A1-14423D62A6CD}" type="pres">
      <dgm:prSet presAssocID="{59BE9ABF-D7DC-40D5-A426-83468B4A17E3}" presName="textRepeatNode" presStyleLbl="alignNode1" presStyleIdx="7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1E5B9C22-29AA-4C02-BA38-342A98D1C9C7}" type="pres">
      <dgm:prSet presAssocID="{59BE9ABF-D7DC-40D5-A426-83468B4A17E3}" presName="textaccent8" presStyleCnt="0"/>
      <dgm:spPr/>
    </dgm:pt>
    <dgm:pt modelId="{6067704C-44E7-4931-9A2A-A282CE7F3DF0}" type="pres">
      <dgm:prSet presAssocID="{59BE9ABF-D7DC-40D5-A426-83468B4A17E3}" presName="accentRepeatNode" presStyleLbl="solidAlignAcc1" presStyleIdx="14" presStyleCnt="16"/>
      <dgm:spPr/>
    </dgm:pt>
    <dgm:pt modelId="{D0A35E8D-19CD-4B48-B132-B4F0B22F17CC}" type="pres">
      <dgm:prSet presAssocID="{951015A7-FD80-4CC1-8687-EC4703280533}" presName="image8" presStyleCnt="0"/>
      <dgm:spPr/>
    </dgm:pt>
    <dgm:pt modelId="{F443C50A-38E3-4F34-B2DE-2E0D7C1D791F}" type="pres">
      <dgm:prSet presAssocID="{951015A7-FD80-4CC1-8687-EC4703280533}" presName="imageRepeatNode" presStyleLbl="alignAcc1" presStyleIdx="7" presStyleCnt="8"/>
      <dgm:spPr/>
      <dgm:t>
        <a:bodyPr/>
        <a:lstStyle/>
        <a:p>
          <a:endParaRPr lang="nl-NL"/>
        </a:p>
      </dgm:t>
    </dgm:pt>
    <dgm:pt modelId="{6B189EFD-2419-4AB9-BF98-8FA1A88E1646}" type="pres">
      <dgm:prSet presAssocID="{951015A7-FD80-4CC1-8687-EC4703280533}" presName="imageaccent8" presStyleCnt="0"/>
      <dgm:spPr/>
    </dgm:pt>
    <dgm:pt modelId="{61228518-02E3-47F3-937D-C5C28B1BE067}" type="pres">
      <dgm:prSet presAssocID="{951015A7-FD80-4CC1-8687-EC4703280533}" presName="accentRepeatNode" presStyleLbl="solidAlignAcc1" presStyleIdx="15" presStyleCnt="16"/>
      <dgm:spPr/>
    </dgm:pt>
  </dgm:ptLst>
  <dgm:cxnLst>
    <dgm:cxn modelId="{AE7758BA-F26E-4B15-8FB1-842A70A398FE}" type="presOf" srcId="{AED0BE49-9A78-431E-8054-5A5E0522E9CD}" destId="{66293B2B-79AD-46E3-9EDB-2953C4D19F77}" srcOrd="0" destOrd="0" presId="urn:microsoft.com/office/officeart/2008/layout/HexagonCluster"/>
    <dgm:cxn modelId="{02517E45-B64F-4EA6-B95F-5C6AB93D0EDC}" type="presOf" srcId="{7B0FC998-2E73-4B11-9115-FCCE1A944731}" destId="{CD2B3035-7FF0-46F0-9E75-77598890DBAC}" srcOrd="0" destOrd="0" presId="urn:microsoft.com/office/officeart/2008/layout/HexagonCluster"/>
    <dgm:cxn modelId="{AE748153-DEC0-47F6-870E-E97875083270}" srcId="{93CA1956-0693-424B-8AA2-286CB2348316}" destId="{FF798700-CA9E-48D9-A08F-65092DD13BEA}" srcOrd="2" destOrd="0" parTransId="{4CB95135-B389-4D43-8010-DCBBF5820611}" sibTransId="{BD32C192-0007-4C0A-B6C8-A29449C500AD}"/>
    <dgm:cxn modelId="{8E0A4812-9FA2-48BE-89C8-395564C1E421}" srcId="{93CA1956-0693-424B-8AA2-286CB2348316}" destId="{C53EA962-2A2D-436F-AD29-369F5B075154}" srcOrd="6" destOrd="0" parTransId="{83B7164F-0C17-492C-88B5-973A05EF25D6}" sibTransId="{F300BE51-DAF3-4625-AEEA-3EFE9D8E5B1B}"/>
    <dgm:cxn modelId="{5A219B51-E4C5-4365-B2F9-5ACA6F112089}" type="presOf" srcId="{295D92E8-0B4C-480A-B74A-D0232B540769}" destId="{38C448F2-8B58-45D8-9134-676A31046C62}" srcOrd="0" destOrd="0" presId="urn:microsoft.com/office/officeart/2008/layout/HexagonCluster"/>
    <dgm:cxn modelId="{D0113624-41FE-41F1-8AC9-AB67783E94A6}" type="presOf" srcId="{C53EA962-2A2D-436F-AD29-369F5B075154}" destId="{4BBAE37C-20ED-4B83-B351-DACFCB22693F}" srcOrd="0" destOrd="0" presId="urn:microsoft.com/office/officeart/2008/layout/HexagonCluster"/>
    <dgm:cxn modelId="{D23B8F93-964B-4EAA-8360-090575D3C66D}" type="presOf" srcId="{59BE9ABF-D7DC-40D5-A426-83468B4A17E3}" destId="{95A18777-DB4A-47AD-B6A1-14423D62A6CD}" srcOrd="0" destOrd="0" presId="urn:microsoft.com/office/officeart/2008/layout/HexagonCluster"/>
    <dgm:cxn modelId="{CC0B0813-BF7B-4CE1-A1F8-B2F5FE7BA1D8}" srcId="{93CA1956-0693-424B-8AA2-286CB2348316}" destId="{59BE9ABF-D7DC-40D5-A426-83468B4A17E3}" srcOrd="7" destOrd="0" parTransId="{5387CFC3-1AE0-414F-A975-4515B3A29DF6}" sibTransId="{951015A7-FD80-4CC1-8687-EC4703280533}"/>
    <dgm:cxn modelId="{74A933D6-BBAE-4097-8232-C52EB05132DE}" srcId="{93CA1956-0693-424B-8AA2-286CB2348316}" destId="{7B0FC998-2E73-4B11-9115-FCCE1A944731}" srcOrd="3" destOrd="0" parTransId="{7D00A1C5-D0A8-4BCF-A2DE-3EBB149E39C7}" sibTransId="{A0E48828-4A8D-4009-A9AD-6714EBFC4082}"/>
    <dgm:cxn modelId="{4900B6AA-53C5-42B3-B765-4BF510785BAB}" srcId="{93CA1956-0693-424B-8AA2-286CB2348316}" destId="{99634B5D-DCCD-4FA1-A6A8-857620A7D350}" srcOrd="0" destOrd="0" parTransId="{6E02056C-2940-42D4-B51C-98B40A211473}" sibTransId="{D1C359AD-94E2-4567-8CA5-BBC3C1C30E4C}"/>
    <dgm:cxn modelId="{957B7808-851F-4848-AA12-89395E64E330}" type="presOf" srcId="{3879AA32-83C1-4EC5-B99F-BC9477CD4711}" destId="{4DAFCD20-18FB-4BCC-9E7D-D8CA0AD91DB8}" srcOrd="0" destOrd="0" presId="urn:microsoft.com/office/officeart/2008/layout/HexagonCluster"/>
    <dgm:cxn modelId="{FFD84617-600E-41C0-A53F-F76D6DAA14CB}" srcId="{93CA1956-0693-424B-8AA2-286CB2348316}" destId="{B2CC5316-4520-4D12-98DA-048BF1F31117}" srcOrd="1" destOrd="0" parTransId="{AE74BF1F-53FC-4B42-B1FA-1C379F302BC0}" sibTransId="{C8134F71-EAF6-42D7-9847-B83D2EDB105F}"/>
    <dgm:cxn modelId="{157372AD-72C8-47F6-8554-877D65F59EAE}" type="presOf" srcId="{951015A7-FD80-4CC1-8687-EC4703280533}" destId="{F443C50A-38E3-4F34-B2DE-2E0D7C1D791F}" srcOrd="0" destOrd="0" presId="urn:microsoft.com/office/officeart/2008/layout/HexagonCluster"/>
    <dgm:cxn modelId="{90AAE37D-8BC9-4050-8EDF-BB16A66817E8}" type="presOf" srcId="{BD32C192-0007-4C0A-B6C8-A29449C500AD}" destId="{BD4DF60D-1BFE-4E39-85A6-FF768342916A}" srcOrd="0" destOrd="0" presId="urn:microsoft.com/office/officeart/2008/layout/HexagonCluster"/>
    <dgm:cxn modelId="{CE362C34-DDEC-4AEF-8CF4-4A1E05661E0E}" type="presOf" srcId="{FF798700-CA9E-48D9-A08F-65092DD13BEA}" destId="{54DAC4F5-2DC4-4571-91E4-191C6D68DF3F}" srcOrd="0" destOrd="0" presId="urn:microsoft.com/office/officeart/2008/layout/HexagonCluster"/>
    <dgm:cxn modelId="{9552BAFE-7541-4A18-9392-775A90EE0F84}" type="presOf" srcId="{D1C359AD-94E2-4567-8CA5-BBC3C1C30E4C}" destId="{09FDFBED-C9C0-4B24-9C79-6506B518C94C}" srcOrd="0" destOrd="0" presId="urn:microsoft.com/office/officeart/2008/layout/HexagonCluster"/>
    <dgm:cxn modelId="{526A27E8-4AD3-4462-AB7F-56BAA1D487A8}" type="presOf" srcId="{C8134F71-EAF6-42D7-9847-B83D2EDB105F}" destId="{4FFCC4B9-75E1-4337-9D2E-A573D3D29B3C}" srcOrd="0" destOrd="0" presId="urn:microsoft.com/office/officeart/2008/layout/HexagonCluster"/>
    <dgm:cxn modelId="{AD93CD7B-2B6F-4E37-8831-C3E6FFF19F9F}" type="presOf" srcId="{99634B5D-DCCD-4FA1-A6A8-857620A7D350}" destId="{D8B4C3C0-1403-456E-ACBA-B722EC5F87E9}" srcOrd="0" destOrd="0" presId="urn:microsoft.com/office/officeart/2008/layout/HexagonCluster"/>
    <dgm:cxn modelId="{7C209D57-D825-4F73-9CB3-503E8ED5D548}" srcId="{93CA1956-0693-424B-8AA2-286CB2348316}" destId="{295D92E8-0B4C-480A-B74A-D0232B540769}" srcOrd="4" destOrd="0" parTransId="{7BFA06FC-2BD9-4F72-843A-74C0A01FA7BB}" sibTransId="{3879AA32-83C1-4EC5-B99F-BC9477CD4711}"/>
    <dgm:cxn modelId="{4ECAD518-B4C7-4852-974F-47213DA1AF31}" srcId="{93CA1956-0693-424B-8AA2-286CB2348316}" destId="{AED0BE49-9A78-431E-8054-5A5E0522E9CD}" srcOrd="5" destOrd="0" parTransId="{B20899EA-8EE1-4250-8F22-F0E47129FD8C}" sibTransId="{5D6FB119-32C4-4D98-840B-A3D9EB5C1CE2}"/>
    <dgm:cxn modelId="{4DAE0FCC-91D1-4DF0-83B6-AC3EEB22AEFE}" type="presOf" srcId="{5D6FB119-32C4-4D98-840B-A3D9EB5C1CE2}" destId="{2E0ADC47-158D-4594-925A-94334471760E}" srcOrd="0" destOrd="0" presId="urn:microsoft.com/office/officeart/2008/layout/HexagonCluster"/>
    <dgm:cxn modelId="{7B646984-C3DD-4080-B596-7FDCBDBE0EE8}" type="presOf" srcId="{A0E48828-4A8D-4009-A9AD-6714EBFC4082}" destId="{5299E8EB-DBB8-46CE-87F7-F8AA5041428E}" srcOrd="0" destOrd="0" presId="urn:microsoft.com/office/officeart/2008/layout/HexagonCluster"/>
    <dgm:cxn modelId="{9FC68617-4466-40D6-8EF4-61087114E65B}" type="presOf" srcId="{93CA1956-0693-424B-8AA2-286CB2348316}" destId="{1C608419-DBBF-4262-A54D-E3D7FD15A86B}" srcOrd="0" destOrd="0" presId="urn:microsoft.com/office/officeart/2008/layout/HexagonCluster"/>
    <dgm:cxn modelId="{8C9B9B6A-E49C-4218-BDA3-E447180DE984}" type="presOf" srcId="{F300BE51-DAF3-4625-AEEA-3EFE9D8E5B1B}" destId="{A27BD439-59E6-433B-93F7-5826F4701AC2}" srcOrd="0" destOrd="0" presId="urn:microsoft.com/office/officeart/2008/layout/HexagonCluster"/>
    <dgm:cxn modelId="{E1BE9261-D645-4CF6-824A-2164728D2EA4}" type="presOf" srcId="{B2CC5316-4520-4D12-98DA-048BF1F31117}" destId="{A0C167A2-5CC6-4AC4-A43E-F8CCBDB6105E}" srcOrd="0" destOrd="0" presId="urn:microsoft.com/office/officeart/2008/layout/HexagonCluster"/>
    <dgm:cxn modelId="{D57F7DDD-3D18-4369-B627-2714E87767FD}" type="presParOf" srcId="{1C608419-DBBF-4262-A54D-E3D7FD15A86B}" destId="{F58AF53F-4243-4493-ACDE-79E651C205A9}" srcOrd="0" destOrd="0" presId="urn:microsoft.com/office/officeart/2008/layout/HexagonCluster"/>
    <dgm:cxn modelId="{C292B38A-AEA7-461A-98A8-33FC690BF02E}" type="presParOf" srcId="{F58AF53F-4243-4493-ACDE-79E651C205A9}" destId="{D8B4C3C0-1403-456E-ACBA-B722EC5F87E9}" srcOrd="0" destOrd="0" presId="urn:microsoft.com/office/officeart/2008/layout/HexagonCluster"/>
    <dgm:cxn modelId="{3FF54097-C37B-429F-90D6-4113D45162F8}" type="presParOf" srcId="{1C608419-DBBF-4262-A54D-E3D7FD15A86B}" destId="{39255AD7-1762-4A7B-BA9E-568B5D3485B9}" srcOrd="1" destOrd="0" presId="urn:microsoft.com/office/officeart/2008/layout/HexagonCluster"/>
    <dgm:cxn modelId="{5DE9C18F-96C9-4797-BCE6-24DDF8560763}" type="presParOf" srcId="{39255AD7-1762-4A7B-BA9E-568B5D3485B9}" destId="{DBFF000A-110A-49A3-84C8-43A1496EBA9E}" srcOrd="0" destOrd="0" presId="urn:microsoft.com/office/officeart/2008/layout/HexagonCluster"/>
    <dgm:cxn modelId="{ECF04568-7793-4B08-BAA2-6CC927D5AB82}" type="presParOf" srcId="{1C608419-DBBF-4262-A54D-E3D7FD15A86B}" destId="{988B1FBE-32E8-4E61-BCD4-8B4F0D23D1D7}" srcOrd="2" destOrd="0" presId="urn:microsoft.com/office/officeart/2008/layout/HexagonCluster"/>
    <dgm:cxn modelId="{24279652-A131-4DB5-93A0-B6AC88FDCF06}" type="presParOf" srcId="{988B1FBE-32E8-4E61-BCD4-8B4F0D23D1D7}" destId="{09FDFBED-C9C0-4B24-9C79-6506B518C94C}" srcOrd="0" destOrd="0" presId="urn:microsoft.com/office/officeart/2008/layout/HexagonCluster"/>
    <dgm:cxn modelId="{59149CA4-9E44-4784-A743-EA3E0E18AEC7}" type="presParOf" srcId="{1C608419-DBBF-4262-A54D-E3D7FD15A86B}" destId="{679F7910-67F0-49B7-84C4-B45C96CB59FD}" srcOrd="3" destOrd="0" presId="urn:microsoft.com/office/officeart/2008/layout/HexagonCluster"/>
    <dgm:cxn modelId="{092BBE4D-26E7-466D-912D-E4C1C1D4F77E}" type="presParOf" srcId="{679F7910-67F0-49B7-84C4-B45C96CB59FD}" destId="{09987D11-2409-4703-815A-036DA0851EF7}" srcOrd="0" destOrd="0" presId="urn:microsoft.com/office/officeart/2008/layout/HexagonCluster"/>
    <dgm:cxn modelId="{24BA7FA8-0AA9-4511-986D-FF10BD16E214}" type="presParOf" srcId="{1C608419-DBBF-4262-A54D-E3D7FD15A86B}" destId="{AA72F790-1C35-4ADB-B3D2-A70A195130C9}" srcOrd="4" destOrd="0" presId="urn:microsoft.com/office/officeart/2008/layout/HexagonCluster"/>
    <dgm:cxn modelId="{0A6EDE4B-C2E8-4B1B-8BC7-99F21E89A54F}" type="presParOf" srcId="{AA72F790-1C35-4ADB-B3D2-A70A195130C9}" destId="{A0C167A2-5CC6-4AC4-A43E-F8CCBDB6105E}" srcOrd="0" destOrd="0" presId="urn:microsoft.com/office/officeart/2008/layout/HexagonCluster"/>
    <dgm:cxn modelId="{91C0ED8E-2EEA-4642-8E96-70F881CB34D0}" type="presParOf" srcId="{1C608419-DBBF-4262-A54D-E3D7FD15A86B}" destId="{6C30B5A8-C05C-48C1-9929-0F972CEF0D01}" srcOrd="5" destOrd="0" presId="urn:microsoft.com/office/officeart/2008/layout/HexagonCluster"/>
    <dgm:cxn modelId="{77839712-1125-4268-A757-A4698ECBC39D}" type="presParOf" srcId="{6C30B5A8-C05C-48C1-9929-0F972CEF0D01}" destId="{3EB3F733-2686-4D1A-948A-99EB38A213DA}" srcOrd="0" destOrd="0" presId="urn:microsoft.com/office/officeart/2008/layout/HexagonCluster"/>
    <dgm:cxn modelId="{B63B9351-3FFB-438D-B079-49DB09838AEE}" type="presParOf" srcId="{1C608419-DBBF-4262-A54D-E3D7FD15A86B}" destId="{D4B975C3-4E9B-4965-B01E-D3710DAE4658}" srcOrd="6" destOrd="0" presId="urn:microsoft.com/office/officeart/2008/layout/HexagonCluster"/>
    <dgm:cxn modelId="{B065BAA7-70DB-4A01-A5D3-B42A4518C167}" type="presParOf" srcId="{D4B975C3-4E9B-4965-B01E-D3710DAE4658}" destId="{4FFCC4B9-75E1-4337-9D2E-A573D3D29B3C}" srcOrd="0" destOrd="0" presId="urn:microsoft.com/office/officeart/2008/layout/HexagonCluster"/>
    <dgm:cxn modelId="{F90C8414-5A0C-44FD-98F0-51B03488E8EF}" type="presParOf" srcId="{1C608419-DBBF-4262-A54D-E3D7FD15A86B}" destId="{0F52E309-A3FB-4EFA-B1C5-391138644C9D}" srcOrd="7" destOrd="0" presId="urn:microsoft.com/office/officeart/2008/layout/HexagonCluster"/>
    <dgm:cxn modelId="{4461AFCD-4121-4C07-9D38-BBD3E8AFA666}" type="presParOf" srcId="{0F52E309-A3FB-4EFA-B1C5-391138644C9D}" destId="{14592EB2-F5A7-40D2-9762-9E50D48D9FB7}" srcOrd="0" destOrd="0" presId="urn:microsoft.com/office/officeart/2008/layout/HexagonCluster"/>
    <dgm:cxn modelId="{8DE0E501-7885-40B5-B436-0ACB34F8D3C4}" type="presParOf" srcId="{1C608419-DBBF-4262-A54D-E3D7FD15A86B}" destId="{3D12C3D6-A718-43E6-9872-E9F2B2FD1E40}" srcOrd="8" destOrd="0" presId="urn:microsoft.com/office/officeart/2008/layout/HexagonCluster"/>
    <dgm:cxn modelId="{DE63B1FE-4F9D-4041-844D-1CDE8F26B23B}" type="presParOf" srcId="{3D12C3D6-A718-43E6-9872-E9F2B2FD1E40}" destId="{54DAC4F5-2DC4-4571-91E4-191C6D68DF3F}" srcOrd="0" destOrd="0" presId="urn:microsoft.com/office/officeart/2008/layout/HexagonCluster"/>
    <dgm:cxn modelId="{C627AC4B-C9D5-481D-9E1C-4DF4D3DE98AB}" type="presParOf" srcId="{1C608419-DBBF-4262-A54D-E3D7FD15A86B}" destId="{856752F8-2C77-46B7-BF9C-734A33727428}" srcOrd="9" destOrd="0" presId="urn:microsoft.com/office/officeart/2008/layout/HexagonCluster"/>
    <dgm:cxn modelId="{F7FA4446-A298-4507-B4CF-37F0F167C6EF}" type="presParOf" srcId="{856752F8-2C77-46B7-BF9C-734A33727428}" destId="{6319F43D-BB4A-40EE-BF78-0429473B599A}" srcOrd="0" destOrd="0" presId="urn:microsoft.com/office/officeart/2008/layout/HexagonCluster"/>
    <dgm:cxn modelId="{AEF4D9A9-508F-489F-99BD-17233EA20D7B}" type="presParOf" srcId="{1C608419-DBBF-4262-A54D-E3D7FD15A86B}" destId="{8B86F20A-9BD3-4816-80EA-C5967678844D}" srcOrd="10" destOrd="0" presId="urn:microsoft.com/office/officeart/2008/layout/HexagonCluster"/>
    <dgm:cxn modelId="{8B310E32-4D8D-4DB6-83C1-4CABCC314E95}" type="presParOf" srcId="{8B86F20A-9BD3-4816-80EA-C5967678844D}" destId="{BD4DF60D-1BFE-4E39-85A6-FF768342916A}" srcOrd="0" destOrd="0" presId="urn:microsoft.com/office/officeart/2008/layout/HexagonCluster"/>
    <dgm:cxn modelId="{6B545DCC-3625-434E-B65D-2DB5F9DF3EF1}" type="presParOf" srcId="{1C608419-DBBF-4262-A54D-E3D7FD15A86B}" destId="{8502EF13-337D-446C-9782-56A986D24B3D}" srcOrd="11" destOrd="0" presId="urn:microsoft.com/office/officeart/2008/layout/HexagonCluster"/>
    <dgm:cxn modelId="{811E6AD4-9EE2-49D2-9A03-2F32D20C0350}" type="presParOf" srcId="{8502EF13-337D-446C-9782-56A986D24B3D}" destId="{0DDA31B4-C89E-46EE-9ADC-17F01F8536F3}" srcOrd="0" destOrd="0" presId="urn:microsoft.com/office/officeart/2008/layout/HexagonCluster"/>
    <dgm:cxn modelId="{975A87C3-4354-4C4C-BA2C-1C719A98A026}" type="presParOf" srcId="{1C608419-DBBF-4262-A54D-E3D7FD15A86B}" destId="{C20627F1-6BC2-49D0-999D-22FD58A6603B}" srcOrd="12" destOrd="0" presId="urn:microsoft.com/office/officeart/2008/layout/HexagonCluster"/>
    <dgm:cxn modelId="{79536FC9-2C82-4CD7-84DF-76DD4D2BC601}" type="presParOf" srcId="{C20627F1-6BC2-49D0-999D-22FD58A6603B}" destId="{CD2B3035-7FF0-46F0-9E75-77598890DBAC}" srcOrd="0" destOrd="0" presId="urn:microsoft.com/office/officeart/2008/layout/HexagonCluster"/>
    <dgm:cxn modelId="{D75C0DDA-0C64-4D3D-87BA-1FE4691638E2}" type="presParOf" srcId="{1C608419-DBBF-4262-A54D-E3D7FD15A86B}" destId="{2AFA9DC3-C847-40AD-BD4C-5FBCA3487CAA}" srcOrd="13" destOrd="0" presId="urn:microsoft.com/office/officeart/2008/layout/HexagonCluster"/>
    <dgm:cxn modelId="{F28CB652-F498-485D-8734-03DD8E25B355}" type="presParOf" srcId="{2AFA9DC3-C847-40AD-BD4C-5FBCA3487CAA}" destId="{3BDC1FD1-83E3-4418-8C47-CB00476C0ACE}" srcOrd="0" destOrd="0" presId="urn:microsoft.com/office/officeart/2008/layout/HexagonCluster"/>
    <dgm:cxn modelId="{3A781FAD-AFB1-4008-99C4-CF461E50AD28}" type="presParOf" srcId="{1C608419-DBBF-4262-A54D-E3D7FD15A86B}" destId="{B5CD3EAA-41CA-48A9-A0FD-7646C08A431C}" srcOrd="14" destOrd="0" presId="urn:microsoft.com/office/officeart/2008/layout/HexagonCluster"/>
    <dgm:cxn modelId="{E80CFFC7-F1B1-42BC-AF9B-77E535CF49A9}" type="presParOf" srcId="{B5CD3EAA-41CA-48A9-A0FD-7646C08A431C}" destId="{5299E8EB-DBB8-46CE-87F7-F8AA5041428E}" srcOrd="0" destOrd="0" presId="urn:microsoft.com/office/officeart/2008/layout/HexagonCluster"/>
    <dgm:cxn modelId="{3BDDB744-E266-432A-ACB2-0DB019E4D0BF}" type="presParOf" srcId="{1C608419-DBBF-4262-A54D-E3D7FD15A86B}" destId="{43F5BD68-997B-46E2-AF27-FB4960FEFB4D}" srcOrd="15" destOrd="0" presId="urn:microsoft.com/office/officeart/2008/layout/HexagonCluster"/>
    <dgm:cxn modelId="{AA61EB48-2507-42E4-AA4B-ABBBC86D984B}" type="presParOf" srcId="{43F5BD68-997B-46E2-AF27-FB4960FEFB4D}" destId="{544E2D84-1384-4DDE-8973-DF5C0557EF2E}" srcOrd="0" destOrd="0" presId="urn:microsoft.com/office/officeart/2008/layout/HexagonCluster"/>
    <dgm:cxn modelId="{B73B3A94-3384-4083-9F02-A61369B6A6A0}" type="presParOf" srcId="{1C608419-DBBF-4262-A54D-E3D7FD15A86B}" destId="{1A828436-CA75-4EA1-B857-CFCC211AAA00}" srcOrd="16" destOrd="0" presId="urn:microsoft.com/office/officeart/2008/layout/HexagonCluster"/>
    <dgm:cxn modelId="{3E996280-B32A-4406-9070-4D9B868A5B27}" type="presParOf" srcId="{1A828436-CA75-4EA1-B857-CFCC211AAA00}" destId="{38C448F2-8B58-45D8-9134-676A31046C62}" srcOrd="0" destOrd="0" presId="urn:microsoft.com/office/officeart/2008/layout/HexagonCluster"/>
    <dgm:cxn modelId="{4DF3F355-1426-44E0-8EF5-B345E3FE08E7}" type="presParOf" srcId="{1C608419-DBBF-4262-A54D-E3D7FD15A86B}" destId="{20DC6EB3-59E6-4412-A432-E8CA10E2B919}" srcOrd="17" destOrd="0" presId="urn:microsoft.com/office/officeart/2008/layout/HexagonCluster"/>
    <dgm:cxn modelId="{6017E543-E311-45EC-AD3E-FE1D7E6FA6EC}" type="presParOf" srcId="{20DC6EB3-59E6-4412-A432-E8CA10E2B919}" destId="{4550BDA9-1B33-4F77-8285-F8E1DF7492AF}" srcOrd="0" destOrd="0" presId="urn:microsoft.com/office/officeart/2008/layout/HexagonCluster"/>
    <dgm:cxn modelId="{083CBD99-68C9-4221-9EEA-B66979376012}" type="presParOf" srcId="{1C608419-DBBF-4262-A54D-E3D7FD15A86B}" destId="{FB2D9F75-65C5-45DA-99E3-7DA1D7EE6035}" srcOrd="18" destOrd="0" presId="urn:microsoft.com/office/officeart/2008/layout/HexagonCluster"/>
    <dgm:cxn modelId="{A5E2283D-5DF1-4CDC-8130-7287F9F42CB5}" type="presParOf" srcId="{FB2D9F75-65C5-45DA-99E3-7DA1D7EE6035}" destId="{4DAFCD20-18FB-4BCC-9E7D-D8CA0AD91DB8}" srcOrd="0" destOrd="0" presId="urn:microsoft.com/office/officeart/2008/layout/HexagonCluster"/>
    <dgm:cxn modelId="{CE9AD2A5-8EF4-4F20-8259-BFD0F34E6BF2}" type="presParOf" srcId="{1C608419-DBBF-4262-A54D-E3D7FD15A86B}" destId="{464388C5-05DB-4470-97B1-628D73DD05E6}" srcOrd="19" destOrd="0" presId="urn:microsoft.com/office/officeart/2008/layout/HexagonCluster"/>
    <dgm:cxn modelId="{B3BF686E-8050-4AC7-919C-EEEFFBD46CC4}" type="presParOf" srcId="{464388C5-05DB-4470-97B1-628D73DD05E6}" destId="{2E28E4F4-692B-463A-A918-7BF6F8CC4550}" srcOrd="0" destOrd="0" presId="urn:microsoft.com/office/officeart/2008/layout/HexagonCluster"/>
    <dgm:cxn modelId="{CA21C8CF-6A24-4B50-A613-268DE8D24F94}" type="presParOf" srcId="{1C608419-DBBF-4262-A54D-E3D7FD15A86B}" destId="{AD5BE0B9-061C-4DF2-964D-A119CB39CDEB}" srcOrd="20" destOrd="0" presId="urn:microsoft.com/office/officeart/2008/layout/HexagonCluster"/>
    <dgm:cxn modelId="{87B98691-CE7D-4583-A850-30BD08024839}" type="presParOf" srcId="{AD5BE0B9-061C-4DF2-964D-A119CB39CDEB}" destId="{66293B2B-79AD-46E3-9EDB-2953C4D19F77}" srcOrd="0" destOrd="0" presId="urn:microsoft.com/office/officeart/2008/layout/HexagonCluster"/>
    <dgm:cxn modelId="{834023F7-365B-41C2-9484-2C9454201E48}" type="presParOf" srcId="{1C608419-DBBF-4262-A54D-E3D7FD15A86B}" destId="{916BE38E-7EA3-4DBF-8274-6216E932D317}" srcOrd="21" destOrd="0" presId="urn:microsoft.com/office/officeart/2008/layout/HexagonCluster"/>
    <dgm:cxn modelId="{FE470682-338D-4C6B-8F36-4D72B913E554}" type="presParOf" srcId="{916BE38E-7EA3-4DBF-8274-6216E932D317}" destId="{3A479FB4-C2F0-4F03-82C5-3C723C19887D}" srcOrd="0" destOrd="0" presId="urn:microsoft.com/office/officeart/2008/layout/HexagonCluster"/>
    <dgm:cxn modelId="{81DEDE44-EF6B-46E7-A4C9-9A1983587ACA}" type="presParOf" srcId="{1C608419-DBBF-4262-A54D-E3D7FD15A86B}" destId="{C18CED58-EACD-4076-A400-60DF197BBFCA}" srcOrd="22" destOrd="0" presId="urn:microsoft.com/office/officeart/2008/layout/HexagonCluster"/>
    <dgm:cxn modelId="{B78E5661-5BF4-4514-9E6B-64602E2F8320}" type="presParOf" srcId="{C18CED58-EACD-4076-A400-60DF197BBFCA}" destId="{2E0ADC47-158D-4594-925A-94334471760E}" srcOrd="0" destOrd="0" presId="urn:microsoft.com/office/officeart/2008/layout/HexagonCluster"/>
    <dgm:cxn modelId="{4E5B9536-538C-4620-8431-069819612CA3}" type="presParOf" srcId="{1C608419-DBBF-4262-A54D-E3D7FD15A86B}" destId="{050133C4-D9FE-45D9-955D-AD17EC17D98A}" srcOrd="23" destOrd="0" presId="urn:microsoft.com/office/officeart/2008/layout/HexagonCluster"/>
    <dgm:cxn modelId="{9C038807-9F63-4D43-92F1-365BF69BEEB2}" type="presParOf" srcId="{050133C4-D9FE-45D9-955D-AD17EC17D98A}" destId="{E864EAC3-328F-4C9E-92C1-EB30C2C44488}" srcOrd="0" destOrd="0" presId="urn:microsoft.com/office/officeart/2008/layout/HexagonCluster"/>
    <dgm:cxn modelId="{02A0CB2C-73F1-45C7-90F5-796EEA1B8CDE}" type="presParOf" srcId="{1C608419-DBBF-4262-A54D-E3D7FD15A86B}" destId="{B91708CF-E1C5-4919-8164-31F2C7099CA4}" srcOrd="24" destOrd="0" presId="urn:microsoft.com/office/officeart/2008/layout/HexagonCluster"/>
    <dgm:cxn modelId="{F8F51508-9ACE-4E97-9D2B-3F10E5FAD6B8}" type="presParOf" srcId="{B91708CF-E1C5-4919-8164-31F2C7099CA4}" destId="{4BBAE37C-20ED-4B83-B351-DACFCB22693F}" srcOrd="0" destOrd="0" presId="urn:microsoft.com/office/officeart/2008/layout/HexagonCluster"/>
    <dgm:cxn modelId="{FC90F38C-CC7E-40B1-ACC1-D7946A0D37B8}" type="presParOf" srcId="{1C608419-DBBF-4262-A54D-E3D7FD15A86B}" destId="{CEE33D30-4EB9-48EA-80F8-156C7BAE10DB}" srcOrd="25" destOrd="0" presId="urn:microsoft.com/office/officeart/2008/layout/HexagonCluster"/>
    <dgm:cxn modelId="{F090AD6E-CCF3-4A36-9FE4-B0BF038D7337}" type="presParOf" srcId="{CEE33D30-4EB9-48EA-80F8-156C7BAE10DB}" destId="{97B22467-F515-401A-AE12-ECD13EEE8841}" srcOrd="0" destOrd="0" presId="urn:microsoft.com/office/officeart/2008/layout/HexagonCluster"/>
    <dgm:cxn modelId="{70587034-6D13-49DB-B1D0-BBDED72134AB}" type="presParOf" srcId="{1C608419-DBBF-4262-A54D-E3D7FD15A86B}" destId="{F6BB2B34-D9BF-4BE0-80F7-10BCA932E8CF}" srcOrd="26" destOrd="0" presId="urn:microsoft.com/office/officeart/2008/layout/HexagonCluster"/>
    <dgm:cxn modelId="{1FBA4FFC-CDEE-4516-B9EB-FC780320E248}" type="presParOf" srcId="{F6BB2B34-D9BF-4BE0-80F7-10BCA932E8CF}" destId="{A27BD439-59E6-433B-93F7-5826F4701AC2}" srcOrd="0" destOrd="0" presId="urn:microsoft.com/office/officeart/2008/layout/HexagonCluster"/>
    <dgm:cxn modelId="{0512F014-1873-4111-AC2E-42C0A2496BC8}" type="presParOf" srcId="{1C608419-DBBF-4262-A54D-E3D7FD15A86B}" destId="{63E15936-60CA-4597-B835-28E4791BB5CD}" srcOrd="27" destOrd="0" presId="urn:microsoft.com/office/officeart/2008/layout/HexagonCluster"/>
    <dgm:cxn modelId="{331ED602-9F4F-4ABE-A57D-4F199DBDF25B}" type="presParOf" srcId="{63E15936-60CA-4597-B835-28E4791BB5CD}" destId="{FC0F5FAF-EADF-46A7-9230-5A9CE9A9710D}" srcOrd="0" destOrd="0" presId="urn:microsoft.com/office/officeart/2008/layout/HexagonCluster"/>
    <dgm:cxn modelId="{4CD310C6-DF7E-4F8D-8695-3807743A0D70}" type="presParOf" srcId="{1C608419-DBBF-4262-A54D-E3D7FD15A86B}" destId="{225FAED2-7CAC-437D-B9EF-67569DA34DC2}" srcOrd="28" destOrd="0" presId="urn:microsoft.com/office/officeart/2008/layout/HexagonCluster"/>
    <dgm:cxn modelId="{5AFE8C3E-8447-4805-A5F2-69235A8E7F23}" type="presParOf" srcId="{225FAED2-7CAC-437D-B9EF-67569DA34DC2}" destId="{95A18777-DB4A-47AD-B6A1-14423D62A6CD}" srcOrd="0" destOrd="0" presId="urn:microsoft.com/office/officeart/2008/layout/HexagonCluster"/>
    <dgm:cxn modelId="{7CE28F50-A7AC-4223-B9EA-F15F8EE5F695}" type="presParOf" srcId="{1C608419-DBBF-4262-A54D-E3D7FD15A86B}" destId="{1E5B9C22-29AA-4C02-BA38-342A98D1C9C7}" srcOrd="29" destOrd="0" presId="urn:microsoft.com/office/officeart/2008/layout/HexagonCluster"/>
    <dgm:cxn modelId="{9DBC2639-F8DE-489E-B5ED-71D7E21DFE42}" type="presParOf" srcId="{1E5B9C22-29AA-4C02-BA38-342A98D1C9C7}" destId="{6067704C-44E7-4931-9A2A-A282CE7F3DF0}" srcOrd="0" destOrd="0" presId="urn:microsoft.com/office/officeart/2008/layout/HexagonCluster"/>
    <dgm:cxn modelId="{45CCB331-B3E9-48C2-9D39-19B0A02E6937}" type="presParOf" srcId="{1C608419-DBBF-4262-A54D-E3D7FD15A86B}" destId="{D0A35E8D-19CD-4B48-B132-B4F0B22F17CC}" srcOrd="30" destOrd="0" presId="urn:microsoft.com/office/officeart/2008/layout/HexagonCluster"/>
    <dgm:cxn modelId="{6F5C7704-088E-49E3-B2F7-2728666DF420}" type="presParOf" srcId="{D0A35E8D-19CD-4B48-B132-B4F0B22F17CC}" destId="{F443C50A-38E3-4F34-B2DE-2E0D7C1D791F}" srcOrd="0" destOrd="0" presId="urn:microsoft.com/office/officeart/2008/layout/HexagonCluster"/>
    <dgm:cxn modelId="{8E8CB966-83F6-4E61-BB86-3B4C3CC15AB3}" type="presParOf" srcId="{1C608419-DBBF-4262-A54D-E3D7FD15A86B}" destId="{6B189EFD-2419-4AB9-BF98-8FA1A88E1646}" srcOrd="31" destOrd="0" presId="urn:microsoft.com/office/officeart/2008/layout/HexagonCluster"/>
    <dgm:cxn modelId="{708D8E1D-9CD5-4317-B790-46640FB3E9AA}" type="presParOf" srcId="{6B189EFD-2419-4AB9-BF98-8FA1A88E1646}" destId="{61228518-02E3-47F3-937D-C5C28B1BE06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5C7872-42C5-48C6-9897-F82913E704EE}" type="doc">
      <dgm:prSet loTypeId="urn:microsoft.com/office/officeart/2005/8/layout/h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4EBE4B42-C280-44FA-B776-88150E02F046}">
      <dgm:prSet phldrT="[Tekst]" custT="1"/>
      <dgm:spPr/>
      <dgm:t>
        <a:bodyPr/>
        <a:lstStyle/>
        <a:p>
          <a:r>
            <a:rPr lang="nl-NL" sz="2400" baseline="0" smtClean="0"/>
            <a:t>Gebouwde</a:t>
          </a:r>
          <a:r>
            <a:rPr lang="nl-NL" sz="2400" smtClean="0"/>
            <a:t> omgeving</a:t>
          </a:r>
          <a:endParaRPr lang="nl-NL" sz="2400" dirty="0"/>
        </a:p>
      </dgm:t>
    </dgm:pt>
    <dgm:pt modelId="{0B29074D-3586-474A-A532-34557CF04753}" type="parTrans" cxnId="{0CFF63DF-3F41-424B-AAD6-2C0C3692BB6A}">
      <dgm:prSet/>
      <dgm:spPr/>
      <dgm:t>
        <a:bodyPr/>
        <a:lstStyle/>
        <a:p>
          <a:endParaRPr lang="nl-NL"/>
        </a:p>
      </dgm:t>
    </dgm:pt>
    <dgm:pt modelId="{DECB6F57-501D-4387-89BC-1BA30A127D07}" type="sibTrans" cxnId="{0CFF63DF-3F41-424B-AAD6-2C0C3692BB6A}">
      <dgm:prSet/>
      <dgm:spPr/>
      <dgm:t>
        <a:bodyPr/>
        <a:lstStyle/>
        <a:p>
          <a:endParaRPr lang="nl-NL"/>
        </a:p>
      </dgm:t>
    </dgm:pt>
    <dgm:pt modelId="{A4C7A47F-F7B3-42E6-A007-BEDFB07BD154}">
      <dgm:prSet phldrT="[Tekst]" phldr="1"/>
      <dgm:spPr/>
      <dgm:t>
        <a:bodyPr/>
        <a:lstStyle/>
        <a:p>
          <a:endParaRPr lang="nl-NL" dirty="0"/>
        </a:p>
      </dgm:t>
    </dgm:pt>
    <dgm:pt modelId="{6CD4AAEA-EB1D-450C-9EC2-77CB9B0E7908}" type="parTrans" cxnId="{8EF9B974-876A-4175-ADC7-964F4EF859A5}">
      <dgm:prSet/>
      <dgm:spPr/>
      <dgm:t>
        <a:bodyPr/>
        <a:lstStyle/>
        <a:p>
          <a:endParaRPr lang="nl-NL"/>
        </a:p>
      </dgm:t>
    </dgm:pt>
    <dgm:pt modelId="{93C524AD-BA11-4AE5-BCDA-DC54A9DC9479}" type="sibTrans" cxnId="{8EF9B974-876A-4175-ADC7-964F4EF859A5}">
      <dgm:prSet/>
      <dgm:spPr/>
      <dgm:t>
        <a:bodyPr/>
        <a:lstStyle/>
        <a:p>
          <a:endParaRPr lang="nl-NL"/>
        </a:p>
      </dgm:t>
    </dgm:pt>
    <dgm:pt modelId="{4FA3BB5E-A3E0-4AF1-AA8C-E33AACED63D2}">
      <dgm:prSet phldrT="[Tekst]"/>
      <dgm:spPr/>
      <dgm:t>
        <a:bodyPr/>
        <a:lstStyle/>
        <a:p>
          <a:endParaRPr lang="nl-NL" sz="1200" dirty="0"/>
        </a:p>
      </dgm:t>
    </dgm:pt>
    <dgm:pt modelId="{BCC1ED27-4A71-4D41-81C2-89B2BE8F01A4}" type="parTrans" cxnId="{93BC7797-51B9-4326-9079-2B33D9489BF7}">
      <dgm:prSet/>
      <dgm:spPr/>
      <dgm:t>
        <a:bodyPr/>
        <a:lstStyle/>
        <a:p>
          <a:endParaRPr lang="nl-NL"/>
        </a:p>
      </dgm:t>
    </dgm:pt>
    <dgm:pt modelId="{B29B6124-3C06-44B2-90A4-BBC61819F8E3}" type="sibTrans" cxnId="{93BC7797-51B9-4326-9079-2B33D9489BF7}">
      <dgm:prSet/>
      <dgm:spPr/>
      <dgm:t>
        <a:bodyPr/>
        <a:lstStyle/>
        <a:p>
          <a:endParaRPr lang="nl-NL"/>
        </a:p>
      </dgm:t>
    </dgm:pt>
    <dgm:pt modelId="{42C197FE-57B5-4CD3-8A0B-9E11881E83BD}">
      <dgm:prSet phldrT="[Tekst]" phldr="1"/>
      <dgm:spPr/>
      <dgm:t>
        <a:bodyPr/>
        <a:lstStyle/>
        <a:p>
          <a:endParaRPr lang="nl-NL" sz="1200" dirty="0"/>
        </a:p>
      </dgm:t>
    </dgm:pt>
    <dgm:pt modelId="{BADB7CE0-34DD-45BA-AAA2-963A24DD98D9}" type="parTrans" cxnId="{1B43AAF9-AB7C-4DC9-8AD1-41D568F9A397}">
      <dgm:prSet/>
      <dgm:spPr/>
      <dgm:t>
        <a:bodyPr/>
        <a:lstStyle/>
        <a:p>
          <a:endParaRPr lang="nl-NL"/>
        </a:p>
      </dgm:t>
    </dgm:pt>
    <dgm:pt modelId="{810D6C32-9A8E-47A0-A989-E9326193469B}" type="sibTrans" cxnId="{1B43AAF9-AB7C-4DC9-8AD1-41D568F9A397}">
      <dgm:prSet/>
      <dgm:spPr/>
      <dgm:t>
        <a:bodyPr/>
        <a:lstStyle/>
        <a:p>
          <a:endParaRPr lang="nl-NL"/>
        </a:p>
      </dgm:t>
    </dgm:pt>
    <dgm:pt modelId="{B4FE8452-3785-47A1-9B4F-FDFDA5B360A7}">
      <dgm:prSet phldrT="[Tekst]" phldr="1"/>
      <dgm:spPr/>
      <dgm:t>
        <a:bodyPr/>
        <a:lstStyle/>
        <a:p>
          <a:endParaRPr lang="nl-NL"/>
        </a:p>
      </dgm:t>
    </dgm:pt>
    <dgm:pt modelId="{3BF6BC46-A920-49E1-AB70-EC0132BAB0B9}" type="parTrans" cxnId="{7F465B36-2287-4E40-AD68-9E3C87CC9237}">
      <dgm:prSet/>
      <dgm:spPr/>
      <dgm:t>
        <a:bodyPr/>
        <a:lstStyle/>
        <a:p>
          <a:endParaRPr lang="nl-NL"/>
        </a:p>
      </dgm:t>
    </dgm:pt>
    <dgm:pt modelId="{092B5739-F426-4DC9-BA59-75CFDF177552}" type="sibTrans" cxnId="{7F465B36-2287-4E40-AD68-9E3C87CC9237}">
      <dgm:prSet/>
      <dgm:spPr/>
      <dgm:t>
        <a:bodyPr/>
        <a:lstStyle/>
        <a:p>
          <a:endParaRPr lang="nl-NL"/>
        </a:p>
      </dgm:t>
    </dgm:pt>
    <dgm:pt modelId="{6F44B4D5-1CEC-4326-A11C-248DA18C01D3}">
      <dgm:prSet phldrT="[Tekst]" phldr="1"/>
      <dgm:spPr/>
      <dgm:t>
        <a:bodyPr/>
        <a:lstStyle/>
        <a:p>
          <a:endParaRPr lang="nl-NL" sz="1200" dirty="0"/>
        </a:p>
      </dgm:t>
    </dgm:pt>
    <dgm:pt modelId="{7802B362-83A6-461D-847B-72680D36F055}" type="parTrans" cxnId="{CE71E3C2-9F74-489F-A095-C2AEC1C3B6B0}">
      <dgm:prSet/>
      <dgm:spPr/>
      <dgm:t>
        <a:bodyPr/>
        <a:lstStyle/>
        <a:p>
          <a:endParaRPr lang="nl-NL"/>
        </a:p>
      </dgm:t>
    </dgm:pt>
    <dgm:pt modelId="{4F49F34E-5BEA-45BF-BC4A-790A33E1C1EE}" type="sibTrans" cxnId="{CE71E3C2-9F74-489F-A095-C2AEC1C3B6B0}">
      <dgm:prSet/>
      <dgm:spPr/>
      <dgm:t>
        <a:bodyPr/>
        <a:lstStyle/>
        <a:p>
          <a:endParaRPr lang="nl-NL"/>
        </a:p>
      </dgm:t>
    </dgm:pt>
    <dgm:pt modelId="{421ED181-89C0-401A-8FF3-8DA775C88251}">
      <dgm:prSet phldrT="[Tekst]" phldr="1"/>
      <dgm:spPr/>
      <dgm:t>
        <a:bodyPr/>
        <a:lstStyle/>
        <a:p>
          <a:pPr algn="l"/>
          <a:endParaRPr lang="nl-NL" sz="1300" dirty="0"/>
        </a:p>
      </dgm:t>
    </dgm:pt>
    <dgm:pt modelId="{601EBBB8-A454-4280-A700-E620DB66D1DF}" type="sibTrans" cxnId="{A4E8902F-DF94-44F2-A217-2EC55750DACA}">
      <dgm:prSet/>
      <dgm:spPr/>
      <dgm:t>
        <a:bodyPr/>
        <a:lstStyle/>
        <a:p>
          <a:endParaRPr lang="nl-NL"/>
        </a:p>
      </dgm:t>
    </dgm:pt>
    <dgm:pt modelId="{66E8649E-5FBE-4A84-B227-E24902A16754}" type="parTrans" cxnId="{A4E8902F-DF94-44F2-A217-2EC55750DACA}">
      <dgm:prSet/>
      <dgm:spPr/>
      <dgm:t>
        <a:bodyPr/>
        <a:lstStyle/>
        <a:p>
          <a:endParaRPr lang="nl-NL"/>
        </a:p>
      </dgm:t>
    </dgm:pt>
    <dgm:pt modelId="{E1AC4157-E54B-4345-A4AE-EC18784CE2AE}">
      <dgm:prSet phldrT="[Tekst]" custT="1"/>
      <dgm:spPr/>
      <dgm:t>
        <a:bodyPr/>
        <a:lstStyle/>
        <a:p>
          <a:pPr algn="l"/>
          <a:r>
            <a:rPr lang="nl-NL" sz="1600" dirty="0"/>
            <a:t>Warmte/ Koude</a:t>
          </a:r>
          <a:endParaRPr lang="nl-NL" sz="1300" dirty="0"/>
        </a:p>
      </dgm:t>
    </dgm:pt>
    <dgm:pt modelId="{965DDB65-425F-4281-AB33-58E5414F4C95}" type="parTrans" cxnId="{9FCED3D4-23A0-43A0-BC54-E8D0E0C8C80A}">
      <dgm:prSet/>
      <dgm:spPr/>
      <dgm:t>
        <a:bodyPr/>
        <a:lstStyle/>
        <a:p>
          <a:endParaRPr lang="nl-NL"/>
        </a:p>
      </dgm:t>
    </dgm:pt>
    <dgm:pt modelId="{4732D03F-7BCD-4A0A-8C58-F7100CB176A9}" type="sibTrans" cxnId="{9FCED3D4-23A0-43A0-BC54-E8D0E0C8C80A}">
      <dgm:prSet/>
      <dgm:spPr/>
      <dgm:t>
        <a:bodyPr/>
        <a:lstStyle/>
        <a:p>
          <a:endParaRPr lang="nl-NL"/>
        </a:p>
      </dgm:t>
    </dgm:pt>
    <dgm:pt modelId="{A9EC2E66-7E8B-4793-AD87-BD2E54C382CC}">
      <dgm:prSet phldrT="[Tekst]"/>
      <dgm:spPr/>
      <dgm:t>
        <a:bodyPr/>
        <a:lstStyle/>
        <a:p>
          <a:pPr algn="l"/>
          <a:endParaRPr lang="nl-NL" sz="1300" dirty="0"/>
        </a:p>
      </dgm:t>
    </dgm:pt>
    <dgm:pt modelId="{D0FD4726-AED2-4FEF-A04D-B3A3877486B8}" type="parTrans" cxnId="{75477215-6222-413C-BED4-60ADBB5AF59E}">
      <dgm:prSet/>
      <dgm:spPr/>
      <dgm:t>
        <a:bodyPr/>
        <a:lstStyle/>
        <a:p>
          <a:endParaRPr lang="nl-NL"/>
        </a:p>
      </dgm:t>
    </dgm:pt>
    <dgm:pt modelId="{3136468B-9C05-499A-B922-7B787D21A910}" type="sibTrans" cxnId="{75477215-6222-413C-BED4-60ADBB5AF59E}">
      <dgm:prSet/>
      <dgm:spPr/>
      <dgm:t>
        <a:bodyPr/>
        <a:lstStyle/>
        <a:p>
          <a:endParaRPr lang="nl-NL"/>
        </a:p>
      </dgm:t>
    </dgm:pt>
    <dgm:pt modelId="{E5CCB183-261B-4083-8936-291B52FCBE7E}">
      <dgm:prSet phldrT="[Tekst]" custT="1"/>
      <dgm:spPr/>
      <dgm:t>
        <a:bodyPr/>
        <a:lstStyle/>
        <a:p>
          <a:pPr algn="l"/>
          <a:r>
            <a:rPr lang="nl-NL" sz="1600" dirty="0"/>
            <a:t>Besparing + </a:t>
          </a:r>
          <a:r>
            <a:rPr lang="nl-NL" sz="1500" dirty="0"/>
            <a:t>betaalbaarheid</a:t>
          </a:r>
        </a:p>
      </dgm:t>
    </dgm:pt>
    <dgm:pt modelId="{3896FB3B-6ED5-4B56-9D68-F1060FD566E2}" type="parTrans" cxnId="{BABE80B1-3C7C-406A-84E2-B4D30A7E237C}">
      <dgm:prSet/>
      <dgm:spPr/>
      <dgm:t>
        <a:bodyPr/>
        <a:lstStyle/>
        <a:p>
          <a:endParaRPr lang="nl-NL"/>
        </a:p>
      </dgm:t>
    </dgm:pt>
    <dgm:pt modelId="{94D54014-B9FC-4352-A3CF-02F4FE1B8DCC}" type="sibTrans" cxnId="{BABE80B1-3C7C-406A-84E2-B4D30A7E237C}">
      <dgm:prSet/>
      <dgm:spPr/>
      <dgm:t>
        <a:bodyPr/>
        <a:lstStyle/>
        <a:p>
          <a:endParaRPr lang="nl-NL"/>
        </a:p>
      </dgm:t>
    </dgm:pt>
    <dgm:pt modelId="{43CDD88A-F7B6-419E-B314-63B6E3B62427}">
      <dgm:prSet phldrT="[Tekst]" custT="1"/>
      <dgm:spPr/>
      <dgm:t>
        <a:bodyPr/>
        <a:lstStyle/>
        <a:p>
          <a:r>
            <a:rPr lang="nl-NL" sz="1600" dirty="0"/>
            <a:t>Ruimtelijke afweging</a:t>
          </a:r>
        </a:p>
      </dgm:t>
    </dgm:pt>
    <dgm:pt modelId="{91DBC9BF-64AB-4F0D-8A96-CD5C26A75C41}" type="parTrans" cxnId="{0AB2D8E6-BA49-4DE1-8904-E743F5B14DE2}">
      <dgm:prSet/>
      <dgm:spPr/>
      <dgm:t>
        <a:bodyPr/>
        <a:lstStyle/>
        <a:p>
          <a:endParaRPr lang="nl-NL"/>
        </a:p>
      </dgm:t>
    </dgm:pt>
    <dgm:pt modelId="{77C19629-7709-4492-B92C-E82043F4A28B}" type="sibTrans" cxnId="{0AB2D8E6-BA49-4DE1-8904-E743F5B14DE2}">
      <dgm:prSet/>
      <dgm:spPr/>
      <dgm:t>
        <a:bodyPr/>
        <a:lstStyle/>
        <a:p>
          <a:endParaRPr lang="nl-NL"/>
        </a:p>
      </dgm:t>
    </dgm:pt>
    <dgm:pt modelId="{124E89DE-4E98-49D6-856E-1AA3DD49B69C}">
      <dgm:prSet phldrT="[Tekst]"/>
      <dgm:spPr/>
      <dgm:t>
        <a:bodyPr/>
        <a:lstStyle/>
        <a:p>
          <a:endParaRPr lang="nl-NL" sz="1200" dirty="0"/>
        </a:p>
      </dgm:t>
    </dgm:pt>
    <dgm:pt modelId="{1CA94146-51EF-4EA3-9831-00686FE3AD16}" type="parTrans" cxnId="{D34DDA74-2FCE-48BF-847A-9862147573F8}">
      <dgm:prSet/>
      <dgm:spPr/>
      <dgm:t>
        <a:bodyPr/>
        <a:lstStyle/>
        <a:p>
          <a:endParaRPr lang="nl-NL"/>
        </a:p>
      </dgm:t>
    </dgm:pt>
    <dgm:pt modelId="{EE6CB2CE-D544-4077-8096-2D206914A833}" type="sibTrans" cxnId="{D34DDA74-2FCE-48BF-847A-9862147573F8}">
      <dgm:prSet/>
      <dgm:spPr/>
      <dgm:t>
        <a:bodyPr/>
        <a:lstStyle/>
        <a:p>
          <a:endParaRPr lang="nl-NL"/>
        </a:p>
      </dgm:t>
    </dgm:pt>
    <dgm:pt modelId="{FF5CA69E-18E7-4EF8-8FD1-6DA5BAF4ADCA}">
      <dgm:prSet phldrT="[Tekst]" custT="1"/>
      <dgm:spPr/>
      <dgm:t>
        <a:bodyPr/>
        <a:lstStyle/>
        <a:p>
          <a:r>
            <a:rPr lang="nl-NL" sz="1600" dirty="0"/>
            <a:t>Participatie</a:t>
          </a:r>
        </a:p>
      </dgm:t>
    </dgm:pt>
    <dgm:pt modelId="{7C8FC14F-81D6-4FBD-89AC-E8CB795B538F}" type="parTrans" cxnId="{4A200B37-9264-4B41-B630-E9898907651F}">
      <dgm:prSet/>
      <dgm:spPr/>
      <dgm:t>
        <a:bodyPr/>
        <a:lstStyle/>
        <a:p>
          <a:endParaRPr lang="nl-NL"/>
        </a:p>
      </dgm:t>
    </dgm:pt>
    <dgm:pt modelId="{B6B145E3-B9CC-4558-9934-E4AADC629244}" type="sibTrans" cxnId="{4A200B37-9264-4B41-B630-E9898907651F}">
      <dgm:prSet/>
      <dgm:spPr/>
      <dgm:t>
        <a:bodyPr/>
        <a:lstStyle/>
        <a:p>
          <a:endParaRPr lang="nl-NL"/>
        </a:p>
      </dgm:t>
    </dgm:pt>
    <dgm:pt modelId="{3EFF95B9-35A4-42AE-85D8-E469E377E1AF}">
      <dgm:prSet custT="1"/>
      <dgm:spPr/>
      <dgm:t>
        <a:bodyPr/>
        <a:lstStyle/>
        <a:p>
          <a:r>
            <a:rPr lang="nl-NL" sz="1500" dirty="0" smtClean="0"/>
            <a:t>Communicatie</a:t>
          </a:r>
          <a:endParaRPr lang="nl-NL" sz="1500" dirty="0"/>
        </a:p>
      </dgm:t>
    </dgm:pt>
    <dgm:pt modelId="{62643C25-D098-44B0-A1FD-2CE88372FBD9}" type="parTrans" cxnId="{38B08097-A674-4D32-A8C4-263BDBCD14FF}">
      <dgm:prSet/>
      <dgm:spPr/>
      <dgm:t>
        <a:bodyPr/>
        <a:lstStyle/>
        <a:p>
          <a:endParaRPr lang="nl-NL"/>
        </a:p>
      </dgm:t>
    </dgm:pt>
    <dgm:pt modelId="{9DE8B67B-A9C0-4A3D-9B48-63D4F9CE8732}" type="sibTrans" cxnId="{38B08097-A674-4D32-A8C4-263BDBCD14FF}">
      <dgm:prSet/>
      <dgm:spPr/>
      <dgm:t>
        <a:bodyPr/>
        <a:lstStyle/>
        <a:p>
          <a:endParaRPr lang="nl-NL"/>
        </a:p>
      </dgm:t>
    </dgm:pt>
    <dgm:pt modelId="{9489678F-29A7-40DC-AA1E-BE331B6E6A02}">
      <dgm:prSet phldrT="[Tekst]"/>
      <dgm:spPr/>
      <dgm:t>
        <a:bodyPr/>
        <a:lstStyle/>
        <a:p>
          <a:endParaRPr lang="nl-NL" sz="1200"/>
        </a:p>
      </dgm:t>
    </dgm:pt>
    <dgm:pt modelId="{FA104178-A269-41AE-913F-7DD97E625C49}" type="parTrans" cxnId="{784CEDBA-889F-485C-A3C0-8FFB22DA3D05}">
      <dgm:prSet/>
      <dgm:spPr/>
      <dgm:t>
        <a:bodyPr/>
        <a:lstStyle/>
        <a:p>
          <a:endParaRPr lang="nl-NL"/>
        </a:p>
      </dgm:t>
    </dgm:pt>
    <dgm:pt modelId="{1A84AC4B-FE37-4FBB-BFAF-18653E26E27C}" type="sibTrans" cxnId="{784CEDBA-889F-485C-A3C0-8FFB22DA3D05}">
      <dgm:prSet/>
      <dgm:spPr/>
      <dgm:t>
        <a:bodyPr/>
        <a:lstStyle/>
        <a:p>
          <a:endParaRPr lang="nl-NL"/>
        </a:p>
      </dgm:t>
    </dgm:pt>
    <dgm:pt modelId="{73B487D1-053D-4B10-A207-6256F21B7B60}">
      <dgm:prSet phldrT="[Tekst]"/>
      <dgm:spPr/>
      <dgm:t>
        <a:bodyPr/>
        <a:lstStyle/>
        <a:p>
          <a:endParaRPr lang="nl-NL" sz="1200"/>
        </a:p>
      </dgm:t>
    </dgm:pt>
    <dgm:pt modelId="{8A25F27E-2A45-460D-AAB0-47074638BC21}" type="parTrans" cxnId="{4A67C2B7-D404-49F6-8F66-707DDC7862D1}">
      <dgm:prSet/>
      <dgm:spPr/>
      <dgm:t>
        <a:bodyPr/>
        <a:lstStyle/>
        <a:p>
          <a:endParaRPr lang="nl-NL"/>
        </a:p>
      </dgm:t>
    </dgm:pt>
    <dgm:pt modelId="{C4A40F2D-BD65-4E82-A9B5-18E5CEC33420}" type="sibTrans" cxnId="{4A67C2B7-D404-49F6-8F66-707DDC7862D1}">
      <dgm:prSet/>
      <dgm:spPr/>
      <dgm:t>
        <a:bodyPr/>
        <a:lstStyle/>
        <a:p>
          <a:endParaRPr lang="nl-NL"/>
        </a:p>
      </dgm:t>
    </dgm:pt>
    <dgm:pt modelId="{F5710152-B531-4CF7-8AB8-8B4C5CDBB4FB}">
      <dgm:prSet phldrT="[Tekst]"/>
      <dgm:spPr/>
      <dgm:t>
        <a:bodyPr/>
        <a:lstStyle/>
        <a:p>
          <a:pPr>
            <a:buNone/>
          </a:pPr>
          <a:endParaRPr lang="nl-NL" sz="1200" dirty="0"/>
        </a:p>
      </dgm:t>
    </dgm:pt>
    <dgm:pt modelId="{EFE76D0E-ADCD-45E4-AB74-926075D12D35}" type="parTrans" cxnId="{08202B0C-AEEB-4B99-ADB1-58FF6F9501A8}">
      <dgm:prSet/>
      <dgm:spPr/>
      <dgm:t>
        <a:bodyPr/>
        <a:lstStyle/>
        <a:p>
          <a:endParaRPr lang="nl-NL"/>
        </a:p>
      </dgm:t>
    </dgm:pt>
    <dgm:pt modelId="{4E73FD10-727E-4CF2-BC13-E83791470F42}" type="sibTrans" cxnId="{08202B0C-AEEB-4B99-ADB1-58FF6F9501A8}">
      <dgm:prSet/>
      <dgm:spPr/>
      <dgm:t>
        <a:bodyPr/>
        <a:lstStyle/>
        <a:p>
          <a:endParaRPr lang="nl-NL"/>
        </a:p>
      </dgm:t>
    </dgm:pt>
    <dgm:pt modelId="{76C781EB-D589-43BD-A72F-E4B55B5761C3}">
      <dgm:prSet phldrT="[Tekst]"/>
      <dgm:spPr/>
      <dgm:t>
        <a:bodyPr/>
        <a:lstStyle/>
        <a:p>
          <a:pPr>
            <a:buNone/>
          </a:pPr>
          <a:endParaRPr lang="nl-NL" sz="1200" dirty="0"/>
        </a:p>
      </dgm:t>
    </dgm:pt>
    <dgm:pt modelId="{4095DA53-F08C-4A83-8109-46AE36DE6590}" type="parTrans" cxnId="{B4534815-6B09-4F06-9C4E-345B2F9D624F}">
      <dgm:prSet/>
      <dgm:spPr/>
      <dgm:t>
        <a:bodyPr/>
        <a:lstStyle/>
        <a:p>
          <a:endParaRPr lang="nl-NL"/>
        </a:p>
      </dgm:t>
    </dgm:pt>
    <dgm:pt modelId="{E0D89AE5-C7E3-47CC-8F6A-41880D3698BA}" type="sibTrans" cxnId="{B4534815-6B09-4F06-9C4E-345B2F9D624F}">
      <dgm:prSet/>
      <dgm:spPr/>
      <dgm:t>
        <a:bodyPr/>
        <a:lstStyle/>
        <a:p>
          <a:endParaRPr lang="nl-NL"/>
        </a:p>
      </dgm:t>
    </dgm:pt>
    <dgm:pt modelId="{BC09711C-38AE-4642-B39D-30C9A28E520E}">
      <dgm:prSet custT="1"/>
      <dgm:spPr/>
      <dgm:t>
        <a:bodyPr/>
        <a:lstStyle/>
        <a:p>
          <a:r>
            <a:rPr lang="nl-NL" sz="1600" dirty="0"/>
            <a:t>Debat</a:t>
          </a:r>
          <a:endParaRPr lang="nl-NL" sz="1400" dirty="0"/>
        </a:p>
      </dgm:t>
    </dgm:pt>
    <dgm:pt modelId="{D34916B2-5C4F-4C62-AF0C-2F800DF99AF2}" type="parTrans" cxnId="{B6397781-F1BC-4AE2-9E06-6B5959DB86BC}">
      <dgm:prSet/>
      <dgm:spPr/>
      <dgm:t>
        <a:bodyPr/>
        <a:lstStyle/>
        <a:p>
          <a:endParaRPr lang="nl-NL"/>
        </a:p>
      </dgm:t>
    </dgm:pt>
    <dgm:pt modelId="{302C997B-24D4-49DC-B8D2-21F4A0F0D0E9}" type="sibTrans" cxnId="{B6397781-F1BC-4AE2-9E06-6B5959DB86BC}">
      <dgm:prSet/>
      <dgm:spPr/>
      <dgm:t>
        <a:bodyPr/>
        <a:lstStyle/>
        <a:p>
          <a:endParaRPr lang="nl-NL"/>
        </a:p>
      </dgm:t>
    </dgm:pt>
    <dgm:pt modelId="{68EB8F5A-0F0B-4BEC-BD2B-F9F45EEA7C37}">
      <dgm:prSet phldrT="[Tekst]" custT="1"/>
      <dgm:spPr/>
      <dgm:t>
        <a:bodyPr/>
        <a:lstStyle/>
        <a:p>
          <a:pPr>
            <a:buNone/>
          </a:pPr>
          <a:r>
            <a:rPr lang="nl-NL" sz="1600" dirty="0"/>
            <a:t>Thema’s </a:t>
          </a:r>
          <a:endParaRPr lang="nl-NL" sz="1400" dirty="0"/>
        </a:p>
      </dgm:t>
    </dgm:pt>
    <dgm:pt modelId="{1B467879-1F7E-4F2B-B615-4DA28F5FE646}" type="parTrans" cxnId="{B1EE1F65-8955-4C3A-B50D-79791A171E5C}">
      <dgm:prSet/>
      <dgm:spPr/>
      <dgm:t>
        <a:bodyPr/>
        <a:lstStyle/>
        <a:p>
          <a:endParaRPr lang="nl-NL"/>
        </a:p>
      </dgm:t>
    </dgm:pt>
    <dgm:pt modelId="{45DA8C68-28EC-4C40-9384-71BDC2865B73}" type="sibTrans" cxnId="{B1EE1F65-8955-4C3A-B50D-79791A171E5C}">
      <dgm:prSet/>
      <dgm:spPr/>
      <dgm:t>
        <a:bodyPr/>
        <a:lstStyle/>
        <a:p>
          <a:endParaRPr lang="nl-NL"/>
        </a:p>
      </dgm:t>
    </dgm:pt>
    <dgm:pt modelId="{8327CA17-5ABE-4C4E-9FB5-0D1C4B2E8DDF}">
      <dgm:prSet phldrT="[Tekst]" custT="1"/>
      <dgm:spPr/>
      <dgm:t>
        <a:bodyPr/>
        <a:lstStyle/>
        <a:p>
          <a:pPr algn="l"/>
          <a:r>
            <a:rPr lang="nl-NL" sz="1600" dirty="0" smtClean="0"/>
            <a:t>Thema’s </a:t>
          </a:r>
          <a:endParaRPr lang="nl-NL" sz="1300" dirty="0"/>
        </a:p>
      </dgm:t>
    </dgm:pt>
    <dgm:pt modelId="{8FCE07C1-EB24-4C72-95A0-3BC7C7A2826D}" type="parTrans" cxnId="{524EA647-D04F-47DE-B011-4FEC8AA867C4}">
      <dgm:prSet/>
      <dgm:spPr/>
      <dgm:t>
        <a:bodyPr/>
        <a:lstStyle/>
        <a:p>
          <a:endParaRPr lang="nl-NL"/>
        </a:p>
      </dgm:t>
    </dgm:pt>
    <dgm:pt modelId="{CD876613-0F15-4C62-8386-F9B591643419}" type="sibTrans" cxnId="{524EA647-D04F-47DE-B011-4FEC8AA867C4}">
      <dgm:prSet/>
      <dgm:spPr/>
      <dgm:t>
        <a:bodyPr/>
        <a:lstStyle/>
        <a:p>
          <a:endParaRPr lang="nl-NL"/>
        </a:p>
      </dgm:t>
    </dgm:pt>
    <dgm:pt modelId="{5E6858FC-453F-4C83-AA86-E53E72E00F15}">
      <dgm:prSet phldrT="[Tekst]" custT="1"/>
      <dgm:spPr/>
      <dgm:t>
        <a:bodyPr/>
        <a:lstStyle/>
        <a:p>
          <a:pPr>
            <a:buNone/>
          </a:pPr>
          <a:r>
            <a:rPr lang="nl-NL" sz="1600" dirty="0"/>
            <a:t>Thema’s </a:t>
          </a:r>
        </a:p>
      </dgm:t>
    </dgm:pt>
    <dgm:pt modelId="{32C34213-B18F-4BC2-B317-814A9A8CF9CE}" type="sibTrans" cxnId="{CF358E6A-4B74-49CC-ACBB-58620C110DBB}">
      <dgm:prSet/>
      <dgm:spPr/>
      <dgm:t>
        <a:bodyPr/>
        <a:lstStyle/>
        <a:p>
          <a:endParaRPr lang="nl-NL"/>
        </a:p>
      </dgm:t>
    </dgm:pt>
    <dgm:pt modelId="{0E759968-5B58-436A-97D0-EF09E61798ED}" type="parTrans" cxnId="{CF358E6A-4B74-49CC-ACBB-58620C110DBB}">
      <dgm:prSet/>
      <dgm:spPr/>
      <dgm:t>
        <a:bodyPr/>
        <a:lstStyle/>
        <a:p>
          <a:endParaRPr lang="nl-NL"/>
        </a:p>
      </dgm:t>
    </dgm:pt>
    <dgm:pt modelId="{5F12AD69-DE50-4EBC-B9A4-2E52BE8F4ACB}">
      <dgm:prSet phldrT="[Tekst]"/>
      <dgm:spPr/>
      <dgm:t>
        <a:bodyPr/>
        <a:lstStyle/>
        <a:p>
          <a:pPr algn="l"/>
          <a:endParaRPr lang="nl-NL" sz="1300" dirty="0"/>
        </a:p>
      </dgm:t>
    </dgm:pt>
    <dgm:pt modelId="{8F07E1F7-5E60-4DB2-A73C-C6C57698B251}" type="parTrans" cxnId="{ABD62E04-5907-43D9-9ABA-513502A1B205}">
      <dgm:prSet/>
      <dgm:spPr/>
      <dgm:t>
        <a:bodyPr/>
        <a:lstStyle/>
        <a:p>
          <a:endParaRPr lang="nl-NL"/>
        </a:p>
      </dgm:t>
    </dgm:pt>
    <dgm:pt modelId="{2C8D9DBF-3853-4978-B9EC-D527E1256A91}" type="sibTrans" cxnId="{ABD62E04-5907-43D9-9ABA-513502A1B205}">
      <dgm:prSet/>
      <dgm:spPr/>
      <dgm:t>
        <a:bodyPr/>
        <a:lstStyle/>
        <a:p>
          <a:endParaRPr lang="nl-NL"/>
        </a:p>
      </dgm:t>
    </dgm:pt>
    <dgm:pt modelId="{3EF14176-196A-450F-ADCD-1457229B8780}" type="pres">
      <dgm:prSet presAssocID="{F35C7872-42C5-48C6-9897-F82913E704EE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nl-NL"/>
        </a:p>
      </dgm:t>
    </dgm:pt>
    <dgm:pt modelId="{EF440954-7429-4D9D-BEA9-87790A4E7A07}" type="pres">
      <dgm:prSet presAssocID="{4EBE4B42-C280-44FA-B776-88150E02F046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C7CD2553-3F20-4D09-88AF-3CAECBF9DDF0}" type="pres">
      <dgm:prSet presAssocID="{4EBE4B42-C280-44FA-B776-88150E02F046}" presName="image" presStyleLbl="fgImgPlace1" presStyleIdx="0" presStyleCnt="3" custScaleX="374884" custScaleY="359452" custLinFactNeighborX="81299" custLinFactNeighborY="-20048"/>
      <dgm:spPr>
        <a:prstGeom prst="ellipse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nl-NL"/>
        </a:p>
      </dgm:t>
    </dgm:pt>
    <dgm:pt modelId="{7A545A4A-3193-4C0A-9AC8-36A5C5492B96}" type="pres">
      <dgm:prSet presAssocID="{4EBE4B42-C280-44FA-B776-88150E02F046}" presName="childNode" presStyleLbl="node1" presStyleIdx="0" presStyleCnt="3" custScaleX="145185" custLinFactNeighborX="24624" custLinFactNeighborY="1659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BC004291-3FC5-413A-8857-75E6CBCBA043}" type="pres">
      <dgm:prSet presAssocID="{4EBE4B42-C280-44FA-B776-88150E02F046}" presName="parentNode" presStyleLbl="revTx" presStyleIdx="0" presStyleCnt="3" custScaleX="189178" custScaleY="79948" custLinFactNeighborX="-80789" custLinFactNeighborY="22800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16667485-4828-40D0-92F7-E633C5E2A45F}" type="pres">
      <dgm:prSet presAssocID="{DECB6F57-501D-4387-89BC-1BA30A127D07}" presName="sibTrans" presStyleCnt="0"/>
      <dgm:spPr/>
      <dgm:t>
        <a:bodyPr/>
        <a:lstStyle/>
        <a:p>
          <a:endParaRPr lang="nl-NL"/>
        </a:p>
      </dgm:t>
    </dgm:pt>
    <dgm:pt modelId="{85955C03-E5CE-4B1F-A2AB-956ADC22916D}" type="pres">
      <dgm:prSet presAssocID="{A4C7A47F-F7B3-42E6-A007-BEDFB07BD154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07A8EF3D-2C47-4623-9447-D09CD10CCFC4}" type="pres">
      <dgm:prSet presAssocID="{A4C7A47F-F7B3-42E6-A007-BEDFB07BD154}" presName="image" presStyleLbl="fgImgPlace1" presStyleIdx="1" presStyleCnt="3" custScaleX="338552" custScaleY="361908" custLinFactNeighborX="81299" custLinFactNeighborY="-20048"/>
      <dgm:spPr>
        <a:prstGeom prst="ellipse">
          <a:avLst/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t="-25000" b="-25000"/>
          </a:stretch>
        </a:blipFill>
      </dgm:spPr>
      <dgm:t>
        <a:bodyPr/>
        <a:lstStyle/>
        <a:p>
          <a:endParaRPr lang="nl-NL"/>
        </a:p>
      </dgm:t>
    </dgm:pt>
    <dgm:pt modelId="{5075D5D3-95CD-45F0-8DD3-F33D29187896}" type="pres">
      <dgm:prSet presAssocID="{A4C7A47F-F7B3-42E6-A007-BEDFB07BD154}" presName="childNode" presStyleLbl="node1" presStyleIdx="1" presStyleCnt="3" custScaleX="140224" custLinFactNeighborX="-113" custLinFactNeighborY="424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78C406B-9152-4065-A4C5-7173A3598F5F}" type="pres">
      <dgm:prSet presAssocID="{A4C7A47F-F7B3-42E6-A007-BEDFB07BD154}" presName="parentNode" presStyleLbl="revTx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5CF1ECA3-151A-4C66-87EB-59F46D8FE11F}" type="pres">
      <dgm:prSet presAssocID="{93C524AD-BA11-4AE5-BCDA-DC54A9DC9479}" presName="sibTrans" presStyleCnt="0"/>
      <dgm:spPr/>
      <dgm:t>
        <a:bodyPr/>
        <a:lstStyle/>
        <a:p>
          <a:endParaRPr lang="nl-NL"/>
        </a:p>
      </dgm:t>
    </dgm:pt>
    <dgm:pt modelId="{D14AACFC-F067-4168-A445-52B7D8A1BBD2}" type="pres">
      <dgm:prSet presAssocID="{B4FE8452-3785-47A1-9B4F-FDFDA5B360A7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AB4C35B6-EF90-4B11-803D-F45A54F2D09C}" type="pres">
      <dgm:prSet presAssocID="{B4FE8452-3785-47A1-9B4F-FDFDA5B360A7}" presName="image" presStyleLbl="fgImgPlace1" presStyleIdx="2" presStyleCnt="3" custScaleX="347602" custScaleY="366777" custLinFactNeighborX="81299" custLinFactNeighborY="-20048"/>
      <dgm:spPr>
        <a:prstGeom prst="ellipse">
          <a:avLst/>
        </a:prstGeom>
        <a:blipFill>
          <a:blip xmlns:r="http://schemas.openxmlformats.org/officeDocument/2006/relationships"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nl-NL"/>
        </a:p>
      </dgm:t>
    </dgm:pt>
    <dgm:pt modelId="{BE838513-503C-4FA3-B36F-ED70A6A38351}" type="pres">
      <dgm:prSet presAssocID="{B4FE8452-3785-47A1-9B4F-FDFDA5B360A7}" presName="childNode" presStyleLbl="node1" presStyleIdx="2" presStyleCnt="3" custScaleX="143218" custScaleY="96669" custLinFactNeighborX="2092" custLinFactNeighborY="679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03EB6532-94AF-40E8-8ACD-04BD1572171D}" type="pres">
      <dgm:prSet presAssocID="{B4FE8452-3785-47A1-9B4F-FDFDA5B360A7}" presName="parentNode" presStyleLbl="revTx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E6F9D52C-02BB-400D-B6F1-0B29065D7154}" type="presOf" srcId="{5E6858FC-453F-4C83-AA86-E53E72E00F15}" destId="{5075D5D3-95CD-45F0-8DD3-F33D29187896}" srcOrd="0" destOrd="4" presId="urn:microsoft.com/office/officeart/2005/8/layout/hList2"/>
    <dgm:cxn modelId="{FC9DB39C-5FE4-4E3E-B4BE-D89551D1E862}" type="presOf" srcId="{76C781EB-D589-43BD-A72F-E4B55B5761C3}" destId="{BE838513-503C-4FA3-B36F-ED70A6A38351}" srcOrd="0" destOrd="3" presId="urn:microsoft.com/office/officeart/2005/8/layout/hList2"/>
    <dgm:cxn modelId="{08202B0C-AEEB-4B99-ADB1-58FF6F9501A8}" srcId="{A4C7A47F-F7B3-42E6-A007-BEDFB07BD154}" destId="{F5710152-B531-4CF7-8AB8-8B4C5CDBB4FB}" srcOrd="3" destOrd="0" parTransId="{EFE76D0E-ADCD-45E4-AB74-926075D12D35}" sibTransId="{4E73FD10-727E-4CF2-BC13-E83791470F42}"/>
    <dgm:cxn modelId="{8EF9B974-876A-4175-ADC7-964F4EF859A5}" srcId="{F35C7872-42C5-48C6-9897-F82913E704EE}" destId="{A4C7A47F-F7B3-42E6-A007-BEDFB07BD154}" srcOrd="1" destOrd="0" parTransId="{6CD4AAEA-EB1D-450C-9EC2-77CB9B0E7908}" sibTransId="{93C524AD-BA11-4AE5-BCDA-DC54A9DC9479}"/>
    <dgm:cxn modelId="{C9B4A568-18BE-474F-8BC4-FF6195B29B3E}" type="presOf" srcId="{9489678F-29A7-40DC-AA1E-BE331B6E6A02}" destId="{BE838513-503C-4FA3-B36F-ED70A6A38351}" srcOrd="0" destOrd="1" presId="urn:microsoft.com/office/officeart/2005/8/layout/hList2"/>
    <dgm:cxn modelId="{93BC7797-51B9-4326-9079-2B33D9489BF7}" srcId="{A4C7A47F-F7B3-42E6-A007-BEDFB07BD154}" destId="{4FA3BB5E-A3E0-4AF1-AA8C-E33AACED63D2}" srcOrd="0" destOrd="0" parTransId="{BCC1ED27-4A71-4D41-81C2-89B2BE8F01A4}" sibTransId="{B29B6124-3C06-44B2-90A4-BBC61819F8E3}"/>
    <dgm:cxn modelId="{493B5FB7-220A-44DC-9AEA-F5EA1CB34BF0}" type="presOf" srcId="{4EBE4B42-C280-44FA-B776-88150E02F046}" destId="{BC004291-3FC5-413A-8857-75E6CBCBA043}" srcOrd="0" destOrd="0" presId="urn:microsoft.com/office/officeart/2005/8/layout/hList2"/>
    <dgm:cxn modelId="{4A200B37-9264-4B41-B630-E9898907651F}" srcId="{5E6858FC-453F-4C83-AA86-E53E72E00F15}" destId="{FF5CA69E-18E7-4EF8-8FD1-6DA5BAF4ADCA}" srcOrd="1" destOrd="0" parTransId="{7C8FC14F-81D6-4FBD-89AC-E8CB795B538F}" sibTransId="{B6B145E3-B9CC-4558-9934-E4AADC629244}"/>
    <dgm:cxn modelId="{F0286E86-C883-40D4-B6FE-0C392A102DBE}" type="presOf" srcId="{FF5CA69E-18E7-4EF8-8FD1-6DA5BAF4ADCA}" destId="{5075D5D3-95CD-45F0-8DD3-F33D29187896}" srcOrd="0" destOrd="6" presId="urn:microsoft.com/office/officeart/2005/8/layout/hList2"/>
    <dgm:cxn modelId="{77C371EF-0425-4202-AA34-20D12EEC3E1D}" type="presOf" srcId="{124E89DE-4E98-49D6-856E-1AA3DD49B69C}" destId="{5075D5D3-95CD-45F0-8DD3-F33D29187896}" srcOrd="0" destOrd="2" presId="urn:microsoft.com/office/officeart/2005/8/layout/hList2"/>
    <dgm:cxn modelId="{CE71E3C2-9F74-489F-A095-C2AEC1C3B6B0}" srcId="{B4FE8452-3785-47A1-9B4F-FDFDA5B360A7}" destId="{6F44B4D5-1CEC-4326-A11C-248DA18C01D3}" srcOrd="0" destOrd="0" parTransId="{7802B362-83A6-461D-847B-72680D36F055}" sibTransId="{4F49F34E-5BEA-45BF-BC4A-790A33E1C1EE}"/>
    <dgm:cxn modelId="{D34DDA74-2FCE-48BF-847A-9862147573F8}" srcId="{A4C7A47F-F7B3-42E6-A007-BEDFB07BD154}" destId="{124E89DE-4E98-49D6-856E-1AA3DD49B69C}" srcOrd="2" destOrd="0" parTransId="{1CA94146-51EF-4EA3-9831-00686FE3AD16}" sibTransId="{EE6CB2CE-D544-4077-8096-2D206914A833}"/>
    <dgm:cxn modelId="{4620E595-0D04-4C5F-A85D-42512C8B81CD}" type="presOf" srcId="{43CDD88A-F7B6-419E-B314-63B6E3B62427}" destId="{5075D5D3-95CD-45F0-8DD3-F33D29187896}" srcOrd="0" destOrd="5" presId="urn:microsoft.com/office/officeart/2005/8/layout/hList2"/>
    <dgm:cxn modelId="{98C9963B-D925-491F-9C70-D509439C177A}" type="presOf" srcId="{4FA3BB5E-A3E0-4AF1-AA8C-E33AACED63D2}" destId="{5075D5D3-95CD-45F0-8DD3-F33D29187896}" srcOrd="0" destOrd="0" presId="urn:microsoft.com/office/officeart/2005/8/layout/hList2"/>
    <dgm:cxn modelId="{1B43AAF9-AB7C-4DC9-8AD1-41D568F9A397}" srcId="{A4C7A47F-F7B3-42E6-A007-BEDFB07BD154}" destId="{42C197FE-57B5-4CD3-8A0B-9E11881E83BD}" srcOrd="1" destOrd="0" parTransId="{BADB7CE0-34DD-45BA-AAA2-963A24DD98D9}" sibTransId="{810D6C32-9A8E-47A0-A989-E9326193469B}"/>
    <dgm:cxn modelId="{19D8862F-3828-440F-89C7-95C82038BCAB}" type="presOf" srcId="{BC09711C-38AE-4642-B39D-30C9A28E520E}" destId="{BE838513-503C-4FA3-B36F-ED70A6A38351}" srcOrd="0" destOrd="6" presId="urn:microsoft.com/office/officeart/2005/8/layout/hList2"/>
    <dgm:cxn modelId="{9FCED3D4-23A0-43A0-BC54-E8D0E0C8C80A}" srcId="{8327CA17-5ABE-4C4E-9FB5-0D1C4B2E8DDF}" destId="{E1AC4157-E54B-4345-A4AE-EC18784CE2AE}" srcOrd="0" destOrd="0" parTransId="{965DDB65-425F-4281-AB33-58E5414F4C95}" sibTransId="{4732D03F-7BCD-4A0A-8C58-F7100CB176A9}"/>
    <dgm:cxn modelId="{784CEDBA-889F-485C-A3C0-8FFB22DA3D05}" srcId="{B4FE8452-3785-47A1-9B4F-FDFDA5B360A7}" destId="{9489678F-29A7-40DC-AA1E-BE331B6E6A02}" srcOrd="1" destOrd="0" parTransId="{FA104178-A269-41AE-913F-7DD97E625C49}" sibTransId="{1A84AC4B-FE37-4FBB-BFAF-18653E26E27C}"/>
    <dgm:cxn modelId="{BDE33DB1-3EE6-4CF8-89FB-E8BB6CF85962}" type="presOf" srcId="{E5CCB183-261B-4083-8936-291B52FCBE7E}" destId="{7A545A4A-3193-4C0A-9AC8-36A5C5492B96}" srcOrd="0" destOrd="5" presId="urn:microsoft.com/office/officeart/2005/8/layout/hList2"/>
    <dgm:cxn modelId="{B4534815-6B09-4F06-9C4E-345B2F9D624F}" srcId="{B4FE8452-3785-47A1-9B4F-FDFDA5B360A7}" destId="{76C781EB-D589-43BD-A72F-E4B55B5761C3}" srcOrd="3" destOrd="0" parTransId="{4095DA53-F08C-4A83-8109-46AE36DE6590}" sibTransId="{E0D89AE5-C7E3-47CC-8F6A-41880D3698BA}"/>
    <dgm:cxn modelId="{2F1E7F3F-2756-4A72-894D-260621B512DD}" type="presOf" srcId="{E1AC4157-E54B-4345-A4AE-EC18784CE2AE}" destId="{7A545A4A-3193-4C0A-9AC8-36A5C5492B96}" srcOrd="0" destOrd="4" presId="urn:microsoft.com/office/officeart/2005/8/layout/hList2"/>
    <dgm:cxn modelId="{E00DD428-5F90-4975-94E8-CD71E1CC4286}" type="presOf" srcId="{3EFF95B9-35A4-42AE-85D8-E469E377E1AF}" destId="{BE838513-503C-4FA3-B36F-ED70A6A38351}" srcOrd="0" destOrd="5" presId="urn:microsoft.com/office/officeart/2005/8/layout/hList2"/>
    <dgm:cxn modelId="{217BD13A-0CEE-4F3C-9A76-5083428AB632}" type="presOf" srcId="{5F12AD69-DE50-4EBC-B9A4-2E52BE8F4ACB}" destId="{7A545A4A-3193-4C0A-9AC8-36A5C5492B96}" srcOrd="0" destOrd="1" presId="urn:microsoft.com/office/officeart/2005/8/layout/hList2"/>
    <dgm:cxn modelId="{B9AE93D8-C333-4574-809D-E6AE48B84D86}" type="presOf" srcId="{B4FE8452-3785-47A1-9B4F-FDFDA5B360A7}" destId="{03EB6532-94AF-40E8-8ACD-04BD1572171D}" srcOrd="0" destOrd="0" presId="urn:microsoft.com/office/officeart/2005/8/layout/hList2"/>
    <dgm:cxn modelId="{7F465B36-2287-4E40-AD68-9E3C87CC9237}" srcId="{F35C7872-42C5-48C6-9897-F82913E704EE}" destId="{B4FE8452-3785-47A1-9B4F-FDFDA5B360A7}" srcOrd="2" destOrd="0" parTransId="{3BF6BC46-A920-49E1-AB70-EC0132BAB0B9}" sibTransId="{092B5739-F426-4DC9-BA59-75CFDF177552}"/>
    <dgm:cxn modelId="{ABD62E04-5907-43D9-9ABA-513502A1B205}" srcId="{4EBE4B42-C280-44FA-B776-88150E02F046}" destId="{5F12AD69-DE50-4EBC-B9A4-2E52BE8F4ACB}" srcOrd="1" destOrd="0" parTransId="{8F07E1F7-5E60-4DB2-A73C-C6C57698B251}" sibTransId="{2C8D9DBF-3853-4978-B9EC-D527E1256A91}"/>
    <dgm:cxn modelId="{A4E8902F-DF94-44F2-A217-2EC55750DACA}" srcId="{4EBE4B42-C280-44FA-B776-88150E02F046}" destId="{421ED181-89C0-401A-8FF3-8DA775C88251}" srcOrd="0" destOrd="0" parTransId="{66E8649E-5FBE-4A84-B227-E24902A16754}" sibTransId="{601EBBB8-A454-4280-A700-E620DB66D1DF}"/>
    <dgm:cxn modelId="{0CFF63DF-3F41-424B-AAD6-2C0C3692BB6A}" srcId="{F35C7872-42C5-48C6-9897-F82913E704EE}" destId="{4EBE4B42-C280-44FA-B776-88150E02F046}" srcOrd="0" destOrd="0" parTransId="{0B29074D-3586-474A-A532-34557CF04753}" sibTransId="{DECB6F57-501D-4387-89BC-1BA30A127D07}"/>
    <dgm:cxn modelId="{CA0A75F0-A27E-437C-B28F-1D0CBA52D447}" type="presOf" srcId="{73B487D1-053D-4B10-A207-6256F21B7B60}" destId="{BE838513-503C-4FA3-B36F-ED70A6A38351}" srcOrd="0" destOrd="2" presId="urn:microsoft.com/office/officeart/2005/8/layout/hList2"/>
    <dgm:cxn modelId="{0AB2D8E6-BA49-4DE1-8904-E743F5B14DE2}" srcId="{5E6858FC-453F-4C83-AA86-E53E72E00F15}" destId="{43CDD88A-F7B6-419E-B314-63B6E3B62427}" srcOrd="0" destOrd="0" parTransId="{91DBC9BF-64AB-4F0D-8A96-CD5C26A75C41}" sibTransId="{77C19629-7709-4492-B92C-E82043F4A28B}"/>
    <dgm:cxn modelId="{6B2DD2E7-5180-4621-8410-9D1F8409DFC7}" type="presOf" srcId="{42C197FE-57B5-4CD3-8A0B-9E11881E83BD}" destId="{5075D5D3-95CD-45F0-8DD3-F33D29187896}" srcOrd="0" destOrd="1" presId="urn:microsoft.com/office/officeart/2005/8/layout/hList2"/>
    <dgm:cxn modelId="{A2402DAE-C50C-4C82-9016-7885266C2E1F}" type="presOf" srcId="{F5710152-B531-4CF7-8AB8-8B4C5CDBB4FB}" destId="{5075D5D3-95CD-45F0-8DD3-F33D29187896}" srcOrd="0" destOrd="3" presId="urn:microsoft.com/office/officeart/2005/8/layout/hList2"/>
    <dgm:cxn modelId="{DAAA2D5B-C8C2-4DB3-9FB3-F23615F39C9C}" type="presOf" srcId="{8327CA17-5ABE-4C4E-9FB5-0D1C4B2E8DDF}" destId="{7A545A4A-3193-4C0A-9AC8-36A5C5492B96}" srcOrd="0" destOrd="3" presId="urn:microsoft.com/office/officeart/2005/8/layout/hList2"/>
    <dgm:cxn modelId="{524EA647-D04F-47DE-B011-4FEC8AA867C4}" srcId="{4EBE4B42-C280-44FA-B776-88150E02F046}" destId="{8327CA17-5ABE-4C4E-9FB5-0D1C4B2E8DDF}" srcOrd="3" destOrd="0" parTransId="{8FCE07C1-EB24-4C72-95A0-3BC7C7A2826D}" sibTransId="{CD876613-0F15-4C62-8386-F9B591643419}"/>
    <dgm:cxn modelId="{CF358E6A-4B74-49CC-ACBB-58620C110DBB}" srcId="{A4C7A47F-F7B3-42E6-A007-BEDFB07BD154}" destId="{5E6858FC-453F-4C83-AA86-E53E72E00F15}" srcOrd="4" destOrd="0" parTransId="{0E759968-5B58-436A-97D0-EF09E61798ED}" sibTransId="{32C34213-B18F-4BC2-B317-814A9A8CF9CE}"/>
    <dgm:cxn modelId="{38B08097-A674-4D32-A8C4-263BDBCD14FF}" srcId="{68EB8F5A-0F0B-4BEC-BD2B-F9F45EEA7C37}" destId="{3EFF95B9-35A4-42AE-85D8-E469E377E1AF}" srcOrd="0" destOrd="0" parTransId="{62643C25-D098-44B0-A1FD-2CE88372FBD9}" sibTransId="{9DE8B67B-A9C0-4A3D-9B48-63D4F9CE8732}"/>
    <dgm:cxn modelId="{B1EE1F65-8955-4C3A-B50D-79791A171E5C}" srcId="{B4FE8452-3785-47A1-9B4F-FDFDA5B360A7}" destId="{68EB8F5A-0F0B-4BEC-BD2B-F9F45EEA7C37}" srcOrd="4" destOrd="0" parTransId="{1B467879-1F7E-4F2B-B615-4DA28F5FE646}" sibTransId="{45DA8C68-28EC-4C40-9384-71BDC2865B73}"/>
    <dgm:cxn modelId="{BF200E00-0BDF-4C65-9B7C-DA0BB94E7BAF}" type="presOf" srcId="{421ED181-89C0-401A-8FF3-8DA775C88251}" destId="{7A545A4A-3193-4C0A-9AC8-36A5C5492B96}" srcOrd="0" destOrd="0" presId="urn:microsoft.com/office/officeart/2005/8/layout/hList2"/>
    <dgm:cxn modelId="{4A67C2B7-D404-49F6-8F66-707DDC7862D1}" srcId="{B4FE8452-3785-47A1-9B4F-FDFDA5B360A7}" destId="{73B487D1-053D-4B10-A207-6256F21B7B60}" srcOrd="2" destOrd="0" parTransId="{8A25F27E-2A45-460D-AAB0-47074638BC21}" sibTransId="{C4A40F2D-BD65-4E82-A9B5-18E5CEC33420}"/>
    <dgm:cxn modelId="{8D1747C1-5F43-4D22-A9B8-993FB198FBE3}" type="presOf" srcId="{A4C7A47F-F7B3-42E6-A007-BEDFB07BD154}" destId="{878C406B-9152-4065-A4C5-7173A3598F5F}" srcOrd="0" destOrd="0" presId="urn:microsoft.com/office/officeart/2005/8/layout/hList2"/>
    <dgm:cxn modelId="{D9B61365-905E-4969-AC3E-7F46D599579D}" type="presOf" srcId="{A9EC2E66-7E8B-4793-AD87-BD2E54C382CC}" destId="{7A545A4A-3193-4C0A-9AC8-36A5C5492B96}" srcOrd="0" destOrd="2" presId="urn:microsoft.com/office/officeart/2005/8/layout/hList2"/>
    <dgm:cxn modelId="{617C0563-A96E-4794-AA49-91EA145E7D36}" type="presOf" srcId="{F35C7872-42C5-48C6-9897-F82913E704EE}" destId="{3EF14176-196A-450F-ADCD-1457229B8780}" srcOrd="0" destOrd="0" presId="urn:microsoft.com/office/officeart/2005/8/layout/hList2"/>
    <dgm:cxn modelId="{75477215-6222-413C-BED4-60ADBB5AF59E}" srcId="{4EBE4B42-C280-44FA-B776-88150E02F046}" destId="{A9EC2E66-7E8B-4793-AD87-BD2E54C382CC}" srcOrd="2" destOrd="0" parTransId="{D0FD4726-AED2-4FEF-A04D-B3A3877486B8}" sibTransId="{3136468B-9C05-499A-B922-7B787D21A910}"/>
    <dgm:cxn modelId="{E453EAB1-CA38-49AB-9F15-BE72D91E4BF1}" type="presOf" srcId="{68EB8F5A-0F0B-4BEC-BD2B-F9F45EEA7C37}" destId="{BE838513-503C-4FA3-B36F-ED70A6A38351}" srcOrd="0" destOrd="4" presId="urn:microsoft.com/office/officeart/2005/8/layout/hList2"/>
    <dgm:cxn modelId="{B6397781-F1BC-4AE2-9E06-6B5959DB86BC}" srcId="{68EB8F5A-0F0B-4BEC-BD2B-F9F45EEA7C37}" destId="{BC09711C-38AE-4642-B39D-30C9A28E520E}" srcOrd="1" destOrd="0" parTransId="{D34916B2-5C4F-4C62-AF0C-2F800DF99AF2}" sibTransId="{302C997B-24D4-49DC-B8D2-21F4A0F0D0E9}"/>
    <dgm:cxn modelId="{E6CCE9EE-D816-4EAC-9EDF-989008119400}" type="presOf" srcId="{6F44B4D5-1CEC-4326-A11C-248DA18C01D3}" destId="{BE838513-503C-4FA3-B36F-ED70A6A38351}" srcOrd="0" destOrd="0" presId="urn:microsoft.com/office/officeart/2005/8/layout/hList2"/>
    <dgm:cxn modelId="{BABE80B1-3C7C-406A-84E2-B4D30A7E237C}" srcId="{8327CA17-5ABE-4C4E-9FB5-0D1C4B2E8DDF}" destId="{E5CCB183-261B-4083-8936-291B52FCBE7E}" srcOrd="1" destOrd="0" parTransId="{3896FB3B-6ED5-4B56-9D68-F1060FD566E2}" sibTransId="{94D54014-B9FC-4352-A3CF-02F4FE1B8DCC}"/>
    <dgm:cxn modelId="{B9B6E4EF-D110-48AE-BD0C-3543C41B1C0B}" type="presParOf" srcId="{3EF14176-196A-450F-ADCD-1457229B8780}" destId="{EF440954-7429-4D9D-BEA9-87790A4E7A07}" srcOrd="0" destOrd="0" presId="urn:microsoft.com/office/officeart/2005/8/layout/hList2"/>
    <dgm:cxn modelId="{31161E81-E4B3-4C8F-A90E-544E58885003}" type="presParOf" srcId="{EF440954-7429-4D9D-BEA9-87790A4E7A07}" destId="{C7CD2553-3F20-4D09-88AF-3CAECBF9DDF0}" srcOrd="0" destOrd="0" presId="urn:microsoft.com/office/officeart/2005/8/layout/hList2"/>
    <dgm:cxn modelId="{6D9F71E3-33A2-43C2-AC44-F0B661DC9BE3}" type="presParOf" srcId="{EF440954-7429-4D9D-BEA9-87790A4E7A07}" destId="{7A545A4A-3193-4C0A-9AC8-36A5C5492B96}" srcOrd="1" destOrd="0" presId="urn:microsoft.com/office/officeart/2005/8/layout/hList2"/>
    <dgm:cxn modelId="{59D4ED28-AD0E-4347-BFFE-EB6573583BF8}" type="presParOf" srcId="{EF440954-7429-4D9D-BEA9-87790A4E7A07}" destId="{BC004291-3FC5-413A-8857-75E6CBCBA043}" srcOrd="2" destOrd="0" presId="urn:microsoft.com/office/officeart/2005/8/layout/hList2"/>
    <dgm:cxn modelId="{2A72E8EE-0F2F-4A8A-8590-2125EF850EEE}" type="presParOf" srcId="{3EF14176-196A-450F-ADCD-1457229B8780}" destId="{16667485-4828-40D0-92F7-E633C5E2A45F}" srcOrd="1" destOrd="0" presId="urn:microsoft.com/office/officeart/2005/8/layout/hList2"/>
    <dgm:cxn modelId="{18654F85-CF30-427E-A0A5-A02E41805718}" type="presParOf" srcId="{3EF14176-196A-450F-ADCD-1457229B8780}" destId="{85955C03-E5CE-4B1F-A2AB-956ADC22916D}" srcOrd="2" destOrd="0" presId="urn:microsoft.com/office/officeart/2005/8/layout/hList2"/>
    <dgm:cxn modelId="{2E81880E-85D0-4F47-93EF-A39442FB2485}" type="presParOf" srcId="{85955C03-E5CE-4B1F-A2AB-956ADC22916D}" destId="{07A8EF3D-2C47-4623-9447-D09CD10CCFC4}" srcOrd="0" destOrd="0" presId="urn:microsoft.com/office/officeart/2005/8/layout/hList2"/>
    <dgm:cxn modelId="{A168880E-6754-4A08-B2CF-4AE8F6E1C83B}" type="presParOf" srcId="{85955C03-E5CE-4B1F-A2AB-956ADC22916D}" destId="{5075D5D3-95CD-45F0-8DD3-F33D29187896}" srcOrd="1" destOrd="0" presId="urn:microsoft.com/office/officeart/2005/8/layout/hList2"/>
    <dgm:cxn modelId="{83FC155E-227C-4B81-BC22-7648E1E0AB6F}" type="presParOf" srcId="{85955C03-E5CE-4B1F-A2AB-956ADC22916D}" destId="{878C406B-9152-4065-A4C5-7173A3598F5F}" srcOrd="2" destOrd="0" presId="urn:microsoft.com/office/officeart/2005/8/layout/hList2"/>
    <dgm:cxn modelId="{041D8AB7-6350-4502-98EC-835754E684AE}" type="presParOf" srcId="{3EF14176-196A-450F-ADCD-1457229B8780}" destId="{5CF1ECA3-151A-4C66-87EB-59F46D8FE11F}" srcOrd="3" destOrd="0" presId="urn:microsoft.com/office/officeart/2005/8/layout/hList2"/>
    <dgm:cxn modelId="{87A7EF3D-3311-4F6C-93A4-CBFA8532C7FD}" type="presParOf" srcId="{3EF14176-196A-450F-ADCD-1457229B8780}" destId="{D14AACFC-F067-4168-A445-52B7D8A1BBD2}" srcOrd="4" destOrd="0" presId="urn:microsoft.com/office/officeart/2005/8/layout/hList2"/>
    <dgm:cxn modelId="{7DBF3198-93DB-42DE-8048-DA5506A19A8E}" type="presParOf" srcId="{D14AACFC-F067-4168-A445-52B7D8A1BBD2}" destId="{AB4C35B6-EF90-4B11-803D-F45A54F2D09C}" srcOrd="0" destOrd="0" presId="urn:microsoft.com/office/officeart/2005/8/layout/hList2"/>
    <dgm:cxn modelId="{07CE94B9-DE76-4AE9-83BD-1DC21331120A}" type="presParOf" srcId="{D14AACFC-F067-4168-A445-52B7D8A1BBD2}" destId="{BE838513-503C-4FA3-B36F-ED70A6A38351}" srcOrd="1" destOrd="0" presId="urn:microsoft.com/office/officeart/2005/8/layout/hList2"/>
    <dgm:cxn modelId="{10A9610F-C52E-4AB1-A056-AD5BC4F183A5}" type="presParOf" srcId="{D14AACFC-F067-4168-A445-52B7D8A1BBD2}" destId="{03EB6532-94AF-40E8-8ACD-04BD1572171D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A660A8-5DD9-45C8-9F79-59E439265A89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DDCF4FC2-DDB9-4FB4-A483-BB783E8357E6}">
      <dgm:prSet phldrT="[Tekst]"/>
      <dgm:spPr/>
      <dgm:t>
        <a:bodyPr/>
        <a:lstStyle/>
        <a:p>
          <a:r>
            <a:rPr lang="nl-NL" dirty="0" smtClean="0"/>
            <a:t>Atelier</a:t>
          </a:r>
          <a:endParaRPr lang="nl-NL" dirty="0"/>
        </a:p>
      </dgm:t>
    </dgm:pt>
    <dgm:pt modelId="{0977E3C3-1EB6-467E-811B-9444786D2EDB}" type="parTrans" cxnId="{A02BDD6E-7ED6-40B7-97EC-8387FB088A86}">
      <dgm:prSet/>
      <dgm:spPr/>
      <dgm:t>
        <a:bodyPr/>
        <a:lstStyle/>
        <a:p>
          <a:endParaRPr lang="nl-NL"/>
        </a:p>
      </dgm:t>
    </dgm:pt>
    <dgm:pt modelId="{D0149717-ED1D-4CB1-BAA9-B33DB919D868}" type="sibTrans" cxnId="{A02BDD6E-7ED6-40B7-97EC-8387FB088A86}">
      <dgm:prSet/>
      <dgm:spPr/>
      <dgm:t>
        <a:bodyPr/>
        <a:lstStyle/>
        <a:p>
          <a:endParaRPr lang="nl-NL"/>
        </a:p>
      </dgm:t>
    </dgm:pt>
    <dgm:pt modelId="{A062820D-F448-4454-AC91-50EC196EC20D}">
      <dgm:prSet phldrT="[Tekst]"/>
      <dgm:spPr/>
      <dgm:t>
        <a:bodyPr/>
        <a:lstStyle/>
        <a:p>
          <a:r>
            <a:rPr lang="nl-NL" dirty="0" smtClean="0"/>
            <a:t>Energie opgave</a:t>
          </a:r>
          <a:endParaRPr lang="nl-NL" dirty="0"/>
        </a:p>
      </dgm:t>
    </dgm:pt>
    <dgm:pt modelId="{618A5A7D-C912-46CD-A69D-37A9ED26F031}" type="parTrans" cxnId="{B9FE4C4E-D708-4BAE-879C-A6BCB8857161}">
      <dgm:prSet/>
      <dgm:spPr/>
      <dgm:t>
        <a:bodyPr/>
        <a:lstStyle/>
        <a:p>
          <a:endParaRPr lang="nl-NL"/>
        </a:p>
      </dgm:t>
    </dgm:pt>
    <dgm:pt modelId="{55DFA989-F029-4AC4-9ED3-3FDFE2A690AF}" type="sibTrans" cxnId="{B9FE4C4E-D708-4BAE-879C-A6BCB8857161}">
      <dgm:prSet/>
      <dgm:spPr/>
      <dgm:t>
        <a:bodyPr/>
        <a:lstStyle/>
        <a:p>
          <a:endParaRPr lang="nl-NL"/>
        </a:p>
      </dgm:t>
    </dgm:pt>
    <dgm:pt modelId="{33BBF87F-0E49-4C92-942A-855C01EE8B2B}">
      <dgm:prSet phldrT="[Tekst]"/>
      <dgm:spPr/>
      <dgm:t>
        <a:bodyPr/>
        <a:lstStyle/>
        <a:p>
          <a:r>
            <a:rPr lang="nl-NL" dirty="0" smtClean="0"/>
            <a:t>Infrastructuur</a:t>
          </a:r>
          <a:endParaRPr lang="nl-NL" dirty="0"/>
        </a:p>
      </dgm:t>
    </dgm:pt>
    <dgm:pt modelId="{B0D11F1B-6572-4078-BE1D-DAC08BF3226D}" type="parTrans" cxnId="{0BBFF697-A873-4B1F-9B60-F8765D084CE1}">
      <dgm:prSet/>
      <dgm:spPr/>
      <dgm:t>
        <a:bodyPr/>
        <a:lstStyle/>
        <a:p>
          <a:endParaRPr lang="nl-NL"/>
        </a:p>
      </dgm:t>
    </dgm:pt>
    <dgm:pt modelId="{9DB3B16B-A5F4-4184-AD76-6B5B80908B42}" type="sibTrans" cxnId="{0BBFF697-A873-4B1F-9B60-F8765D084CE1}">
      <dgm:prSet/>
      <dgm:spPr/>
      <dgm:t>
        <a:bodyPr/>
        <a:lstStyle/>
        <a:p>
          <a:endParaRPr lang="nl-NL"/>
        </a:p>
      </dgm:t>
    </dgm:pt>
    <dgm:pt modelId="{25D92EED-C59C-4914-BBA7-AE6C7353F805}">
      <dgm:prSet phldrT="[Tekst]"/>
      <dgm:spPr/>
      <dgm:t>
        <a:bodyPr/>
        <a:lstStyle/>
        <a:p>
          <a:r>
            <a:rPr lang="nl-NL" dirty="0" smtClean="0"/>
            <a:t>Atelier</a:t>
          </a:r>
          <a:endParaRPr lang="nl-NL" dirty="0"/>
        </a:p>
      </dgm:t>
    </dgm:pt>
    <dgm:pt modelId="{1485F3CB-DCE3-4FEE-9ED3-08ED9C32C4C6}" type="parTrans" cxnId="{BAA75233-C4D2-43C7-9285-190921B873FB}">
      <dgm:prSet/>
      <dgm:spPr/>
      <dgm:t>
        <a:bodyPr/>
        <a:lstStyle/>
        <a:p>
          <a:endParaRPr lang="nl-NL"/>
        </a:p>
      </dgm:t>
    </dgm:pt>
    <dgm:pt modelId="{1BE1936F-B54A-419E-B3D9-88D5ECE06279}" type="sibTrans" cxnId="{BAA75233-C4D2-43C7-9285-190921B873FB}">
      <dgm:prSet/>
      <dgm:spPr/>
      <dgm:t>
        <a:bodyPr/>
        <a:lstStyle/>
        <a:p>
          <a:endParaRPr lang="nl-NL"/>
        </a:p>
      </dgm:t>
    </dgm:pt>
    <dgm:pt modelId="{570916E0-8FBA-4769-8FE7-3ED8F1A34D0A}">
      <dgm:prSet phldrT="[Tekst]"/>
      <dgm:spPr/>
      <dgm:t>
        <a:bodyPr/>
        <a:lstStyle/>
        <a:p>
          <a:r>
            <a:rPr lang="nl-NL" dirty="0" smtClean="0"/>
            <a:t>Kansen?</a:t>
          </a:r>
          <a:endParaRPr lang="nl-NL" dirty="0"/>
        </a:p>
      </dgm:t>
    </dgm:pt>
    <dgm:pt modelId="{27B1F76A-D548-4771-A239-A4B7DB70B2F8}" type="parTrans" cxnId="{8CF23372-C6A0-4CB3-8D6A-E90ECFC4EB7C}">
      <dgm:prSet/>
      <dgm:spPr/>
      <dgm:t>
        <a:bodyPr/>
        <a:lstStyle/>
        <a:p>
          <a:endParaRPr lang="nl-NL"/>
        </a:p>
      </dgm:t>
    </dgm:pt>
    <dgm:pt modelId="{4AAF7A25-599E-4CCD-B2F0-E047F5AB87EB}" type="sibTrans" cxnId="{8CF23372-C6A0-4CB3-8D6A-E90ECFC4EB7C}">
      <dgm:prSet/>
      <dgm:spPr/>
      <dgm:t>
        <a:bodyPr/>
        <a:lstStyle/>
        <a:p>
          <a:endParaRPr lang="nl-NL"/>
        </a:p>
      </dgm:t>
    </dgm:pt>
    <dgm:pt modelId="{C66EDB8F-34EC-4FD9-8D11-46B9F8583EF0}">
      <dgm:prSet phldrT="[Tekst]"/>
      <dgm:spPr/>
      <dgm:t>
        <a:bodyPr/>
        <a:lstStyle/>
        <a:p>
          <a:r>
            <a:rPr lang="nl-NL" dirty="0" smtClean="0"/>
            <a:t>Hoe ziet dat er uit?</a:t>
          </a:r>
          <a:endParaRPr lang="nl-NL" dirty="0"/>
        </a:p>
      </dgm:t>
    </dgm:pt>
    <dgm:pt modelId="{1766F2DC-24E4-4E70-A763-F4C83510C9F0}" type="parTrans" cxnId="{32264349-EE1B-43D6-A26B-37C4AD8B6189}">
      <dgm:prSet/>
      <dgm:spPr/>
      <dgm:t>
        <a:bodyPr/>
        <a:lstStyle/>
        <a:p>
          <a:endParaRPr lang="nl-NL"/>
        </a:p>
      </dgm:t>
    </dgm:pt>
    <dgm:pt modelId="{30A2F310-3488-4028-AF64-6BD0BFB31D40}" type="sibTrans" cxnId="{32264349-EE1B-43D6-A26B-37C4AD8B6189}">
      <dgm:prSet/>
      <dgm:spPr/>
      <dgm:t>
        <a:bodyPr/>
        <a:lstStyle/>
        <a:p>
          <a:endParaRPr lang="nl-NL"/>
        </a:p>
      </dgm:t>
    </dgm:pt>
    <dgm:pt modelId="{AB5B297B-AEC3-414E-83BF-5285FB0BE561}">
      <dgm:prSet phldrT="[Tekst]"/>
      <dgm:spPr/>
      <dgm:t>
        <a:bodyPr/>
        <a:lstStyle/>
        <a:p>
          <a:r>
            <a:rPr lang="nl-NL" dirty="0" smtClean="0"/>
            <a:t>Atelier</a:t>
          </a:r>
          <a:endParaRPr lang="nl-NL" dirty="0"/>
        </a:p>
      </dgm:t>
    </dgm:pt>
    <dgm:pt modelId="{4FEE61F9-5FAD-4939-AD5C-D28E444C2599}" type="parTrans" cxnId="{3A911C41-0768-40B5-8E91-A440E14FFDDE}">
      <dgm:prSet/>
      <dgm:spPr/>
      <dgm:t>
        <a:bodyPr/>
        <a:lstStyle/>
        <a:p>
          <a:endParaRPr lang="nl-NL"/>
        </a:p>
      </dgm:t>
    </dgm:pt>
    <dgm:pt modelId="{56FC302C-AD06-4269-B9DF-70C21AC910F6}" type="sibTrans" cxnId="{3A911C41-0768-40B5-8E91-A440E14FFDDE}">
      <dgm:prSet/>
      <dgm:spPr/>
      <dgm:t>
        <a:bodyPr/>
        <a:lstStyle/>
        <a:p>
          <a:endParaRPr lang="nl-NL"/>
        </a:p>
      </dgm:t>
    </dgm:pt>
    <dgm:pt modelId="{5482BAFE-36A8-4FDB-8B20-11ACEC6EF3D5}">
      <dgm:prSet phldrT="[Tekst]"/>
      <dgm:spPr/>
      <dgm:t>
        <a:bodyPr/>
        <a:lstStyle/>
        <a:p>
          <a:r>
            <a:rPr lang="nl-NL" dirty="0" smtClean="0"/>
            <a:t>Uitwerking</a:t>
          </a:r>
          <a:endParaRPr lang="nl-NL" dirty="0"/>
        </a:p>
      </dgm:t>
    </dgm:pt>
    <dgm:pt modelId="{1D4211C9-526E-4169-96F3-8015506FFCC5}" type="parTrans" cxnId="{8ED0DAEA-2D6F-438D-B101-93BFD7E9537A}">
      <dgm:prSet/>
      <dgm:spPr/>
      <dgm:t>
        <a:bodyPr/>
        <a:lstStyle/>
        <a:p>
          <a:endParaRPr lang="nl-NL"/>
        </a:p>
      </dgm:t>
    </dgm:pt>
    <dgm:pt modelId="{A0C26583-D89B-4D3E-9720-B0BAC9A56670}" type="sibTrans" cxnId="{8ED0DAEA-2D6F-438D-B101-93BFD7E9537A}">
      <dgm:prSet/>
      <dgm:spPr/>
      <dgm:t>
        <a:bodyPr/>
        <a:lstStyle/>
        <a:p>
          <a:endParaRPr lang="nl-NL"/>
        </a:p>
      </dgm:t>
    </dgm:pt>
    <dgm:pt modelId="{620D037B-B01D-4E7D-80FC-639151F5D16B}">
      <dgm:prSet phldrT="[Tekst]"/>
      <dgm:spPr/>
      <dgm:t>
        <a:bodyPr/>
        <a:lstStyle/>
        <a:p>
          <a:r>
            <a:rPr lang="nl-NL" dirty="0" smtClean="0"/>
            <a:t>Bijstellen</a:t>
          </a:r>
          <a:endParaRPr lang="nl-NL" dirty="0"/>
        </a:p>
      </dgm:t>
    </dgm:pt>
    <dgm:pt modelId="{6800DCD9-FA19-4166-8B49-3AF2EAC13628}" type="parTrans" cxnId="{BA5C4113-66EC-48DA-9DCE-69ED47903ACD}">
      <dgm:prSet/>
      <dgm:spPr/>
      <dgm:t>
        <a:bodyPr/>
        <a:lstStyle/>
        <a:p>
          <a:endParaRPr lang="nl-NL"/>
        </a:p>
      </dgm:t>
    </dgm:pt>
    <dgm:pt modelId="{28EB6E7D-36F3-4F38-9309-1E3EC8790718}" type="sibTrans" cxnId="{BA5C4113-66EC-48DA-9DCE-69ED47903ACD}">
      <dgm:prSet/>
      <dgm:spPr/>
      <dgm:t>
        <a:bodyPr/>
        <a:lstStyle/>
        <a:p>
          <a:endParaRPr lang="nl-NL"/>
        </a:p>
      </dgm:t>
    </dgm:pt>
    <dgm:pt modelId="{D6401DAC-36B8-49D5-8B29-8F87EA5F65FF}">
      <dgm:prSet phldrT="[Tekst]"/>
      <dgm:spPr/>
      <dgm:t>
        <a:bodyPr/>
        <a:lstStyle/>
        <a:p>
          <a:r>
            <a:rPr lang="nl-NL" dirty="0" smtClean="0"/>
            <a:t>Kaders</a:t>
          </a:r>
          <a:endParaRPr lang="nl-NL" dirty="0"/>
        </a:p>
      </dgm:t>
    </dgm:pt>
    <dgm:pt modelId="{264DE385-D8E7-434E-84F3-0D4595031EBE}" type="parTrans" cxnId="{95594F05-FBB6-41EA-89FA-C355DA47A6FA}">
      <dgm:prSet/>
      <dgm:spPr/>
      <dgm:t>
        <a:bodyPr/>
        <a:lstStyle/>
        <a:p>
          <a:endParaRPr lang="nl-NL"/>
        </a:p>
      </dgm:t>
    </dgm:pt>
    <dgm:pt modelId="{9BCB9566-D259-416B-AB50-6194AB5A34A3}" type="sibTrans" cxnId="{95594F05-FBB6-41EA-89FA-C355DA47A6FA}">
      <dgm:prSet/>
      <dgm:spPr/>
      <dgm:t>
        <a:bodyPr/>
        <a:lstStyle/>
        <a:p>
          <a:endParaRPr lang="nl-NL"/>
        </a:p>
      </dgm:t>
    </dgm:pt>
    <dgm:pt modelId="{65D163DB-EB45-4400-B3C0-CABE8719F616}">
      <dgm:prSet phldrT="[Tekst]"/>
      <dgm:spPr/>
      <dgm:t>
        <a:bodyPr/>
        <a:lstStyle/>
        <a:p>
          <a:r>
            <a:rPr lang="nl-NL" dirty="0" smtClean="0"/>
            <a:t>Impact?</a:t>
          </a:r>
          <a:endParaRPr lang="nl-NL" dirty="0"/>
        </a:p>
      </dgm:t>
    </dgm:pt>
    <dgm:pt modelId="{E5780C26-1EC0-4500-B14A-E73BCA4ACC5D}" type="parTrans" cxnId="{0BE2208B-2C00-42E1-A8D5-8D2B5BA392C9}">
      <dgm:prSet/>
      <dgm:spPr/>
      <dgm:t>
        <a:bodyPr/>
        <a:lstStyle/>
        <a:p>
          <a:endParaRPr lang="nl-NL"/>
        </a:p>
      </dgm:t>
    </dgm:pt>
    <dgm:pt modelId="{A5CC9E94-DD8A-4052-9E88-1C6D18E39572}" type="sibTrans" cxnId="{0BE2208B-2C00-42E1-A8D5-8D2B5BA392C9}">
      <dgm:prSet/>
      <dgm:spPr/>
      <dgm:t>
        <a:bodyPr/>
        <a:lstStyle/>
        <a:p>
          <a:endParaRPr lang="nl-NL"/>
        </a:p>
      </dgm:t>
    </dgm:pt>
    <dgm:pt modelId="{953AF45D-334E-4BAB-B16A-DEFC963612E3}" type="pres">
      <dgm:prSet presAssocID="{9AA660A8-5DD9-45C8-9F79-59E439265A89}" presName="Name0" presStyleCnt="0">
        <dgm:presLayoutVars>
          <dgm:dir/>
          <dgm:animLvl val="lvl"/>
          <dgm:resizeHandles val="exact"/>
        </dgm:presLayoutVars>
      </dgm:prSet>
      <dgm:spPr/>
    </dgm:pt>
    <dgm:pt modelId="{DCD7BD34-7107-4002-97B8-2A24903CA25C}" type="pres">
      <dgm:prSet presAssocID="{9AA660A8-5DD9-45C8-9F79-59E439265A89}" presName="tSp" presStyleCnt="0"/>
      <dgm:spPr/>
    </dgm:pt>
    <dgm:pt modelId="{5F9F7E08-2808-4DA0-BF0B-EAB0603C07FA}" type="pres">
      <dgm:prSet presAssocID="{9AA660A8-5DD9-45C8-9F79-59E439265A89}" presName="bSp" presStyleCnt="0"/>
      <dgm:spPr/>
    </dgm:pt>
    <dgm:pt modelId="{AE2123B2-DE9D-4098-BCF1-262C8FB3D8C2}" type="pres">
      <dgm:prSet presAssocID="{9AA660A8-5DD9-45C8-9F79-59E439265A89}" presName="process" presStyleCnt="0"/>
      <dgm:spPr/>
    </dgm:pt>
    <dgm:pt modelId="{A9412CB8-776E-4FDB-9F8A-774355992547}" type="pres">
      <dgm:prSet presAssocID="{DDCF4FC2-DDB9-4FB4-A483-BB783E8357E6}" presName="composite1" presStyleCnt="0"/>
      <dgm:spPr/>
    </dgm:pt>
    <dgm:pt modelId="{65AB0F22-D292-4549-B0D0-F03BD7B2333E}" type="pres">
      <dgm:prSet presAssocID="{DDCF4FC2-DDB9-4FB4-A483-BB783E8357E6}" presName="dummyNode1" presStyleLbl="node1" presStyleIdx="0" presStyleCnt="3"/>
      <dgm:spPr/>
    </dgm:pt>
    <dgm:pt modelId="{5E0CFCF0-39EF-4B6D-A291-F2C13E562D21}" type="pres">
      <dgm:prSet presAssocID="{DDCF4FC2-DDB9-4FB4-A483-BB783E8357E6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114C1B5-434C-45B0-8915-C04BB5D92E5E}" type="pres">
      <dgm:prSet presAssocID="{DDCF4FC2-DDB9-4FB4-A483-BB783E8357E6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F262637-10F8-491F-A25B-82F1C41868B9}" type="pres">
      <dgm:prSet presAssocID="{DDCF4FC2-DDB9-4FB4-A483-BB783E8357E6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A6781373-7892-4FCE-8AE3-63FF019D7B97}" type="pres">
      <dgm:prSet presAssocID="{DDCF4FC2-DDB9-4FB4-A483-BB783E8357E6}" presName="connSite1" presStyleCnt="0"/>
      <dgm:spPr/>
    </dgm:pt>
    <dgm:pt modelId="{A0D3748E-BA1B-4D64-A184-5C84B0C864FB}" type="pres">
      <dgm:prSet presAssocID="{D0149717-ED1D-4CB1-BAA9-B33DB919D868}" presName="Name9" presStyleLbl="sibTrans2D1" presStyleIdx="0" presStyleCnt="2"/>
      <dgm:spPr/>
    </dgm:pt>
    <dgm:pt modelId="{00558667-6AA8-4F8B-B546-2A430073ED7E}" type="pres">
      <dgm:prSet presAssocID="{25D92EED-C59C-4914-BBA7-AE6C7353F805}" presName="composite2" presStyleCnt="0"/>
      <dgm:spPr/>
    </dgm:pt>
    <dgm:pt modelId="{2E6362C6-4644-454F-847B-86B3F46B35AB}" type="pres">
      <dgm:prSet presAssocID="{25D92EED-C59C-4914-BBA7-AE6C7353F805}" presName="dummyNode2" presStyleLbl="node1" presStyleIdx="0" presStyleCnt="3"/>
      <dgm:spPr/>
    </dgm:pt>
    <dgm:pt modelId="{6003AA6D-65AF-43C2-A1D1-02AABFC0E5F2}" type="pres">
      <dgm:prSet presAssocID="{25D92EED-C59C-4914-BBA7-AE6C7353F805}" presName="childNode2" presStyleLbl="bgAcc1" presStyleIdx="1" presStyleCnt="3">
        <dgm:presLayoutVars>
          <dgm:bulletEnabled val="1"/>
        </dgm:presLayoutVars>
      </dgm:prSet>
      <dgm:spPr/>
    </dgm:pt>
    <dgm:pt modelId="{29AEBC21-3A05-4B02-A5B2-E86E8555354C}" type="pres">
      <dgm:prSet presAssocID="{25D92EED-C59C-4914-BBA7-AE6C7353F805}" presName="childNode2tx" presStyleLbl="bgAcc1" presStyleIdx="1" presStyleCnt="3">
        <dgm:presLayoutVars>
          <dgm:bulletEnabled val="1"/>
        </dgm:presLayoutVars>
      </dgm:prSet>
      <dgm:spPr/>
    </dgm:pt>
    <dgm:pt modelId="{DD00AE18-3808-4888-8256-76B8BBDC35CE}" type="pres">
      <dgm:prSet presAssocID="{25D92EED-C59C-4914-BBA7-AE6C7353F805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B22158C5-961B-4D33-9810-E6F1C8E0508E}" type="pres">
      <dgm:prSet presAssocID="{25D92EED-C59C-4914-BBA7-AE6C7353F805}" presName="connSite2" presStyleCnt="0"/>
      <dgm:spPr/>
    </dgm:pt>
    <dgm:pt modelId="{9778E160-F9ED-4A97-9383-A3A487A184FA}" type="pres">
      <dgm:prSet presAssocID="{1BE1936F-B54A-419E-B3D9-88D5ECE06279}" presName="Name18" presStyleLbl="sibTrans2D1" presStyleIdx="1" presStyleCnt="2"/>
      <dgm:spPr/>
    </dgm:pt>
    <dgm:pt modelId="{AABB8178-6225-46BB-9ACB-9DC7E1680088}" type="pres">
      <dgm:prSet presAssocID="{AB5B297B-AEC3-414E-83BF-5285FB0BE561}" presName="composite1" presStyleCnt="0"/>
      <dgm:spPr/>
    </dgm:pt>
    <dgm:pt modelId="{7ACA2D3D-4E86-4B5A-AB0F-72F24F59A2BC}" type="pres">
      <dgm:prSet presAssocID="{AB5B297B-AEC3-414E-83BF-5285FB0BE561}" presName="dummyNode1" presStyleLbl="node1" presStyleIdx="1" presStyleCnt="3"/>
      <dgm:spPr/>
    </dgm:pt>
    <dgm:pt modelId="{F96C362E-C251-4E99-BCBF-A50EB80928B6}" type="pres">
      <dgm:prSet presAssocID="{AB5B297B-AEC3-414E-83BF-5285FB0BE561}" presName="childNode1" presStyleLbl="bgAcc1" presStyleIdx="2" presStyleCnt="3">
        <dgm:presLayoutVars>
          <dgm:bulletEnabled val="1"/>
        </dgm:presLayoutVars>
      </dgm:prSet>
      <dgm:spPr/>
    </dgm:pt>
    <dgm:pt modelId="{DD28E287-38AC-4170-B651-0715B4AD2D94}" type="pres">
      <dgm:prSet presAssocID="{AB5B297B-AEC3-414E-83BF-5285FB0BE561}" presName="childNode1tx" presStyleLbl="bgAcc1" presStyleIdx="2" presStyleCnt="3">
        <dgm:presLayoutVars>
          <dgm:bulletEnabled val="1"/>
        </dgm:presLayoutVars>
      </dgm:prSet>
      <dgm:spPr/>
    </dgm:pt>
    <dgm:pt modelId="{61CD0F48-45EF-40B5-AD02-B90E0F13E845}" type="pres">
      <dgm:prSet presAssocID="{AB5B297B-AEC3-414E-83BF-5285FB0BE561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318B6C65-4E7E-4EDF-BA95-6110F7EEE0EC}" type="pres">
      <dgm:prSet presAssocID="{AB5B297B-AEC3-414E-83BF-5285FB0BE561}" presName="connSite1" presStyleCnt="0"/>
      <dgm:spPr/>
    </dgm:pt>
  </dgm:ptLst>
  <dgm:cxnLst>
    <dgm:cxn modelId="{C851979E-A64E-4846-97F9-FCB42D23CD35}" type="presOf" srcId="{65D163DB-EB45-4400-B3C0-CABE8719F616}" destId="{6003AA6D-65AF-43C2-A1D1-02AABFC0E5F2}" srcOrd="0" destOrd="2" presId="urn:microsoft.com/office/officeart/2005/8/layout/hProcess4"/>
    <dgm:cxn modelId="{86AEB6E3-9914-4AC0-A1F7-17FBAA9B5596}" type="presOf" srcId="{D6401DAC-36B8-49D5-8B29-8F87EA5F65FF}" destId="{8114C1B5-434C-45B0-8915-C04BB5D92E5E}" srcOrd="1" destOrd="1" presId="urn:microsoft.com/office/officeart/2005/8/layout/hProcess4"/>
    <dgm:cxn modelId="{E9A7C993-3805-4F6A-9429-B6AEE186E312}" type="presOf" srcId="{620D037B-B01D-4E7D-80FC-639151F5D16B}" destId="{F96C362E-C251-4E99-BCBF-A50EB80928B6}" srcOrd="0" destOrd="1" presId="urn:microsoft.com/office/officeart/2005/8/layout/hProcess4"/>
    <dgm:cxn modelId="{76A7A697-EA8C-454C-9AF3-03BD27E8D0A4}" type="presOf" srcId="{33BBF87F-0E49-4C92-942A-855C01EE8B2B}" destId="{8114C1B5-434C-45B0-8915-C04BB5D92E5E}" srcOrd="1" destOrd="2" presId="urn:microsoft.com/office/officeart/2005/8/layout/hProcess4"/>
    <dgm:cxn modelId="{B376371B-BD10-423C-A687-9FD06C51F033}" type="presOf" srcId="{1BE1936F-B54A-419E-B3D9-88D5ECE06279}" destId="{9778E160-F9ED-4A97-9383-A3A487A184FA}" srcOrd="0" destOrd="0" presId="urn:microsoft.com/office/officeart/2005/8/layout/hProcess4"/>
    <dgm:cxn modelId="{C822421A-4CCC-4EBA-86B7-E5C8C4FA69A9}" type="presOf" srcId="{9AA660A8-5DD9-45C8-9F79-59E439265A89}" destId="{953AF45D-334E-4BAB-B16A-DEFC963612E3}" srcOrd="0" destOrd="0" presId="urn:microsoft.com/office/officeart/2005/8/layout/hProcess4"/>
    <dgm:cxn modelId="{B9FE4C4E-D708-4BAE-879C-A6BCB8857161}" srcId="{DDCF4FC2-DDB9-4FB4-A483-BB783E8357E6}" destId="{A062820D-F448-4454-AC91-50EC196EC20D}" srcOrd="0" destOrd="0" parTransId="{618A5A7D-C912-46CD-A69D-37A9ED26F031}" sibTransId="{55DFA989-F029-4AC4-9ED3-3FDFE2A690AF}"/>
    <dgm:cxn modelId="{F005CD2F-8EB8-4F06-A75F-A4BD7B47C767}" type="presOf" srcId="{AB5B297B-AEC3-414E-83BF-5285FB0BE561}" destId="{61CD0F48-45EF-40B5-AD02-B90E0F13E845}" srcOrd="0" destOrd="0" presId="urn:microsoft.com/office/officeart/2005/8/layout/hProcess4"/>
    <dgm:cxn modelId="{0BE2208B-2C00-42E1-A8D5-8D2B5BA392C9}" srcId="{25D92EED-C59C-4914-BBA7-AE6C7353F805}" destId="{65D163DB-EB45-4400-B3C0-CABE8719F616}" srcOrd="2" destOrd="0" parTransId="{E5780C26-1EC0-4500-B14A-E73BCA4ACC5D}" sibTransId="{A5CC9E94-DD8A-4052-9E88-1C6D18E39572}"/>
    <dgm:cxn modelId="{BA5C4113-66EC-48DA-9DCE-69ED47903ACD}" srcId="{AB5B297B-AEC3-414E-83BF-5285FB0BE561}" destId="{620D037B-B01D-4E7D-80FC-639151F5D16B}" srcOrd="1" destOrd="0" parTransId="{6800DCD9-FA19-4166-8B49-3AF2EAC13628}" sibTransId="{28EB6E7D-36F3-4F38-9309-1E3EC8790718}"/>
    <dgm:cxn modelId="{95594F05-FBB6-41EA-89FA-C355DA47A6FA}" srcId="{DDCF4FC2-DDB9-4FB4-A483-BB783E8357E6}" destId="{D6401DAC-36B8-49D5-8B29-8F87EA5F65FF}" srcOrd="1" destOrd="0" parTransId="{264DE385-D8E7-434E-84F3-0D4595031EBE}" sibTransId="{9BCB9566-D259-416B-AB50-6194AB5A34A3}"/>
    <dgm:cxn modelId="{66597C9E-6F94-4B96-A2EF-78870B7360AF}" type="presOf" srcId="{5482BAFE-36A8-4FDB-8B20-11ACEC6EF3D5}" destId="{F96C362E-C251-4E99-BCBF-A50EB80928B6}" srcOrd="0" destOrd="0" presId="urn:microsoft.com/office/officeart/2005/8/layout/hProcess4"/>
    <dgm:cxn modelId="{9EB3F0DC-9EA1-4E18-AE71-7D182C72183F}" type="presOf" srcId="{A062820D-F448-4454-AC91-50EC196EC20D}" destId="{8114C1B5-434C-45B0-8915-C04BB5D92E5E}" srcOrd="1" destOrd="0" presId="urn:microsoft.com/office/officeart/2005/8/layout/hProcess4"/>
    <dgm:cxn modelId="{8CE27FED-D323-4F74-93A1-3276CB34BE52}" type="presOf" srcId="{65D163DB-EB45-4400-B3C0-CABE8719F616}" destId="{29AEBC21-3A05-4B02-A5B2-E86E8555354C}" srcOrd="1" destOrd="2" presId="urn:microsoft.com/office/officeart/2005/8/layout/hProcess4"/>
    <dgm:cxn modelId="{BF904712-6FF7-43C8-9B0B-9B8F3693794E}" type="presOf" srcId="{25D92EED-C59C-4914-BBA7-AE6C7353F805}" destId="{DD00AE18-3808-4888-8256-76B8BBDC35CE}" srcOrd="0" destOrd="0" presId="urn:microsoft.com/office/officeart/2005/8/layout/hProcess4"/>
    <dgm:cxn modelId="{481713CD-04F6-4EB1-90FD-5598C43060D9}" type="presOf" srcId="{C66EDB8F-34EC-4FD9-8D11-46B9F8583EF0}" destId="{6003AA6D-65AF-43C2-A1D1-02AABFC0E5F2}" srcOrd="0" destOrd="1" presId="urn:microsoft.com/office/officeart/2005/8/layout/hProcess4"/>
    <dgm:cxn modelId="{BAA75233-C4D2-43C7-9285-190921B873FB}" srcId="{9AA660A8-5DD9-45C8-9F79-59E439265A89}" destId="{25D92EED-C59C-4914-BBA7-AE6C7353F805}" srcOrd="1" destOrd="0" parTransId="{1485F3CB-DCE3-4FEE-9ED3-08ED9C32C4C6}" sibTransId="{1BE1936F-B54A-419E-B3D9-88D5ECE06279}"/>
    <dgm:cxn modelId="{3E1F0E7C-4C19-4DE4-BBDA-5DDD76F31C04}" type="presOf" srcId="{570916E0-8FBA-4769-8FE7-3ED8F1A34D0A}" destId="{6003AA6D-65AF-43C2-A1D1-02AABFC0E5F2}" srcOrd="0" destOrd="0" presId="urn:microsoft.com/office/officeart/2005/8/layout/hProcess4"/>
    <dgm:cxn modelId="{F57FE849-D1BD-493F-9E0E-C3AAF90B9299}" type="presOf" srcId="{620D037B-B01D-4E7D-80FC-639151F5D16B}" destId="{DD28E287-38AC-4170-B651-0715B4AD2D94}" srcOrd="1" destOrd="1" presId="urn:microsoft.com/office/officeart/2005/8/layout/hProcess4"/>
    <dgm:cxn modelId="{A02BDD6E-7ED6-40B7-97EC-8387FB088A86}" srcId="{9AA660A8-5DD9-45C8-9F79-59E439265A89}" destId="{DDCF4FC2-DDB9-4FB4-A483-BB783E8357E6}" srcOrd="0" destOrd="0" parTransId="{0977E3C3-1EB6-467E-811B-9444786D2EDB}" sibTransId="{D0149717-ED1D-4CB1-BAA9-B33DB919D868}"/>
    <dgm:cxn modelId="{8ED0DAEA-2D6F-438D-B101-93BFD7E9537A}" srcId="{AB5B297B-AEC3-414E-83BF-5285FB0BE561}" destId="{5482BAFE-36A8-4FDB-8B20-11ACEC6EF3D5}" srcOrd="0" destOrd="0" parTransId="{1D4211C9-526E-4169-96F3-8015506FFCC5}" sibTransId="{A0C26583-D89B-4D3E-9720-B0BAC9A56670}"/>
    <dgm:cxn modelId="{AFF84E37-231E-4C39-AAA5-84DEFF305FAF}" type="presOf" srcId="{D0149717-ED1D-4CB1-BAA9-B33DB919D868}" destId="{A0D3748E-BA1B-4D64-A184-5C84B0C864FB}" srcOrd="0" destOrd="0" presId="urn:microsoft.com/office/officeart/2005/8/layout/hProcess4"/>
    <dgm:cxn modelId="{8CF23372-C6A0-4CB3-8D6A-E90ECFC4EB7C}" srcId="{25D92EED-C59C-4914-BBA7-AE6C7353F805}" destId="{570916E0-8FBA-4769-8FE7-3ED8F1A34D0A}" srcOrd="0" destOrd="0" parTransId="{27B1F76A-D548-4771-A239-A4B7DB70B2F8}" sibTransId="{4AAF7A25-599E-4CCD-B2F0-E047F5AB87EB}"/>
    <dgm:cxn modelId="{6AF42583-C0DF-4927-971D-3B167DB7100C}" type="presOf" srcId="{5482BAFE-36A8-4FDB-8B20-11ACEC6EF3D5}" destId="{DD28E287-38AC-4170-B651-0715B4AD2D94}" srcOrd="1" destOrd="0" presId="urn:microsoft.com/office/officeart/2005/8/layout/hProcess4"/>
    <dgm:cxn modelId="{32264349-EE1B-43D6-A26B-37C4AD8B6189}" srcId="{25D92EED-C59C-4914-BBA7-AE6C7353F805}" destId="{C66EDB8F-34EC-4FD9-8D11-46B9F8583EF0}" srcOrd="1" destOrd="0" parTransId="{1766F2DC-24E4-4E70-A763-F4C83510C9F0}" sibTransId="{30A2F310-3488-4028-AF64-6BD0BFB31D40}"/>
    <dgm:cxn modelId="{104CC061-8555-4261-81D0-0EEBBC5C632E}" type="presOf" srcId="{33BBF87F-0E49-4C92-942A-855C01EE8B2B}" destId="{5E0CFCF0-39EF-4B6D-A291-F2C13E562D21}" srcOrd="0" destOrd="2" presId="urn:microsoft.com/office/officeart/2005/8/layout/hProcess4"/>
    <dgm:cxn modelId="{16D4AEF9-104B-4967-B14C-5799C0434228}" type="presOf" srcId="{C66EDB8F-34EC-4FD9-8D11-46B9F8583EF0}" destId="{29AEBC21-3A05-4B02-A5B2-E86E8555354C}" srcOrd="1" destOrd="1" presId="urn:microsoft.com/office/officeart/2005/8/layout/hProcess4"/>
    <dgm:cxn modelId="{3A911C41-0768-40B5-8E91-A440E14FFDDE}" srcId="{9AA660A8-5DD9-45C8-9F79-59E439265A89}" destId="{AB5B297B-AEC3-414E-83BF-5285FB0BE561}" srcOrd="2" destOrd="0" parTransId="{4FEE61F9-5FAD-4939-AD5C-D28E444C2599}" sibTransId="{56FC302C-AD06-4269-B9DF-70C21AC910F6}"/>
    <dgm:cxn modelId="{0053FBB2-1385-423C-BB92-820BAB667D27}" type="presOf" srcId="{DDCF4FC2-DDB9-4FB4-A483-BB783E8357E6}" destId="{8F262637-10F8-491F-A25B-82F1C41868B9}" srcOrd="0" destOrd="0" presId="urn:microsoft.com/office/officeart/2005/8/layout/hProcess4"/>
    <dgm:cxn modelId="{0BBFF697-A873-4B1F-9B60-F8765D084CE1}" srcId="{DDCF4FC2-DDB9-4FB4-A483-BB783E8357E6}" destId="{33BBF87F-0E49-4C92-942A-855C01EE8B2B}" srcOrd="2" destOrd="0" parTransId="{B0D11F1B-6572-4078-BE1D-DAC08BF3226D}" sibTransId="{9DB3B16B-A5F4-4184-AD76-6B5B80908B42}"/>
    <dgm:cxn modelId="{CDCA5E31-7FC4-4B77-9591-3DC8CF5FC0AD}" type="presOf" srcId="{A062820D-F448-4454-AC91-50EC196EC20D}" destId="{5E0CFCF0-39EF-4B6D-A291-F2C13E562D21}" srcOrd="0" destOrd="0" presId="urn:microsoft.com/office/officeart/2005/8/layout/hProcess4"/>
    <dgm:cxn modelId="{E4F2F70B-4069-4E7A-9E52-C7E2D6E37BED}" type="presOf" srcId="{570916E0-8FBA-4769-8FE7-3ED8F1A34D0A}" destId="{29AEBC21-3A05-4B02-A5B2-E86E8555354C}" srcOrd="1" destOrd="0" presId="urn:microsoft.com/office/officeart/2005/8/layout/hProcess4"/>
    <dgm:cxn modelId="{AE7DB643-0B1D-4994-B3D3-AD197D1550D9}" type="presOf" srcId="{D6401DAC-36B8-49D5-8B29-8F87EA5F65FF}" destId="{5E0CFCF0-39EF-4B6D-A291-F2C13E562D21}" srcOrd="0" destOrd="1" presId="urn:microsoft.com/office/officeart/2005/8/layout/hProcess4"/>
    <dgm:cxn modelId="{7FF01A03-F26C-4221-9D4B-1A00A455FC68}" type="presParOf" srcId="{953AF45D-334E-4BAB-B16A-DEFC963612E3}" destId="{DCD7BD34-7107-4002-97B8-2A24903CA25C}" srcOrd="0" destOrd="0" presId="urn:microsoft.com/office/officeart/2005/8/layout/hProcess4"/>
    <dgm:cxn modelId="{2492DC1C-472E-41E7-A529-9E4D76B4F6E2}" type="presParOf" srcId="{953AF45D-334E-4BAB-B16A-DEFC963612E3}" destId="{5F9F7E08-2808-4DA0-BF0B-EAB0603C07FA}" srcOrd="1" destOrd="0" presId="urn:microsoft.com/office/officeart/2005/8/layout/hProcess4"/>
    <dgm:cxn modelId="{CF362AED-1B98-48E2-95B3-8EB26053F468}" type="presParOf" srcId="{953AF45D-334E-4BAB-B16A-DEFC963612E3}" destId="{AE2123B2-DE9D-4098-BCF1-262C8FB3D8C2}" srcOrd="2" destOrd="0" presId="urn:microsoft.com/office/officeart/2005/8/layout/hProcess4"/>
    <dgm:cxn modelId="{68F73853-DFE7-4868-B623-FCECDDFA474C}" type="presParOf" srcId="{AE2123B2-DE9D-4098-BCF1-262C8FB3D8C2}" destId="{A9412CB8-776E-4FDB-9F8A-774355992547}" srcOrd="0" destOrd="0" presId="urn:microsoft.com/office/officeart/2005/8/layout/hProcess4"/>
    <dgm:cxn modelId="{406A48F0-F647-4B15-B2C0-BBC9EBCEA75C}" type="presParOf" srcId="{A9412CB8-776E-4FDB-9F8A-774355992547}" destId="{65AB0F22-D292-4549-B0D0-F03BD7B2333E}" srcOrd="0" destOrd="0" presId="urn:microsoft.com/office/officeart/2005/8/layout/hProcess4"/>
    <dgm:cxn modelId="{B79202E5-B807-4512-B636-55D8B124C847}" type="presParOf" srcId="{A9412CB8-776E-4FDB-9F8A-774355992547}" destId="{5E0CFCF0-39EF-4B6D-A291-F2C13E562D21}" srcOrd="1" destOrd="0" presId="urn:microsoft.com/office/officeart/2005/8/layout/hProcess4"/>
    <dgm:cxn modelId="{C03BBDBC-7B9F-4269-AFA0-7288D1BD8338}" type="presParOf" srcId="{A9412CB8-776E-4FDB-9F8A-774355992547}" destId="{8114C1B5-434C-45B0-8915-C04BB5D92E5E}" srcOrd="2" destOrd="0" presId="urn:microsoft.com/office/officeart/2005/8/layout/hProcess4"/>
    <dgm:cxn modelId="{C24D9F2C-D4EF-4C1D-AE2D-FB5947B8916C}" type="presParOf" srcId="{A9412CB8-776E-4FDB-9F8A-774355992547}" destId="{8F262637-10F8-491F-A25B-82F1C41868B9}" srcOrd="3" destOrd="0" presId="urn:microsoft.com/office/officeart/2005/8/layout/hProcess4"/>
    <dgm:cxn modelId="{24CAA328-554B-4751-BB30-475BA68D9FF7}" type="presParOf" srcId="{A9412CB8-776E-4FDB-9F8A-774355992547}" destId="{A6781373-7892-4FCE-8AE3-63FF019D7B97}" srcOrd="4" destOrd="0" presId="urn:microsoft.com/office/officeart/2005/8/layout/hProcess4"/>
    <dgm:cxn modelId="{3EAE3D4D-5671-451E-9E7E-99A503C3233A}" type="presParOf" srcId="{AE2123B2-DE9D-4098-BCF1-262C8FB3D8C2}" destId="{A0D3748E-BA1B-4D64-A184-5C84B0C864FB}" srcOrd="1" destOrd="0" presId="urn:microsoft.com/office/officeart/2005/8/layout/hProcess4"/>
    <dgm:cxn modelId="{328AD52C-9A5B-4C33-ADCA-0945ED7F3307}" type="presParOf" srcId="{AE2123B2-DE9D-4098-BCF1-262C8FB3D8C2}" destId="{00558667-6AA8-4F8B-B546-2A430073ED7E}" srcOrd="2" destOrd="0" presId="urn:microsoft.com/office/officeart/2005/8/layout/hProcess4"/>
    <dgm:cxn modelId="{1ECD2F79-5E7D-4793-9389-092D1E043AD3}" type="presParOf" srcId="{00558667-6AA8-4F8B-B546-2A430073ED7E}" destId="{2E6362C6-4644-454F-847B-86B3F46B35AB}" srcOrd="0" destOrd="0" presId="urn:microsoft.com/office/officeart/2005/8/layout/hProcess4"/>
    <dgm:cxn modelId="{FF0E3B1B-AAA4-4873-9053-71D62C266F6C}" type="presParOf" srcId="{00558667-6AA8-4F8B-B546-2A430073ED7E}" destId="{6003AA6D-65AF-43C2-A1D1-02AABFC0E5F2}" srcOrd="1" destOrd="0" presId="urn:microsoft.com/office/officeart/2005/8/layout/hProcess4"/>
    <dgm:cxn modelId="{302DC2A7-A791-4691-BE9D-112311693B1C}" type="presParOf" srcId="{00558667-6AA8-4F8B-B546-2A430073ED7E}" destId="{29AEBC21-3A05-4B02-A5B2-E86E8555354C}" srcOrd="2" destOrd="0" presId="urn:microsoft.com/office/officeart/2005/8/layout/hProcess4"/>
    <dgm:cxn modelId="{0F497D51-7D87-446B-BEE3-75D4104FC9A5}" type="presParOf" srcId="{00558667-6AA8-4F8B-B546-2A430073ED7E}" destId="{DD00AE18-3808-4888-8256-76B8BBDC35CE}" srcOrd="3" destOrd="0" presId="urn:microsoft.com/office/officeart/2005/8/layout/hProcess4"/>
    <dgm:cxn modelId="{9FAB1B7A-CDF6-4BB0-A309-CFF33855659A}" type="presParOf" srcId="{00558667-6AA8-4F8B-B546-2A430073ED7E}" destId="{B22158C5-961B-4D33-9810-E6F1C8E0508E}" srcOrd="4" destOrd="0" presId="urn:microsoft.com/office/officeart/2005/8/layout/hProcess4"/>
    <dgm:cxn modelId="{5E273F33-FA14-4CFB-B8FE-1E604E90494F}" type="presParOf" srcId="{AE2123B2-DE9D-4098-BCF1-262C8FB3D8C2}" destId="{9778E160-F9ED-4A97-9383-A3A487A184FA}" srcOrd="3" destOrd="0" presId="urn:microsoft.com/office/officeart/2005/8/layout/hProcess4"/>
    <dgm:cxn modelId="{D640F72A-E717-4A4E-956A-A5F211BA06F0}" type="presParOf" srcId="{AE2123B2-DE9D-4098-BCF1-262C8FB3D8C2}" destId="{AABB8178-6225-46BB-9ACB-9DC7E1680088}" srcOrd="4" destOrd="0" presId="urn:microsoft.com/office/officeart/2005/8/layout/hProcess4"/>
    <dgm:cxn modelId="{9781D221-23CF-4005-BDB0-3BCA2C889764}" type="presParOf" srcId="{AABB8178-6225-46BB-9ACB-9DC7E1680088}" destId="{7ACA2D3D-4E86-4B5A-AB0F-72F24F59A2BC}" srcOrd="0" destOrd="0" presId="urn:microsoft.com/office/officeart/2005/8/layout/hProcess4"/>
    <dgm:cxn modelId="{A336C1B9-0874-41ED-8E2E-8FF6C76E3D01}" type="presParOf" srcId="{AABB8178-6225-46BB-9ACB-9DC7E1680088}" destId="{F96C362E-C251-4E99-BCBF-A50EB80928B6}" srcOrd="1" destOrd="0" presId="urn:microsoft.com/office/officeart/2005/8/layout/hProcess4"/>
    <dgm:cxn modelId="{77EA17F3-0D23-4C2B-8D38-AE64714AA74C}" type="presParOf" srcId="{AABB8178-6225-46BB-9ACB-9DC7E1680088}" destId="{DD28E287-38AC-4170-B651-0715B4AD2D94}" srcOrd="2" destOrd="0" presId="urn:microsoft.com/office/officeart/2005/8/layout/hProcess4"/>
    <dgm:cxn modelId="{A98298F5-8ABD-4898-8602-711EAC1DFF10}" type="presParOf" srcId="{AABB8178-6225-46BB-9ACB-9DC7E1680088}" destId="{61CD0F48-45EF-40B5-AD02-B90E0F13E845}" srcOrd="3" destOrd="0" presId="urn:microsoft.com/office/officeart/2005/8/layout/hProcess4"/>
    <dgm:cxn modelId="{DBA9AAA7-27F2-424D-801C-88D06A381607}" type="presParOf" srcId="{AABB8178-6225-46BB-9ACB-9DC7E1680088}" destId="{318B6C65-4E7E-4EDF-BA95-6110F7EEE0EC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AB208CE-692D-4C47-8681-6E7B97CC4352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AC753BC9-35DE-4D5E-B9DB-CCD59D4027F3}">
      <dgm:prSet phldrT="[Tekst]"/>
      <dgm:spPr/>
      <dgm:t>
        <a:bodyPr/>
        <a:lstStyle/>
        <a:p>
          <a:r>
            <a:rPr lang="nl-NL" dirty="0" smtClean="0"/>
            <a:t>Ateliers/tafels</a:t>
          </a:r>
          <a:endParaRPr lang="nl-NL" dirty="0"/>
        </a:p>
      </dgm:t>
    </dgm:pt>
    <dgm:pt modelId="{C1CBAE0C-428E-48A1-A560-11649746354D}" type="parTrans" cxnId="{3E8309D4-6A41-47F7-AFC1-3A3B0CEF8544}">
      <dgm:prSet/>
      <dgm:spPr/>
      <dgm:t>
        <a:bodyPr/>
        <a:lstStyle/>
        <a:p>
          <a:endParaRPr lang="nl-NL"/>
        </a:p>
      </dgm:t>
    </dgm:pt>
    <dgm:pt modelId="{6869DB2C-F750-43F7-8670-646BEC94F7ED}" type="sibTrans" cxnId="{3E8309D4-6A41-47F7-AFC1-3A3B0CEF8544}">
      <dgm:prSet/>
      <dgm:spPr/>
      <dgm:t>
        <a:bodyPr/>
        <a:lstStyle/>
        <a:p>
          <a:endParaRPr lang="nl-NL"/>
        </a:p>
      </dgm:t>
    </dgm:pt>
    <dgm:pt modelId="{85917085-B162-4BA6-885E-9D800138DB22}">
      <dgm:prSet phldrT="[Teks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nl-N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 NHZ</a:t>
          </a:r>
          <a:endParaRPr lang="nl-NL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53FBB8-2026-4D64-97B0-BFB862C422E4}" type="parTrans" cxnId="{65650BC8-859D-43D4-BCDD-7D80710B840F}">
      <dgm:prSet/>
      <dgm:spPr/>
      <dgm:t>
        <a:bodyPr/>
        <a:lstStyle/>
        <a:p>
          <a:endParaRPr lang="nl-NL"/>
        </a:p>
      </dgm:t>
    </dgm:pt>
    <dgm:pt modelId="{6AC92011-AE29-47B1-BBDA-3F786210CCD7}" type="sibTrans" cxnId="{65650BC8-859D-43D4-BCDD-7D80710B840F}">
      <dgm:prSet/>
      <dgm:spPr/>
      <dgm:t>
        <a:bodyPr/>
        <a:lstStyle/>
        <a:p>
          <a:endParaRPr lang="nl-NL"/>
        </a:p>
      </dgm:t>
    </dgm:pt>
    <dgm:pt modelId="{E6365896-DF04-4200-BFA0-D7E0DA594DD9}" type="pres">
      <dgm:prSet presAssocID="{CAB208CE-692D-4C47-8681-6E7B97CC4352}" presName="Name0" presStyleCnt="0">
        <dgm:presLayoutVars>
          <dgm:dir/>
          <dgm:animOne val="branch"/>
          <dgm:animLvl val="lvl"/>
        </dgm:presLayoutVars>
      </dgm:prSet>
      <dgm:spPr/>
    </dgm:pt>
    <dgm:pt modelId="{3CA20259-2A33-4375-9747-51C792ECFD13}" type="pres">
      <dgm:prSet presAssocID="{AC753BC9-35DE-4D5E-B9DB-CCD59D4027F3}" presName="chaos" presStyleCnt="0"/>
      <dgm:spPr/>
    </dgm:pt>
    <dgm:pt modelId="{2DBB0E2B-5375-437B-9428-63CD56D18BC7}" type="pres">
      <dgm:prSet presAssocID="{AC753BC9-35DE-4D5E-B9DB-CCD59D4027F3}" presName="parTx1" presStyleLbl="revTx" presStyleIdx="0" presStyleCnt="1"/>
      <dgm:spPr/>
      <dgm:t>
        <a:bodyPr/>
        <a:lstStyle/>
        <a:p>
          <a:endParaRPr lang="nl-NL"/>
        </a:p>
      </dgm:t>
    </dgm:pt>
    <dgm:pt modelId="{5EA779F9-52E4-4A8C-ACEE-E9DE8D1DE750}" type="pres">
      <dgm:prSet presAssocID="{AC753BC9-35DE-4D5E-B9DB-CCD59D4027F3}" presName="c1" presStyleLbl="node1" presStyleIdx="0" presStyleCnt="19"/>
      <dgm:spPr/>
    </dgm:pt>
    <dgm:pt modelId="{F18E4FD5-904D-4895-ABF7-98D41DFB5B36}" type="pres">
      <dgm:prSet presAssocID="{AC753BC9-35DE-4D5E-B9DB-CCD59D4027F3}" presName="c2" presStyleLbl="node1" presStyleIdx="1" presStyleCnt="19"/>
      <dgm:spPr/>
    </dgm:pt>
    <dgm:pt modelId="{79CBDAAC-71A7-4C85-BA13-F6B2F475E3D0}" type="pres">
      <dgm:prSet presAssocID="{AC753BC9-35DE-4D5E-B9DB-CCD59D4027F3}" presName="c3" presStyleLbl="node1" presStyleIdx="2" presStyleCnt="19"/>
      <dgm:spPr/>
    </dgm:pt>
    <dgm:pt modelId="{F17872BE-5DB6-471D-B466-37EF05329EF5}" type="pres">
      <dgm:prSet presAssocID="{AC753BC9-35DE-4D5E-B9DB-CCD59D4027F3}" presName="c4" presStyleLbl="node1" presStyleIdx="3" presStyleCnt="19"/>
      <dgm:spPr/>
    </dgm:pt>
    <dgm:pt modelId="{6F0256BC-A0E4-40C0-BD8C-6F8C63A436D8}" type="pres">
      <dgm:prSet presAssocID="{AC753BC9-35DE-4D5E-B9DB-CCD59D4027F3}" presName="c5" presStyleLbl="node1" presStyleIdx="4" presStyleCnt="19"/>
      <dgm:spPr/>
    </dgm:pt>
    <dgm:pt modelId="{04B5508D-A112-4F92-B14D-A72F21D3E471}" type="pres">
      <dgm:prSet presAssocID="{AC753BC9-35DE-4D5E-B9DB-CCD59D4027F3}" presName="c6" presStyleLbl="node1" presStyleIdx="5" presStyleCnt="19"/>
      <dgm:spPr/>
    </dgm:pt>
    <dgm:pt modelId="{8BC70E2A-23AA-4161-BE7F-700700592C96}" type="pres">
      <dgm:prSet presAssocID="{AC753BC9-35DE-4D5E-B9DB-CCD59D4027F3}" presName="c7" presStyleLbl="node1" presStyleIdx="6" presStyleCnt="19"/>
      <dgm:spPr/>
    </dgm:pt>
    <dgm:pt modelId="{8817786D-6C5C-4BBC-9157-5AE219D6B094}" type="pres">
      <dgm:prSet presAssocID="{AC753BC9-35DE-4D5E-B9DB-CCD59D4027F3}" presName="c8" presStyleLbl="node1" presStyleIdx="7" presStyleCnt="19"/>
      <dgm:spPr/>
    </dgm:pt>
    <dgm:pt modelId="{4414BE77-8426-44EC-9B3E-ED7A97558E24}" type="pres">
      <dgm:prSet presAssocID="{AC753BC9-35DE-4D5E-B9DB-CCD59D4027F3}" presName="c9" presStyleLbl="node1" presStyleIdx="8" presStyleCnt="19"/>
      <dgm:spPr/>
    </dgm:pt>
    <dgm:pt modelId="{3A9500FF-878A-4A9A-AC8D-7A4A37904C02}" type="pres">
      <dgm:prSet presAssocID="{AC753BC9-35DE-4D5E-B9DB-CCD59D4027F3}" presName="c10" presStyleLbl="node1" presStyleIdx="9" presStyleCnt="19"/>
      <dgm:spPr/>
    </dgm:pt>
    <dgm:pt modelId="{FF5F0AE5-6A0F-40F9-86E8-6A69894A739B}" type="pres">
      <dgm:prSet presAssocID="{AC753BC9-35DE-4D5E-B9DB-CCD59D4027F3}" presName="c11" presStyleLbl="node1" presStyleIdx="10" presStyleCnt="19"/>
      <dgm:spPr/>
    </dgm:pt>
    <dgm:pt modelId="{6E81A1BB-0337-4458-925B-AF8FF3DABC97}" type="pres">
      <dgm:prSet presAssocID="{AC753BC9-35DE-4D5E-B9DB-CCD59D4027F3}" presName="c12" presStyleLbl="node1" presStyleIdx="11" presStyleCnt="19"/>
      <dgm:spPr/>
    </dgm:pt>
    <dgm:pt modelId="{60F8D8A2-7B1B-4A11-8989-D46E7BF03CC6}" type="pres">
      <dgm:prSet presAssocID="{AC753BC9-35DE-4D5E-B9DB-CCD59D4027F3}" presName="c13" presStyleLbl="node1" presStyleIdx="12" presStyleCnt="19"/>
      <dgm:spPr/>
    </dgm:pt>
    <dgm:pt modelId="{0B568264-9BDA-4A05-82ED-B8C0F6E73B71}" type="pres">
      <dgm:prSet presAssocID="{AC753BC9-35DE-4D5E-B9DB-CCD59D4027F3}" presName="c14" presStyleLbl="node1" presStyleIdx="13" presStyleCnt="19"/>
      <dgm:spPr/>
    </dgm:pt>
    <dgm:pt modelId="{BF551176-6232-40D9-88B2-188D1F851C2F}" type="pres">
      <dgm:prSet presAssocID="{AC753BC9-35DE-4D5E-B9DB-CCD59D4027F3}" presName="c15" presStyleLbl="node1" presStyleIdx="14" presStyleCnt="19"/>
      <dgm:spPr/>
    </dgm:pt>
    <dgm:pt modelId="{2F48131D-E145-43A6-A556-812F1BBA5920}" type="pres">
      <dgm:prSet presAssocID="{AC753BC9-35DE-4D5E-B9DB-CCD59D4027F3}" presName="c16" presStyleLbl="node1" presStyleIdx="15" presStyleCnt="19"/>
      <dgm:spPr/>
    </dgm:pt>
    <dgm:pt modelId="{73D2BC9C-E722-4DCB-B68C-5439864C12E5}" type="pres">
      <dgm:prSet presAssocID="{AC753BC9-35DE-4D5E-B9DB-CCD59D4027F3}" presName="c17" presStyleLbl="node1" presStyleIdx="16" presStyleCnt="19"/>
      <dgm:spPr/>
    </dgm:pt>
    <dgm:pt modelId="{1AC837AE-86DD-4406-BDD8-E149561B78FB}" type="pres">
      <dgm:prSet presAssocID="{AC753BC9-35DE-4D5E-B9DB-CCD59D4027F3}" presName="c18" presStyleLbl="node1" presStyleIdx="17" presStyleCnt="19"/>
      <dgm:spPr/>
    </dgm:pt>
    <dgm:pt modelId="{E71CF59A-8EF9-45D5-BA99-B5A4E7FF36E0}" type="pres">
      <dgm:prSet presAssocID="{6869DB2C-F750-43F7-8670-646BEC94F7ED}" presName="chevronComposite1" presStyleCnt="0"/>
      <dgm:spPr/>
    </dgm:pt>
    <dgm:pt modelId="{F8988B95-0168-4CD2-84C0-6CC1E8176CDD}" type="pres">
      <dgm:prSet presAssocID="{6869DB2C-F750-43F7-8670-646BEC94F7ED}" presName="chevron1" presStyleLbl="sibTrans2D1" presStyleIdx="0" presStyleCnt="2"/>
      <dgm:spPr/>
    </dgm:pt>
    <dgm:pt modelId="{979BD20D-25BD-4242-AE3A-545D382756EB}" type="pres">
      <dgm:prSet presAssocID="{6869DB2C-F750-43F7-8670-646BEC94F7ED}" presName="spChevron1" presStyleCnt="0"/>
      <dgm:spPr/>
    </dgm:pt>
    <dgm:pt modelId="{466D815A-B04B-4B1A-8C95-2FAD34C0ABCA}" type="pres">
      <dgm:prSet presAssocID="{6869DB2C-F750-43F7-8670-646BEC94F7ED}" presName="overlap" presStyleCnt="0"/>
      <dgm:spPr/>
    </dgm:pt>
    <dgm:pt modelId="{8A276B26-AFCE-4ED4-A825-C64FB372580A}" type="pres">
      <dgm:prSet presAssocID="{6869DB2C-F750-43F7-8670-646BEC94F7ED}" presName="chevronComposite2" presStyleCnt="0"/>
      <dgm:spPr/>
    </dgm:pt>
    <dgm:pt modelId="{C7C62D8E-9BDF-415E-A3D8-3B46EFB54446}" type="pres">
      <dgm:prSet presAssocID="{6869DB2C-F750-43F7-8670-646BEC94F7ED}" presName="chevron2" presStyleLbl="sibTrans2D1" presStyleIdx="1" presStyleCnt="2"/>
      <dgm:spPr/>
    </dgm:pt>
    <dgm:pt modelId="{45F03FCB-8289-4C40-866D-69AC1B14750A}" type="pres">
      <dgm:prSet presAssocID="{6869DB2C-F750-43F7-8670-646BEC94F7ED}" presName="spChevron2" presStyleCnt="0"/>
      <dgm:spPr/>
    </dgm:pt>
    <dgm:pt modelId="{8CDBAAE2-BB29-484F-B1DD-FE74E0C0DF20}" type="pres">
      <dgm:prSet presAssocID="{85917085-B162-4BA6-885E-9D800138DB22}" presName="last" presStyleCnt="0"/>
      <dgm:spPr/>
    </dgm:pt>
    <dgm:pt modelId="{31CE3936-95F6-476D-923C-71FB2A3625AF}" type="pres">
      <dgm:prSet presAssocID="{85917085-B162-4BA6-885E-9D800138DB22}" presName="circleTx" presStyleLbl="node1" presStyleIdx="18" presStyleCnt="19"/>
      <dgm:spPr/>
    </dgm:pt>
    <dgm:pt modelId="{296A3BBC-CD79-4C7E-B0FD-91DD16697E25}" type="pres">
      <dgm:prSet presAssocID="{85917085-B162-4BA6-885E-9D800138DB22}" presName="spN" presStyleCnt="0"/>
      <dgm:spPr/>
    </dgm:pt>
  </dgm:ptLst>
  <dgm:cxnLst>
    <dgm:cxn modelId="{831F56A8-0E18-4DE1-8AC4-19152BC0949B}" type="presOf" srcId="{85917085-B162-4BA6-885E-9D800138DB22}" destId="{31CE3936-95F6-476D-923C-71FB2A3625AF}" srcOrd="0" destOrd="0" presId="urn:microsoft.com/office/officeart/2009/3/layout/RandomtoResultProcess"/>
    <dgm:cxn modelId="{3E8309D4-6A41-47F7-AFC1-3A3B0CEF8544}" srcId="{CAB208CE-692D-4C47-8681-6E7B97CC4352}" destId="{AC753BC9-35DE-4D5E-B9DB-CCD59D4027F3}" srcOrd="0" destOrd="0" parTransId="{C1CBAE0C-428E-48A1-A560-11649746354D}" sibTransId="{6869DB2C-F750-43F7-8670-646BEC94F7ED}"/>
    <dgm:cxn modelId="{DF2A8EF9-E8C2-4B49-B9E5-7B34986D4CDA}" type="presOf" srcId="{AC753BC9-35DE-4D5E-B9DB-CCD59D4027F3}" destId="{2DBB0E2B-5375-437B-9428-63CD56D18BC7}" srcOrd="0" destOrd="0" presId="urn:microsoft.com/office/officeart/2009/3/layout/RandomtoResultProcess"/>
    <dgm:cxn modelId="{D21344E0-AA8F-4FE7-A2CA-9E7FBD03759C}" type="presOf" srcId="{CAB208CE-692D-4C47-8681-6E7B97CC4352}" destId="{E6365896-DF04-4200-BFA0-D7E0DA594DD9}" srcOrd="0" destOrd="0" presId="urn:microsoft.com/office/officeart/2009/3/layout/RandomtoResultProcess"/>
    <dgm:cxn modelId="{65650BC8-859D-43D4-BCDD-7D80710B840F}" srcId="{CAB208CE-692D-4C47-8681-6E7B97CC4352}" destId="{85917085-B162-4BA6-885E-9D800138DB22}" srcOrd="1" destOrd="0" parTransId="{F253FBB8-2026-4D64-97B0-BFB862C422E4}" sibTransId="{6AC92011-AE29-47B1-BBDA-3F786210CCD7}"/>
    <dgm:cxn modelId="{23ECF753-77B8-4E9E-9B50-65E2848945DF}" type="presParOf" srcId="{E6365896-DF04-4200-BFA0-D7E0DA594DD9}" destId="{3CA20259-2A33-4375-9747-51C792ECFD13}" srcOrd="0" destOrd="0" presId="urn:microsoft.com/office/officeart/2009/3/layout/RandomtoResultProcess"/>
    <dgm:cxn modelId="{D0287834-A66B-42B3-A75F-E2BA2DDCEE34}" type="presParOf" srcId="{3CA20259-2A33-4375-9747-51C792ECFD13}" destId="{2DBB0E2B-5375-437B-9428-63CD56D18BC7}" srcOrd="0" destOrd="0" presId="urn:microsoft.com/office/officeart/2009/3/layout/RandomtoResultProcess"/>
    <dgm:cxn modelId="{B7431C56-053B-4004-A03F-65562A527E5C}" type="presParOf" srcId="{3CA20259-2A33-4375-9747-51C792ECFD13}" destId="{5EA779F9-52E4-4A8C-ACEE-E9DE8D1DE750}" srcOrd="1" destOrd="0" presId="urn:microsoft.com/office/officeart/2009/3/layout/RandomtoResultProcess"/>
    <dgm:cxn modelId="{8A984481-3198-40F1-9619-EBA7780AB5E6}" type="presParOf" srcId="{3CA20259-2A33-4375-9747-51C792ECFD13}" destId="{F18E4FD5-904D-4895-ABF7-98D41DFB5B36}" srcOrd="2" destOrd="0" presId="urn:microsoft.com/office/officeart/2009/3/layout/RandomtoResultProcess"/>
    <dgm:cxn modelId="{10C9592A-60AA-440C-8AC2-689C62469BA4}" type="presParOf" srcId="{3CA20259-2A33-4375-9747-51C792ECFD13}" destId="{79CBDAAC-71A7-4C85-BA13-F6B2F475E3D0}" srcOrd="3" destOrd="0" presId="urn:microsoft.com/office/officeart/2009/3/layout/RandomtoResultProcess"/>
    <dgm:cxn modelId="{1BB5239A-92E8-49CF-B73F-26545101967B}" type="presParOf" srcId="{3CA20259-2A33-4375-9747-51C792ECFD13}" destId="{F17872BE-5DB6-471D-B466-37EF05329EF5}" srcOrd="4" destOrd="0" presId="urn:microsoft.com/office/officeart/2009/3/layout/RandomtoResultProcess"/>
    <dgm:cxn modelId="{2977914D-3A3B-4F91-806E-ADD8C01CAFB6}" type="presParOf" srcId="{3CA20259-2A33-4375-9747-51C792ECFD13}" destId="{6F0256BC-A0E4-40C0-BD8C-6F8C63A436D8}" srcOrd="5" destOrd="0" presId="urn:microsoft.com/office/officeart/2009/3/layout/RandomtoResultProcess"/>
    <dgm:cxn modelId="{B84CFA75-AA3E-4690-8067-A71E67C6A2AF}" type="presParOf" srcId="{3CA20259-2A33-4375-9747-51C792ECFD13}" destId="{04B5508D-A112-4F92-B14D-A72F21D3E471}" srcOrd="6" destOrd="0" presId="urn:microsoft.com/office/officeart/2009/3/layout/RandomtoResultProcess"/>
    <dgm:cxn modelId="{0B88C676-2C8C-482D-95E3-1AAEB3114000}" type="presParOf" srcId="{3CA20259-2A33-4375-9747-51C792ECFD13}" destId="{8BC70E2A-23AA-4161-BE7F-700700592C96}" srcOrd="7" destOrd="0" presId="urn:microsoft.com/office/officeart/2009/3/layout/RandomtoResultProcess"/>
    <dgm:cxn modelId="{67E1D368-1386-44DA-99E1-A9AAC023F315}" type="presParOf" srcId="{3CA20259-2A33-4375-9747-51C792ECFD13}" destId="{8817786D-6C5C-4BBC-9157-5AE219D6B094}" srcOrd="8" destOrd="0" presId="urn:microsoft.com/office/officeart/2009/3/layout/RandomtoResultProcess"/>
    <dgm:cxn modelId="{8BFD27B8-B584-42EC-A9E4-62B8BEA4F260}" type="presParOf" srcId="{3CA20259-2A33-4375-9747-51C792ECFD13}" destId="{4414BE77-8426-44EC-9B3E-ED7A97558E24}" srcOrd="9" destOrd="0" presId="urn:microsoft.com/office/officeart/2009/3/layout/RandomtoResultProcess"/>
    <dgm:cxn modelId="{C602B0D2-22EC-4BCC-A987-88BB2923F234}" type="presParOf" srcId="{3CA20259-2A33-4375-9747-51C792ECFD13}" destId="{3A9500FF-878A-4A9A-AC8D-7A4A37904C02}" srcOrd="10" destOrd="0" presId="urn:microsoft.com/office/officeart/2009/3/layout/RandomtoResultProcess"/>
    <dgm:cxn modelId="{C52F5C33-D37F-41B7-82EF-6FBBAAC2BEEB}" type="presParOf" srcId="{3CA20259-2A33-4375-9747-51C792ECFD13}" destId="{FF5F0AE5-6A0F-40F9-86E8-6A69894A739B}" srcOrd="11" destOrd="0" presId="urn:microsoft.com/office/officeart/2009/3/layout/RandomtoResultProcess"/>
    <dgm:cxn modelId="{F136BEB1-1BB1-4C91-8C1C-0885F3526D8F}" type="presParOf" srcId="{3CA20259-2A33-4375-9747-51C792ECFD13}" destId="{6E81A1BB-0337-4458-925B-AF8FF3DABC97}" srcOrd="12" destOrd="0" presId="urn:microsoft.com/office/officeart/2009/3/layout/RandomtoResultProcess"/>
    <dgm:cxn modelId="{F53293D8-CEA3-4665-A9C8-CDEC837DE121}" type="presParOf" srcId="{3CA20259-2A33-4375-9747-51C792ECFD13}" destId="{60F8D8A2-7B1B-4A11-8989-D46E7BF03CC6}" srcOrd="13" destOrd="0" presId="urn:microsoft.com/office/officeart/2009/3/layout/RandomtoResultProcess"/>
    <dgm:cxn modelId="{1A311E3F-1FA9-4F9E-9267-8B5834D14B38}" type="presParOf" srcId="{3CA20259-2A33-4375-9747-51C792ECFD13}" destId="{0B568264-9BDA-4A05-82ED-B8C0F6E73B71}" srcOrd="14" destOrd="0" presId="urn:microsoft.com/office/officeart/2009/3/layout/RandomtoResultProcess"/>
    <dgm:cxn modelId="{2EECF9DA-AAED-4728-9285-1D5B46825C5C}" type="presParOf" srcId="{3CA20259-2A33-4375-9747-51C792ECFD13}" destId="{BF551176-6232-40D9-88B2-188D1F851C2F}" srcOrd="15" destOrd="0" presId="urn:microsoft.com/office/officeart/2009/3/layout/RandomtoResultProcess"/>
    <dgm:cxn modelId="{2DC9CC47-F2F4-4985-8042-E5B8167406C7}" type="presParOf" srcId="{3CA20259-2A33-4375-9747-51C792ECFD13}" destId="{2F48131D-E145-43A6-A556-812F1BBA5920}" srcOrd="16" destOrd="0" presId="urn:microsoft.com/office/officeart/2009/3/layout/RandomtoResultProcess"/>
    <dgm:cxn modelId="{44E331D2-228B-4450-B133-23EC87316E6C}" type="presParOf" srcId="{3CA20259-2A33-4375-9747-51C792ECFD13}" destId="{73D2BC9C-E722-4DCB-B68C-5439864C12E5}" srcOrd="17" destOrd="0" presId="urn:microsoft.com/office/officeart/2009/3/layout/RandomtoResultProcess"/>
    <dgm:cxn modelId="{502302B1-8862-4A29-ACFA-9D0610FA430C}" type="presParOf" srcId="{3CA20259-2A33-4375-9747-51C792ECFD13}" destId="{1AC837AE-86DD-4406-BDD8-E149561B78FB}" srcOrd="18" destOrd="0" presId="urn:microsoft.com/office/officeart/2009/3/layout/RandomtoResultProcess"/>
    <dgm:cxn modelId="{57F2ADE8-544C-4368-BBCC-2A75006D43F4}" type="presParOf" srcId="{E6365896-DF04-4200-BFA0-D7E0DA594DD9}" destId="{E71CF59A-8EF9-45D5-BA99-B5A4E7FF36E0}" srcOrd="1" destOrd="0" presId="urn:microsoft.com/office/officeart/2009/3/layout/RandomtoResultProcess"/>
    <dgm:cxn modelId="{B8DA62D8-4F4F-4100-B02B-29D88228465B}" type="presParOf" srcId="{E71CF59A-8EF9-45D5-BA99-B5A4E7FF36E0}" destId="{F8988B95-0168-4CD2-84C0-6CC1E8176CDD}" srcOrd="0" destOrd="0" presId="urn:microsoft.com/office/officeart/2009/3/layout/RandomtoResultProcess"/>
    <dgm:cxn modelId="{59489826-918C-413B-9477-943C619EF610}" type="presParOf" srcId="{E71CF59A-8EF9-45D5-BA99-B5A4E7FF36E0}" destId="{979BD20D-25BD-4242-AE3A-545D382756EB}" srcOrd="1" destOrd="0" presId="urn:microsoft.com/office/officeart/2009/3/layout/RandomtoResultProcess"/>
    <dgm:cxn modelId="{04395C68-3DF4-41D7-AC4F-D69839A02B1B}" type="presParOf" srcId="{E6365896-DF04-4200-BFA0-D7E0DA594DD9}" destId="{466D815A-B04B-4B1A-8C95-2FAD34C0ABCA}" srcOrd="2" destOrd="0" presId="urn:microsoft.com/office/officeart/2009/3/layout/RandomtoResultProcess"/>
    <dgm:cxn modelId="{4F09F7C6-9D18-4116-BCA5-041C63D33E35}" type="presParOf" srcId="{E6365896-DF04-4200-BFA0-D7E0DA594DD9}" destId="{8A276B26-AFCE-4ED4-A825-C64FB372580A}" srcOrd="3" destOrd="0" presId="urn:microsoft.com/office/officeart/2009/3/layout/RandomtoResultProcess"/>
    <dgm:cxn modelId="{7A76892D-16CE-43ED-8023-60DCD8A24CA6}" type="presParOf" srcId="{8A276B26-AFCE-4ED4-A825-C64FB372580A}" destId="{C7C62D8E-9BDF-415E-A3D8-3B46EFB54446}" srcOrd="0" destOrd="0" presId="urn:microsoft.com/office/officeart/2009/3/layout/RandomtoResultProcess"/>
    <dgm:cxn modelId="{7B7246F6-D988-4DA9-A9AA-74D32D6E5CF5}" type="presParOf" srcId="{8A276B26-AFCE-4ED4-A825-C64FB372580A}" destId="{45F03FCB-8289-4C40-866D-69AC1B14750A}" srcOrd="1" destOrd="0" presId="urn:microsoft.com/office/officeart/2009/3/layout/RandomtoResultProcess"/>
    <dgm:cxn modelId="{826C5DC8-5224-4336-BD62-68EE03D22259}" type="presParOf" srcId="{E6365896-DF04-4200-BFA0-D7E0DA594DD9}" destId="{8CDBAAE2-BB29-484F-B1DD-FE74E0C0DF20}" srcOrd="4" destOrd="0" presId="urn:microsoft.com/office/officeart/2009/3/layout/RandomtoResultProcess"/>
    <dgm:cxn modelId="{8713A5F1-1FF4-4FD2-80E2-6824761C096B}" type="presParOf" srcId="{8CDBAAE2-BB29-484F-B1DD-FE74E0C0DF20}" destId="{31CE3936-95F6-476D-923C-71FB2A3625AF}" srcOrd="0" destOrd="0" presId="urn:microsoft.com/office/officeart/2009/3/layout/RandomtoResultProcess"/>
    <dgm:cxn modelId="{299A7BF1-E0E7-4FC7-B37C-BD1D88398976}" type="presParOf" srcId="{8CDBAAE2-BB29-484F-B1DD-FE74E0C0DF20}" destId="{296A3BBC-CD79-4C7E-B0FD-91DD16697E25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F7461F3-6D6D-4378-8DAF-8B42BA3919D6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0A27E4A2-F20B-4D9E-8294-B42DC646A5B7}">
      <dgm:prSet phldrT="[Tekst]" custT="1"/>
      <dgm:spPr/>
      <dgm:t>
        <a:bodyPr/>
        <a:lstStyle/>
        <a:p>
          <a:r>
            <a:rPr lang="nl-NL" sz="3200" dirty="0">
              <a:latin typeface="+mj-lt"/>
            </a:rPr>
            <a:t>April 2019</a:t>
          </a:r>
        </a:p>
      </dgm:t>
    </dgm:pt>
    <dgm:pt modelId="{AB6680E3-8E3A-45A8-82DB-E81632DE582E}" type="parTrans" cxnId="{99889FDB-D278-4A84-893C-F0A9F81F2EE0}">
      <dgm:prSet/>
      <dgm:spPr/>
      <dgm:t>
        <a:bodyPr/>
        <a:lstStyle/>
        <a:p>
          <a:endParaRPr lang="nl-NL"/>
        </a:p>
      </dgm:t>
    </dgm:pt>
    <dgm:pt modelId="{C3658EF5-FD0F-4B5B-A73C-A1496329A9EA}" type="sibTrans" cxnId="{99889FDB-D278-4A84-893C-F0A9F81F2EE0}">
      <dgm:prSet/>
      <dgm:spPr/>
      <dgm:t>
        <a:bodyPr/>
        <a:lstStyle/>
        <a:p>
          <a:endParaRPr lang="nl-NL"/>
        </a:p>
      </dgm:t>
    </dgm:pt>
    <dgm:pt modelId="{1295ACB7-2BBC-4D0F-A0F5-48598670D07C}">
      <dgm:prSet phldrT="[Tekst]" custT="1"/>
      <dgm:spPr/>
      <dgm:t>
        <a:bodyPr/>
        <a:lstStyle/>
        <a:p>
          <a:r>
            <a:rPr lang="nl-NL" sz="1600" dirty="0" err="1">
              <a:latin typeface="+mj-lt"/>
            </a:rPr>
            <a:t>Klimaat-akkoord</a:t>
          </a:r>
          <a:endParaRPr lang="nl-NL" sz="1600" dirty="0">
            <a:latin typeface="+mj-lt"/>
          </a:endParaRPr>
        </a:p>
      </dgm:t>
    </dgm:pt>
    <dgm:pt modelId="{73E93AE4-AC89-4D48-85BD-1124CA8D31BA}" type="parTrans" cxnId="{6FFEFAA8-19FC-4A8C-BCFB-94A9773D1249}">
      <dgm:prSet/>
      <dgm:spPr/>
      <dgm:t>
        <a:bodyPr/>
        <a:lstStyle/>
        <a:p>
          <a:endParaRPr lang="nl-NL"/>
        </a:p>
      </dgm:t>
    </dgm:pt>
    <dgm:pt modelId="{C2292CC6-6932-48D6-8E85-26134DFF8FD9}" type="sibTrans" cxnId="{6FFEFAA8-19FC-4A8C-BCFB-94A9773D1249}">
      <dgm:prSet/>
      <dgm:spPr/>
      <dgm:t>
        <a:bodyPr/>
        <a:lstStyle/>
        <a:p>
          <a:endParaRPr lang="nl-NL"/>
        </a:p>
      </dgm:t>
    </dgm:pt>
    <dgm:pt modelId="{DC234CDC-2E3B-4BD9-A407-A7D53B96B12F}">
      <dgm:prSet phldrT="[Tekst]" custT="1"/>
      <dgm:spPr/>
      <dgm:t>
        <a:bodyPr/>
        <a:lstStyle/>
        <a:p>
          <a:r>
            <a:rPr lang="nl-NL" sz="1600" dirty="0">
              <a:latin typeface="+mj-lt"/>
            </a:rPr>
            <a:t>Startnotitie vastgesteld</a:t>
          </a:r>
        </a:p>
      </dgm:t>
    </dgm:pt>
    <dgm:pt modelId="{9CF02850-EB6D-4102-87D8-F4B5B96C3598}" type="parTrans" cxnId="{DAB6C943-A7F5-46C8-8A88-53BA09981D47}">
      <dgm:prSet/>
      <dgm:spPr/>
      <dgm:t>
        <a:bodyPr/>
        <a:lstStyle/>
        <a:p>
          <a:endParaRPr lang="nl-NL"/>
        </a:p>
      </dgm:t>
    </dgm:pt>
    <dgm:pt modelId="{1B99A22C-CE8F-4E4D-B495-0C9E18A3AF9A}" type="sibTrans" cxnId="{DAB6C943-A7F5-46C8-8A88-53BA09981D47}">
      <dgm:prSet/>
      <dgm:spPr/>
      <dgm:t>
        <a:bodyPr/>
        <a:lstStyle/>
        <a:p>
          <a:endParaRPr lang="nl-NL"/>
        </a:p>
      </dgm:t>
    </dgm:pt>
    <dgm:pt modelId="{FEC44188-236F-4721-AC80-93CDED97E5EC}">
      <dgm:prSet phldrT="[Tekst]" custT="1"/>
      <dgm:spPr/>
      <dgm:t>
        <a:bodyPr/>
        <a:lstStyle/>
        <a:p>
          <a:r>
            <a:rPr lang="nl-NL" sz="3200" dirty="0">
              <a:latin typeface="+mj-lt"/>
            </a:rPr>
            <a:t>+ 6 </a:t>
          </a:r>
          <a:r>
            <a:rPr lang="nl-NL" sz="3200" dirty="0" err="1">
              <a:latin typeface="+mj-lt"/>
            </a:rPr>
            <a:t>mnd</a:t>
          </a:r>
          <a:endParaRPr lang="nl-NL" sz="3200" dirty="0">
            <a:latin typeface="+mj-lt"/>
          </a:endParaRPr>
        </a:p>
      </dgm:t>
    </dgm:pt>
    <dgm:pt modelId="{455CB6E2-9F3F-41AA-87A8-79C8553EFDF0}" type="parTrans" cxnId="{AAE25745-3E31-4B69-8DE4-B7503CAA3D0E}">
      <dgm:prSet/>
      <dgm:spPr/>
      <dgm:t>
        <a:bodyPr/>
        <a:lstStyle/>
        <a:p>
          <a:endParaRPr lang="nl-NL"/>
        </a:p>
      </dgm:t>
    </dgm:pt>
    <dgm:pt modelId="{5CA30CF2-7083-4DB4-8810-53B63E913A0C}" type="sibTrans" cxnId="{AAE25745-3E31-4B69-8DE4-B7503CAA3D0E}">
      <dgm:prSet/>
      <dgm:spPr/>
      <dgm:t>
        <a:bodyPr/>
        <a:lstStyle/>
        <a:p>
          <a:endParaRPr lang="nl-NL"/>
        </a:p>
      </dgm:t>
    </dgm:pt>
    <dgm:pt modelId="{C150CD1A-4F0E-4E3A-88AB-014C5C84BA0E}">
      <dgm:prSet phldrT="[Tekst]" custT="1"/>
      <dgm:spPr>
        <a:solidFill>
          <a:schemeClr val="accent1">
            <a:tint val="40000"/>
            <a:hueOff val="0"/>
            <a:satOff val="0"/>
            <a:lumOff val="0"/>
            <a:alpha val="94000"/>
          </a:schemeClr>
        </a:solidFill>
      </dgm:spPr>
      <dgm:t>
        <a:bodyPr/>
        <a:lstStyle/>
        <a:p>
          <a:r>
            <a:rPr lang="nl-NL" sz="2000" dirty="0">
              <a:latin typeface="+mj-lt"/>
            </a:rPr>
            <a:t>Concept RES </a:t>
          </a:r>
          <a:r>
            <a:rPr lang="nl-NL" sz="2000" dirty="0" smtClean="0">
              <a:latin typeface="+mj-lt"/>
            </a:rPr>
            <a:t>NHZ </a:t>
          </a:r>
          <a:r>
            <a:rPr lang="nl-NL" sz="2000" dirty="0">
              <a:latin typeface="+mj-lt"/>
            </a:rPr>
            <a:t>gereed</a:t>
          </a:r>
        </a:p>
      </dgm:t>
    </dgm:pt>
    <dgm:pt modelId="{76F236DC-CB99-4C95-914A-B2CB234ABBBF}" type="parTrans" cxnId="{76A7DAE2-965B-4879-B10D-9BBFC3F4E73A}">
      <dgm:prSet/>
      <dgm:spPr/>
      <dgm:t>
        <a:bodyPr/>
        <a:lstStyle/>
        <a:p>
          <a:endParaRPr lang="nl-NL"/>
        </a:p>
      </dgm:t>
    </dgm:pt>
    <dgm:pt modelId="{68F2F510-9B53-4A69-A5AB-152C2F772FDB}" type="sibTrans" cxnId="{76A7DAE2-965B-4879-B10D-9BBFC3F4E73A}">
      <dgm:prSet/>
      <dgm:spPr/>
      <dgm:t>
        <a:bodyPr/>
        <a:lstStyle/>
        <a:p>
          <a:endParaRPr lang="nl-NL"/>
        </a:p>
      </dgm:t>
    </dgm:pt>
    <dgm:pt modelId="{8FB217CA-FB87-4215-8EAC-74CEBBB9E2FA}">
      <dgm:prSet phldrT="[Tekst]" custT="1"/>
      <dgm:spPr/>
      <dgm:t>
        <a:bodyPr/>
        <a:lstStyle/>
        <a:p>
          <a:r>
            <a:rPr lang="nl-NL" sz="3200" dirty="0">
              <a:latin typeface="+mj-lt"/>
            </a:rPr>
            <a:t>+ 6 </a:t>
          </a:r>
          <a:r>
            <a:rPr lang="nl-NL" sz="3200" dirty="0" err="1">
              <a:latin typeface="+mj-lt"/>
            </a:rPr>
            <a:t>mnd</a:t>
          </a:r>
          <a:endParaRPr lang="nl-NL" sz="3200" dirty="0">
            <a:latin typeface="+mj-lt"/>
          </a:endParaRPr>
        </a:p>
      </dgm:t>
    </dgm:pt>
    <dgm:pt modelId="{3AAEA820-78DA-4A08-A1B9-A84B65B7F665}" type="parTrans" cxnId="{7399A7A5-E779-4CE0-BB5C-006B9C9E3C19}">
      <dgm:prSet/>
      <dgm:spPr/>
      <dgm:t>
        <a:bodyPr/>
        <a:lstStyle/>
        <a:p>
          <a:endParaRPr lang="nl-NL"/>
        </a:p>
      </dgm:t>
    </dgm:pt>
    <dgm:pt modelId="{F0476602-BBB1-4F61-B5AE-90F19031EC46}" type="sibTrans" cxnId="{7399A7A5-E779-4CE0-BB5C-006B9C9E3C19}">
      <dgm:prSet/>
      <dgm:spPr/>
      <dgm:t>
        <a:bodyPr/>
        <a:lstStyle/>
        <a:p>
          <a:endParaRPr lang="nl-NL"/>
        </a:p>
      </dgm:t>
    </dgm:pt>
    <dgm:pt modelId="{A07AFD2A-CB59-4597-9A83-487273AC55F6}">
      <dgm:prSet phldrT="[Tekst]" custT="1"/>
      <dgm:spPr>
        <a:solidFill>
          <a:schemeClr val="accent1">
            <a:tint val="40000"/>
            <a:hueOff val="0"/>
            <a:satOff val="0"/>
            <a:lumOff val="0"/>
            <a:alpha val="79000"/>
          </a:schemeClr>
        </a:solidFill>
      </dgm:spPr>
      <dgm:t>
        <a:bodyPr/>
        <a:lstStyle/>
        <a:p>
          <a:r>
            <a:rPr lang="nl-NL" sz="2000" dirty="0">
              <a:latin typeface="+mj-lt"/>
            </a:rPr>
            <a:t>Definitieve RES </a:t>
          </a:r>
          <a:r>
            <a:rPr lang="nl-NL" sz="2000" dirty="0" smtClean="0">
              <a:latin typeface="+mj-lt"/>
            </a:rPr>
            <a:t>NHZ </a:t>
          </a:r>
          <a:r>
            <a:rPr lang="nl-NL" sz="2000" dirty="0">
              <a:latin typeface="+mj-lt"/>
            </a:rPr>
            <a:t>vastgesteld</a:t>
          </a:r>
        </a:p>
      </dgm:t>
    </dgm:pt>
    <dgm:pt modelId="{1B46C49C-B341-4052-BBD4-F02725F00C9E}" type="parTrans" cxnId="{8E72661A-37E8-468B-B5EF-43B79BBBBEE5}">
      <dgm:prSet/>
      <dgm:spPr/>
      <dgm:t>
        <a:bodyPr/>
        <a:lstStyle/>
        <a:p>
          <a:endParaRPr lang="nl-NL"/>
        </a:p>
      </dgm:t>
    </dgm:pt>
    <dgm:pt modelId="{E5905A30-D847-4745-96B4-4C3C08A16C02}" type="sibTrans" cxnId="{8E72661A-37E8-468B-B5EF-43B79BBBBEE5}">
      <dgm:prSet/>
      <dgm:spPr/>
      <dgm:t>
        <a:bodyPr/>
        <a:lstStyle/>
        <a:p>
          <a:endParaRPr lang="nl-NL"/>
        </a:p>
      </dgm:t>
    </dgm:pt>
    <dgm:pt modelId="{A6028AD6-3E0E-40FF-9A4B-B15F9DB7461C}" type="pres">
      <dgm:prSet presAssocID="{1F7461F3-6D6D-4378-8DAF-8B42BA3919D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F65CB52-B2B7-46BF-B14B-FABB622DEF70}" type="pres">
      <dgm:prSet presAssocID="{0A27E4A2-F20B-4D9E-8294-B42DC646A5B7}" presName="compNode" presStyleCnt="0"/>
      <dgm:spPr/>
    </dgm:pt>
    <dgm:pt modelId="{6DFD863D-4230-4FEC-BD79-278DA1C14D18}" type="pres">
      <dgm:prSet presAssocID="{0A27E4A2-F20B-4D9E-8294-B42DC646A5B7}" presName="noGeometry" presStyleCnt="0"/>
      <dgm:spPr/>
    </dgm:pt>
    <dgm:pt modelId="{D432230C-BE0A-4EA4-AA0A-3B3E278022D9}" type="pres">
      <dgm:prSet presAssocID="{0A27E4A2-F20B-4D9E-8294-B42DC646A5B7}" presName="childTextVisible" presStyleLbl="bgAccFollowNode1" presStyleIdx="0" presStyleCnt="3" custScaleX="98739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0B57679A-D804-41A0-B32F-C300AE8BC04F}" type="pres">
      <dgm:prSet presAssocID="{0A27E4A2-F20B-4D9E-8294-B42DC646A5B7}" presName="childTextHidden" presStyleLbl="bgAccFollowNode1" presStyleIdx="0" presStyleCnt="3"/>
      <dgm:spPr/>
      <dgm:t>
        <a:bodyPr/>
        <a:lstStyle/>
        <a:p>
          <a:endParaRPr lang="nl-NL"/>
        </a:p>
      </dgm:t>
    </dgm:pt>
    <dgm:pt modelId="{86C65DC9-9A1F-4C2B-BB99-BD806D26A28A}" type="pres">
      <dgm:prSet presAssocID="{0A27E4A2-F20B-4D9E-8294-B42DC646A5B7}" presName="parentText" presStyleLbl="node1" presStyleIdx="0" presStyleCnt="3" custLinFactNeighborX="-2571" custLinFactNeighborY="-1928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137090D2-8197-4A45-B3C1-C6F6CB20BA4E}" type="pres">
      <dgm:prSet presAssocID="{0A27E4A2-F20B-4D9E-8294-B42DC646A5B7}" presName="aSpace" presStyleCnt="0"/>
      <dgm:spPr/>
    </dgm:pt>
    <dgm:pt modelId="{F6017A9B-3A21-4B65-918A-7622CC79169F}" type="pres">
      <dgm:prSet presAssocID="{FEC44188-236F-4721-AC80-93CDED97E5EC}" presName="compNode" presStyleCnt="0"/>
      <dgm:spPr/>
    </dgm:pt>
    <dgm:pt modelId="{59755D1D-6E34-41F5-98E5-330F551361E6}" type="pres">
      <dgm:prSet presAssocID="{FEC44188-236F-4721-AC80-93CDED97E5EC}" presName="noGeometry" presStyleCnt="0"/>
      <dgm:spPr/>
    </dgm:pt>
    <dgm:pt modelId="{4C4DD7F2-1113-455A-BC4F-7F60DEC0D461}" type="pres">
      <dgm:prSet presAssocID="{FEC44188-236F-4721-AC80-93CDED97E5EC}" presName="childTextVisible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443526C3-E6C3-4F51-AC9C-357D23D35737}" type="pres">
      <dgm:prSet presAssocID="{FEC44188-236F-4721-AC80-93CDED97E5EC}" presName="childTextHidden" presStyleLbl="bgAccFollowNode1" presStyleIdx="1" presStyleCnt="3"/>
      <dgm:spPr/>
      <dgm:t>
        <a:bodyPr/>
        <a:lstStyle/>
        <a:p>
          <a:endParaRPr lang="nl-NL"/>
        </a:p>
      </dgm:t>
    </dgm:pt>
    <dgm:pt modelId="{88837DD6-F1D5-4F68-8AAC-B737CC465764}" type="pres">
      <dgm:prSet presAssocID="{FEC44188-236F-4721-AC80-93CDED97E5EC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380EB92E-3128-41D1-8107-87C2CEF9CF53}" type="pres">
      <dgm:prSet presAssocID="{FEC44188-236F-4721-AC80-93CDED97E5EC}" presName="aSpace" presStyleCnt="0"/>
      <dgm:spPr/>
    </dgm:pt>
    <dgm:pt modelId="{AEC1BD89-0A55-4F42-8A62-B701A9AEECE4}" type="pres">
      <dgm:prSet presAssocID="{8FB217CA-FB87-4215-8EAC-74CEBBB9E2FA}" presName="compNode" presStyleCnt="0"/>
      <dgm:spPr/>
    </dgm:pt>
    <dgm:pt modelId="{30135977-5D7F-4935-9A8F-72FEF350CC4B}" type="pres">
      <dgm:prSet presAssocID="{8FB217CA-FB87-4215-8EAC-74CEBBB9E2FA}" presName="noGeometry" presStyleCnt="0"/>
      <dgm:spPr/>
    </dgm:pt>
    <dgm:pt modelId="{A0476BEB-D72D-4F6B-BAA4-E10FC6161434}" type="pres">
      <dgm:prSet presAssocID="{8FB217CA-FB87-4215-8EAC-74CEBBB9E2FA}" presName="childTextVisible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A0A91D74-F3D9-4DC1-8E02-8AA1AE164A37}" type="pres">
      <dgm:prSet presAssocID="{8FB217CA-FB87-4215-8EAC-74CEBBB9E2FA}" presName="childTextHidden" presStyleLbl="bgAccFollowNode1" presStyleIdx="2" presStyleCnt="3"/>
      <dgm:spPr/>
      <dgm:t>
        <a:bodyPr/>
        <a:lstStyle/>
        <a:p>
          <a:endParaRPr lang="nl-NL"/>
        </a:p>
      </dgm:t>
    </dgm:pt>
    <dgm:pt modelId="{ACAD0A2D-8985-4171-8085-473E50E92B1F}" type="pres">
      <dgm:prSet presAssocID="{8FB217CA-FB87-4215-8EAC-74CEBBB9E2FA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8E72661A-37E8-468B-B5EF-43B79BBBBEE5}" srcId="{8FB217CA-FB87-4215-8EAC-74CEBBB9E2FA}" destId="{A07AFD2A-CB59-4597-9A83-487273AC55F6}" srcOrd="0" destOrd="0" parTransId="{1B46C49C-B341-4052-BBD4-F02725F00C9E}" sibTransId="{E5905A30-D847-4745-96B4-4C3C08A16C02}"/>
    <dgm:cxn modelId="{5893CD0D-921C-4B48-951E-683499182C7B}" type="presOf" srcId="{DC234CDC-2E3B-4BD9-A407-A7D53B96B12F}" destId="{0B57679A-D804-41A0-B32F-C300AE8BC04F}" srcOrd="1" destOrd="1" presId="urn:microsoft.com/office/officeart/2005/8/layout/hProcess6"/>
    <dgm:cxn modelId="{73835AC2-A886-463E-A6E1-E9C0F2602F7E}" type="presOf" srcId="{1295ACB7-2BBC-4D0F-A0F5-48598670D07C}" destId="{0B57679A-D804-41A0-B32F-C300AE8BC04F}" srcOrd="1" destOrd="0" presId="urn:microsoft.com/office/officeart/2005/8/layout/hProcess6"/>
    <dgm:cxn modelId="{6FFEFAA8-19FC-4A8C-BCFB-94A9773D1249}" srcId="{0A27E4A2-F20B-4D9E-8294-B42DC646A5B7}" destId="{1295ACB7-2BBC-4D0F-A0F5-48598670D07C}" srcOrd="0" destOrd="0" parTransId="{73E93AE4-AC89-4D48-85BD-1124CA8D31BA}" sibTransId="{C2292CC6-6932-48D6-8E85-26134DFF8FD9}"/>
    <dgm:cxn modelId="{15EB665C-E1B6-4FFB-8209-3DB31CD0ACF0}" type="presOf" srcId="{C150CD1A-4F0E-4E3A-88AB-014C5C84BA0E}" destId="{443526C3-E6C3-4F51-AC9C-357D23D35737}" srcOrd="1" destOrd="0" presId="urn:microsoft.com/office/officeart/2005/8/layout/hProcess6"/>
    <dgm:cxn modelId="{29767A75-7FEB-493F-83AD-AEBEF646BE2C}" type="presOf" srcId="{1F7461F3-6D6D-4378-8DAF-8B42BA3919D6}" destId="{A6028AD6-3E0E-40FF-9A4B-B15F9DB7461C}" srcOrd="0" destOrd="0" presId="urn:microsoft.com/office/officeart/2005/8/layout/hProcess6"/>
    <dgm:cxn modelId="{44E6FEEB-F183-41C1-9329-90FE51FC5B46}" type="presOf" srcId="{8FB217CA-FB87-4215-8EAC-74CEBBB9E2FA}" destId="{ACAD0A2D-8985-4171-8085-473E50E92B1F}" srcOrd="0" destOrd="0" presId="urn:microsoft.com/office/officeart/2005/8/layout/hProcess6"/>
    <dgm:cxn modelId="{3FF3C3C9-978C-42D5-BD60-929F987D7595}" type="presOf" srcId="{C150CD1A-4F0E-4E3A-88AB-014C5C84BA0E}" destId="{4C4DD7F2-1113-455A-BC4F-7F60DEC0D461}" srcOrd="0" destOrd="0" presId="urn:microsoft.com/office/officeart/2005/8/layout/hProcess6"/>
    <dgm:cxn modelId="{A5A61725-8AD3-445A-8074-8CE304725583}" type="presOf" srcId="{FEC44188-236F-4721-AC80-93CDED97E5EC}" destId="{88837DD6-F1D5-4F68-8AAC-B737CC465764}" srcOrd="0" destOrd="0" presId="urn:microsoft.com/office/officeart/2005/8/layout/hProcess6"/>
    <dgm:cxn modelId="{0C5898F5-BB96-4CD4-B82B-39AD59D3ECC8}" type="presOf" srcId="{A07AFD2A-CB59-4597-9A83-487273AC55F6}" destId="{A0476BEB-D72D-4F6B-BAA4-E10FC6161434}" srcOrd="0" destOrd="0" presId="urn:microsoft.com/office/officeart/2005/8/layout/hProcess6"/>
    <dgm:cxn modelId="{DAB6C943-A7F5-46C8-8A88-53BA09981D47}" srcId="{0A27E4A2-F20B-4D9E-8294-B42DC646A5B7}" destId="{DC234CDC-2E3B-4BD9-A407-A7D53B96B12F}" srcOrd="1" destOrd="0" parTransId="{9CF02850-EB6D-4102-87D8-F4B5B96C3598}" sibTransId="{1B99A22C-CE8F-4E4D-B495-0C9E18A3AF9A}"/>
    <dgm:cxn modelId="{76A7DAE2-965B-4879-B10D-9BBFC3F4E73A}" srcId="{FEC44188-236F-4721-AC80-93CDED97E5EC}" destId="{C150CD1A-4F0E-4E3A-88AB-014C5C84BA0E}" srcOrd="0" destOrd="0" parTransId="{76F236DC-CB99-4C95-914A-B2CB234ABBBF}" sibTransId="{68F2F510-9B53-4A69-A5AB-152C2F772FDB}"/>
    <dgm:cxn modelId="{C49F3E8F-7E1B-42A8-AF0D-8E33AC395FB9}" type="presOf" srcId="{A07AFD2A-CB59-4597-9A83-487273AC55F6}" destId="{A0A91D74-F3D9-4DC1-8E02-8AA1AE164A37}" srcOrd="1" destOrd="0" presId="urn:microsoft.com/office/officeart/2005/8/layout/hProcess6"/>
    <dgm:cxn modelId="{F68E9A96-9732-40A0-A8CD-F92309E575FD}" type="presOf" srcId="{0A27E4A2-F20B-4D9E-8294-B42DC646A5B7}" destId="{86C65DC9-9A1F-4C2B-BB99-BD806D26A28A}" srcOrd="0" destOrd="0" presId="urn:microsoft.com/office/officeart/2005/8/layout/hProcess6"/>
    <dgm:cxn modelId="{99889FDB-D278-4A84-893C-F0A9F81F2EE0}" srcId="{1F7461F3-6D6D-4378-8DAF-8B42BA3919D6}" destId="{0A27E4A2-F20B-4D9E-8294-B42DC646A5B7}" srcOrd="0" destOrd="0" parTransId="{AB6680E3-8E3A-45A8-82DB-E81632DE582E}" sibTransId="{C3658EF5-FD0F-4B5B-A73C-A1496329A9EA}"/>
    <dgm:cxn modelId="{7399A7A5-E779-4CE0-BB5C-006B9C9E3C19}" srcId="{1F7461F3-6D6D-4378-8DAF-8B42BA3919D6}" destId="{8FB217CA-FB87-4215-8EAC-74CEBBB9E2FA}" srcOrd="2" destOrd="0" parTransId="{3AAEA820-78DA-4A08-A1B9-A84B65B7F665}" sibTransId="{F0476602-BBB1-4F61-B5AE-90F19031EC46}"/>
    <dgm:cxn modelId="{AAE25745-3E31-4B69-8DE4-B7503CAA3D0E}" srcId="{1F7461F3-6D6D-4378-8DAF-8B42BA3919D6}" destId="{FEC44188-236F-4721-AC80-93CDED97E5EC}" srcOrd="1" destOrd="0" parTransId="{455CB6E2-9F3F-41AA-87A8-79C8553EFDF0}" sibTransId="{5CA30CF2-7083-4DB4-8810-53B63E913A0C}"/>
    <dgm:cxn modelId="{CF4C4316-717E-4669-AC09-5291BF48A2C1}" type="presOf" srcId="{1295ACB7-2BBC-4D0F-A0F5-48598670D07C}" destId="{D432230C-BE0A-4EA4-AA0A-3B3E278022D9}" srcOrd="0" destOrd="0" presId="urn:microsoft.com/office/officeart/2005/8/layout/hProcess6"/>
    <dgm:cxn modelId="{021D752F-D040-4864-A0ED-576F42C798B7}" type="presOf" srcId="{DC234CDC-2E3B-4BD9-A407-A7D53B96B12F}" destId="{D432230C-BE0A-4EA4-AA0A-3B3E278022D9}" srcOrd="0" destOrd="1" presId="urn:microsoft.com/office/officeart/2005/8/layout/hProcess6"/>
    <dgm:cxn modelId="{1474AB4F-8A88-4600-802D-F7ADB3F93134}" type="presParOf" srcId="{A6028AD6-3E0E-40FF-9A4B-B15F9DB7461C}" destId="{EF65CB52-B2B7-46BF-B14B-FABB622DEF70}" srcOrd="0" destOrd="0" presId="urn:microsoft.com/office/officeart/2005/8/layout/hProcess6"/>
    <dgm:cxn modelId="{173D89BF-CE0E-481A-B5E5-DF9488EE999E}" type="presParOf" srcId="{EF65CB52-B2B7-46BF-B14B-FABB622DEF70}" destId="{6DFD863D-4230-4FEC-BD79-278DA1C14D18}" srcOrd="0" destOrd="0" presId="urn:microsoft.com/office/officeart/2005/8/layout/hProcess6"/>
    <dgm:cxn modelId="{2C2A90F0-E8F3-4E8C-876A-8930178FF5B7}" type="presParOf" srcId="{EF65CB52-B2B7-46BF-B14B-FABB622DEF70}" destId="{D432230C-BE0A-4EA4-AA0A-3B3E278022D9}" srcOrd="1" destOrd="0" presId="urn:microsoft.com/office/officeart/2005/8/layout/hProcess6"/>
    <dgm:cxn modelId="{0B36D3BA-A54A-4FDD-BD50-E3E635E5B85A}" type="presParOf" srcId="{EF65CB52-B2B7-46BF-B14B-FABB622DEF70}" destId="{0B57679A-D804-41A0-B32F-C300AE8BC04F}" srcOrd="2" destOrd="0" presId="urn:microsoft.com/office/officeart/2005/8/layout/hProcess6"/>
    <dgm:cxn modelId="{CDC39059-CF87-4AC8-BD5E-AFFC778D91BD}" type="presParOf" srcId="{EF65CB52-B2B7-46BF-B14B-FABB622DEF70}" destId="{86C65DC9-9A1F-4C2B-BB99-BD806D26A28A}" srcOrd="3" destOrd="0" presId="urn:microsoft.com/office/officeart/2005/8/layout/hProcess6"/>
    <dgm:cxn modelId="{1FDF69D8-7622-46FF-83AD-5EF21A715A8C}" type="presParOf" srcId="{A6028AD6-3E0E-40FF-9A4B-B15F9DB7461C}" destId="{137090D2-8197-4A45-B3C1-C6F6CB20BA4E}" srcOrd="1" destOrd="0" presId="urn:microsoft.com/office/officeart/2005/8/layout/hProcess6"/>
    <dgm:cxn modelId="{C81FDE67-E785-4D5D-8885-45CB7A05DAF0}" type="presParOf" srcId="{A6028AD6-3E0E-40FF-9A4B-B15F9DB7461C}" destId="{F6017A9B-3A21-4B65-918A-7622CC79169F}" srcOrd="2" destOrd="0" presId="urn:microsoft.com/office/officeart/2005/8/layout/hProcess6"/>
    <dgm:cxn modelId="{7C97FB0E-129B-4FB0-884E-EA2B09F317A6}" type="presParOf" srcId="{F6017A9B-3A21-4B65-918A-7622CC79169F}" destId="{59755D1D-6E34-41F5-98E5-330F551361E6}" srcOrd="0" destOrd="0" presId="urn:microsoft.com/office/officeart/2005/8/layout/hProcess6"/>
    <dgm:cxn modelId="{DA987476-0562-49DC-B250-C90DD48EB9E6}" type="presParOf" srcId="{F6017A9B-3A21-4B65-918A-7622CC79169F}" destId="{4C4DD7F2-1113-455A-BC4F-7F60DEC0D461}" srcOrd="1" destOrd="0" presId="urn:microsoft.com/office/officeart/2005/8/layout/hProcess6"/>
    <dgm:cxn modelId="{CD785934-0B44-4701-AC40-47DD280DCAB4}" type="presParOf" srcId="{F6017A9B-3A21-4B65-918A-7622CC79169F}" destId="{443526C3-E6C3-4F51-AC9C-357D23D35737}" srcOrd="2" destOrd="0" presId="urn:microsoft.com/office/officeart/2005/8/layout/hProcess6"/>
    <dgm:cxn modelId="{D71C686D-4F67-420A-B5B2-50AFE4E4A7BD}" type="presParOf" srcId="{F6017A9B-3A21-4B65-918A-7622CC79169F}" destId="{88837DD6-F1D5-4F68-8AAC-B737CC465764}" srcOrd="3" destOrd="0" presId="urn:microsoft.com/office/officeart/2005/8/layout/hProcess6"/>
    <dgm:cxn modelId="{63640454-1699-4246-B26F-457F332CDF06}" type="presParOf" srcId="{A6028AD6-3E0E-40FF-9A4B-B15F9DB7461C}" destId="{380EB92E-3128-41D1-8107-87C2CEF9CF53}" srcOrd="3" destOrd="0" presId="urn:microsoft.com/office/officeart/2005/8/layout/hProcess6"/>
    <dgm:cxn modelId="{E4E83424-056F-445B-9E64-8F4666ED24D5}" type="presParOf" srcId="{A6028AD6-3E0E-40FF-9A4B-B15F9DB7461C}" destId="{AEC1BD89-0A55-4F42-8A62-B701A9AEECE4}" srcOrd="4" destOrd="0" presId="urn:microsoft.com/office/officeart/2005/8/layout/hProcess6"/>
    <dgm:cxn modelId="{E6900B00-3731-4EBA-A790-1E799BC1F865}" type="presParOf" srcId="{AEC1BD89-0A55-4F42-8A62-B701A9AEECE4}" destId="{30135977-5D7F-4935-9A8F-72FEF350CC4B}" srcOrd="0" destOrd="0" presId="urn:microsoft.com/office/officeart/2005/8/layout/hProcess6"/>
    <dgm:cxn modelId="{91E14E8F-3FCB-469B-AA60-136688194054}" type="presParOf" srcId="{AEC1BD89-0A55-4F42-8A62-B701A9AEECE4}" destId="{A0476BEB-D72D-4F6B-BAA4-E10FC6161434}" srcOrd="1" destOrd="0" presId="urn:microsoft.com/office/officeart/2005/8/layout/hProcess6"/>
    <dgm:cxn modelId="{55E1D55B-AA69-453F-BBA2-0929B636FD23}" type="presParOf" srcId="{AEC1BD89-0A55-4F42-8A62-B701A9AEECE4}" destId="{A0A91D74-F3D9-4DC1-8E02-8AA1AE164A37}" srcOrd="2" destOrd="0" presId="urn:microsoft.com/office/officeart/2005/8/layout/hProcess6"/>
    <dgm:cxn modelId="{51A5CEAE-F1AD-424E-9EBC-7FDF6F7C2BFC}" type="presParOf" srcId="{AEC1BD89-0A55-4F42-8A62-B701A9AEECE4}" destId="{ACAD0A2D-8985-4171-8085-473E50E92B1F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B4C3C0-1403-456E-ACBA-B722EC5F87E9}">
      <dsp:nvSpPr>
        <dsp:cNvPr id="0" name=""/>
        <dsp:cNvSpPr/>
      </dsp:nvSpPr>
      <dsp:spPr>
        <a:xfrm>
          <a:off x="2098036" y="2029778"/>
          <a:ext cx="1422945" cy="122156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Jack van der Hoek     </a:t>
          </a:r>
          <a:r>
            <a:rPr lang="nl-NL" sz="1100" kern="1200" dirty="0" smtClean="0"/>
            <a:t>Provincie Noord-Holland</a:t>
          </a:r>
          <a:endParaRPr lang="nl-NL" sz="1100" kern="1200" dirty="0"/>
        </a:p>
      </dsp:txBody>
      <dsp:txXfrm>
        <a:off x="2318412" y="2218965"/>
        <a:ext cx="982193" cy="843188"/>
      </dsp:txXfrm>
    </dsp:sp>
    <dsp:sp modelId="{DBFF000A-110A-49A3-84C8-43A1496EBA9E}">
      <dsp:nvSpPr>
        <dsp:cNvPr id="0" name=""/>
        <dsp:cNvSpPr/>
      </dsp:nvSpPr>
      <dsp:spPr>
        <a:xfrm>
          <a:off x="2132229" y="2576156"/>
          <a:ext cx="165703" cy="1430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FDFBED-C9C0-4B24-9C79-6506B518C94C}">
      <dsp:nvSpPr>
        <dsp:cNvPr id="0" name=""/>
        <dsp:cNvSpPr/>
      </dsp:nvSpPr>
      <dsp:spPr>
        <a:xfrm>
          <a:off x="874110" y="1354593"/>
          <a:ext cx="1422945" cy="122156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987D11-2409-4703-815A-036DA0851EF7}">
      <dsp:nvSpPr>
        <dsp:cNvPr id="0" name=""/>
        <dsp:cNvSpPr/>
      </dsp:nvSpPr>
      <dsp:spPr>
        <a:xfrm>
          <a:off x="1848166" y="2413562"/>
          <a:ext cx="165703" cy="1430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C167A2-5CC6-4AC4-A43E-F8CCBDB6105E}">
      <dsp:nvSpPr>
        <dsp:cNvPr id="0" name=""/>
        <dsp:cNvSpPr/>
      </dsp:nvSpPr>
      <dsp:spPr>
        <a:xfrm>
          <a:off x="3322839" y="1350370"/>
          <a:ext cx="1422945" cy="122156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Sanna </a:t>
          </a:r>
          <a:r>
            <a:rPr lang="nl-NL" sz="11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Munnikendam</a:t>
          </a:r>
          <a:r>
            <a:rPr lang="nl-NL" sz="1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nl-NL" sz="1100" kern="1200" dirty="0" smtClean="0"/>
            <a:t>Regio Zaanstreek - Waterland</a:t>
          </a:r>
          <a:endParaRPr lang="nl-NL" sz="1100" kern="1200" dirty="0"/>
        </a:p>
      </dsp:txBody>
      <dsp:txXfrm>
        <a:off x="3543215" y="1539557"/>
        <a:ext cx="982193" cy="843188"/>
      </dsp:txXfrm>
    </dsp:sp>
    <dsp:sp modelId="{3EB3F733-2686-4D1A-948A-99EB38A213DA}">
      <dsp:nvSpPr>
        <dsp:cNvPr id="0" name=""/>
        <dsp:cNvSpPr/>
      </dsp:nvSpPr>
      <dsp:spPr>
        <a:xfrm>
          <a:off x="4302155" y="2407228"/>
          <a:ext cx="165703" cy="1430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FCC4B9-75E1-4337-9D2E-A573D3D29B3C}">
      <dsp:nvSpPr>
        <dsp:cNvPr id="0" name=""/>
        <dsp:cNvSpPr/>
      </dsp:nvSpPr>
      <dsp:spPr>
        <a:xfrm>
          <a:off x="4546765" y="2027139"/>
          <a:ext cx="1422945" cy="122156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592EB2-F5A7-40D2-9762-9E50D48D9FB7}">
      <dsp:nvSpPr>
        <dsp:cNvPr id="0" name=""/>
        <dsp:cNvSpPr/>
      </dsp:nvSpPr>
      <dsp:spPr>
        <a:xfrm>
          <a:off x="4580958" y="2570877"/>
          <a:ext cx="165703" cy="1430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21AF06-6D76-4D31-B673-6241766E173A}">
      <dsp:nvSpPr>
        <dsp:cNvPr id="0" name=""/>
        <dsp:cNvSpPr/>
      </dsp:nvSpPr>
      <dsp:spPr>
        <a:xfrm>
          <a:off x="2098036" y="678880"/>
          <a:ext cx="1422945" cy="122156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Thijs Kroese </a:t>
          </a:r>
          <a:r>
            <a:rPr lang="nl-NL" sz="1100" kern="1200" dirty="0" smtClean="0"/>
            <a:t>Regio Zaanstreek - Waterland</a:t>
          </a:r>
          <a:endParaRPr lang="nl-NL" sz="1100" kern="1200" dirty="0"/>
        </a:p>
      </dsp:txBody>
      <dsp:txXfrm>
        <a:off x="2318412" y="868067"/>
        <a:ext cx="982193" cy="843188"/>
      </dsp:txXfrm>
    </dsp:sp>
    <dsp:sp modelId="{65A5B117-4521-4D06-B334-CCC6742CBA8B}">
      <dsp:nvSpPr>
        <dsp:cNvPr id="0" name=""/>
        <dsp:cNvSpPr/>
      </dsp:nvSpPr>
      <dsp:spPr>
        <a:xfrm>
          <a:off x="3066832" y="695773"/>
          <a:ext cx="165703" cy="1430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B13D26-3E0E-4B68-B233-E643D0BF83F0}">
      <dsp:nvSpPr>
        <dsp:cNvPr id="0" name=""/>
        <dsp:cNvSpPr/>
      </dsp:nvSpPr>
      <dsp:spPr>
        <a:xfrm>
          <a:off x="3322839" y="0"/>
          <a:ext cx="1422945" cy="122156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C5AF8F-D62C-4AFF-922E-068E3932F059}">
      <dsp:nvSpPr>
        <dsp:cNvPr id="0" name=""/>
        <dsp:cNvSpPr/>
      </dsp:nvSpPr>
      <dsp:spPr>
        <a:xfrm>
          <a:off x="3363169" y="541098"/>
          <a:ext cx="165703" cy="1430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DAC4F5-2DC4-4571-91E4-191C6D68DF3F}">
      <dsp:nvSpPr>
        <dsp:cNvPr id="0" name=""/>
        <dsp:cNvSpPr/>
      </dsp:nvSpPr>
      <dsp:spPr>
        <a:xfrm>
          <a:off x="4546765" y="676768"/>
          <a:ext cx="1422945" cy="122156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Bert Rebel</a:t>
          </a:r>
          <a:r>
            <a:rPr lang="nl-NL" sz="11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nl-NL" sz="1100" kern="1200" dirty="0" smtClean="0"/>
            <a:t>Regio Gooi en Vechtstreek</a:t>
          </a:r>
          <a:endParaRPr lang="nl-NL" sz="1100" kern="1200" dirty="0"/>
        </a:p>
      </dsp:txBody>
      <dsp:txXfrm>
        <a:off x="4767141" y="865955"/>
        <a:ext cx="982193" cy="843188"/>
      </dsp:txXfrm>
    </dsp:sp>
    <dsp:sp modelId="{6319F43D-BB4A-40EE-BF78-0429473B599A}">
      <dsp:nvSpPr>
        <dsp:cNvPr id="0" name=""/>
        <dsp:cNvSpPr/>
      </dsp:nvSpPr>
      <dsp:spPr>
        <a:xfrm>
          <a:off x="5777705" y="1217867"/>
          <a:ext cx="165703" cy="1430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4DF60D-1BFE-4E39-85A6-FF768342916A}">
      <dsp:nvSpPr>
        <dsp:cNvPr id="0" name=""/>
        <dsp:cNvSpPr/>
      </dsp:nvSpPr>
      <dsp:spPr>
        <a:xfrm>
          <a:off x="5770691" y="1363568"/>
          <a:ext cx="1422945" cy="122156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DA31B4-C89E-46EE-9ADC-17F01F8536F3}">
      <dsp:nvSpPr>
        <dsp:cNvPr id="0" name=""/>
        <dsp:cNvSpPr/>
      </dsp:nvSpPr>
      <dsp:spPr>
        <a:xfrm>
          <a:off x="6047740" y="1385211"/>
          <a:ext cx="165703" cy="1430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2B3035-7FF0-46F0-9E75-77598890DBAC}">
      <dsp:nvSpPr>
        <dsp:cNvPr id="0" name=""/>
        <dsp:cNvSpPr/>
      </dsp:nvSpPr>
      <dsp:spPr>
        <a:xfrm>
          <a:off x="5770691" y="12669"/>
          <a:ext cx="1422945" cy="122156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Marieke van </a:t>
          </a:r>
          <a:r>
            <a:rPr lang="nl-NL" sz="11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Doorninck</a:t>
          </a:r>
          <a:r>
            <a:rPr lang="nl-NL" sz="1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</a:t>
          </a:r>
          <a:r>
            <a:rPr lang="nl-NL" sz="1100" kern="1200" dirty="0" smtClean="0"/>
            <a:t>Regio Amsterdam</a:t>
          </a:r>
        </a:p>
      </dsp:txBody>
      <dsp:txXfrm>
        <a:off x="5991067" y="201856"/>
        <a:ext cx="982193" cy="843188"/>
      </dsp:txXfrm>
    </dsp:sp>
    <dsp:sp modelId="{3BDC1FD1-83E3-4418-8C47-CB00476C0ACE}">
      <dsp:nvSpPr>
        <dsp:cNvPr id="0" name=""/>
        <dsp:cNvSpPr/>
      </dsp:nvSpPr>
      <dsp:spPr>
        <a:xfrm>
          <a:off x="7001631" y="560630"/>
          <a:ext cx="165703" cy="1430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99E8EB-DBB8-46CE-87F7-F8AA5041428E}">
      <dsp:nvSpPr>
        <dsp:cNvPr id="0" name=""/>
        <dsp:cNvSpPr/>
      </dsp:nvSpPr>
      <dsp:spPr>
        <a:xfrm>
          <a:off x="6995494" y="694717"/>
          <a:ext cx="1422945" cy="122156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4E2D84-1384-4DDE-8973-DF5C0557EF2E}">
      <dsp:nvSpPr>
        <dsp:cNvPr id="0" name=""/>
        <dsp:cNvSpPr/>
      </dsp:nvSpPr>
      <dsp:spPr>
        <a:xfrm>
          <a:off x="7278680" y="721640"/>
          <a:ext cx="165703" cy="1430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C448F2-8B58-45D8-9134-676A31046C62}">
      <dsp:nvSpPr>
        <dsp:cNvPr id="0" name=""/>
        <dsp:cNvSpPr/>
      </dsp:nvSpPr>
      <dsp:spPr>
        <a:xfrm>
          <a:off x="6995494" y="2042976"/>
          <a:ext cx="1422945" cy="122156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Jeroen Haan </a:t>
          </a:r>
          <a:r>
            <a:rPr lang="nl-NL" sz="1100" b="0" kern="1200" dirty="0" smtClean="0">
              <a:effectLst/>
            </a:rPr>
            <a:t>Waterschappen</a:t>
          </a:r>
          <a:endParaRPr lang="nl-NL" sz="1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15870" y="2232163"/>
        <a:ext cx="982193" cy="843188"/>
      </dsp:txXfrm>
    </dsp:sp>
    <dsp:sp modelId="{4550BDA9-1B33-4F77-8285-F8E1DF7492AF}">
      <dsp:nvSpPr>
        <dsp:cNvPr id="0" name=""/>
        <dsp:cNvSpPr/>
      </dsp:nvSpPr>
      <dsp:spPr>
        <a:xfrm>
          <a:off x="7276927" y="3113031"/>
          <a:ext cx="165703" cy="1430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AFCD20-18FB-4BCC-9E7D-D8CA0AD91DB8}">
      <dsp:nvSpPr>
        <dsp:cNvPr id="0" name=""/>
        <dsp:cNvSpPr/>
      </dsp:nvSpPr>
      <dsp:spPr>
        <a:xfrm>
          <a:off x="5770691" y="2711826"/>
          <a:ext cx="1422945" cy="1221562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99" t="-13265" r="-599" b="-42735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28E4F4-692B-463A-A918-7BF6F8CC4550}">
      <dsp:nvSpPr>
        <dsp:cNvPr id="0" name=""/>
        <dsp:cNvSpPr/>
      </dsp:nvSpPr>
      <dsp:spPr>
        <a:xfrm>
          <a:off x="7013029" y="3247646"/>
          <a:ext cx="165703" cy="1430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293B2B-79AD-46E3-9EDB-2953C4D19F77}">
      <dsp:nvSpPr>
        <dsp:cNvPr id="0" name=""/>
        <dsp:cNvSpPr/>
      </dsp:nvSpPr>
      <dsp:spPr>
        <a:xfrm>
          <a:off x="3321962" y="2703908"/>
          <a:ext cx="1422945" cy="122156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Floor Bal</a:t>
          </a:r>
          <a:r>
            <a:rPr lang="nl-NL" sz="1100" kern="1200" dirty="0" smtClean="0"/>
            <a:t>                  Regio </a:t>
          </a:r>
          <a:r>
            <a:rPr lang="nl-NL" sz="1100" kern="1200" dirty="0" err="1" smtClean="0"/>
            <a:t>Ijmond</a:t>
          </a:r>
          <a:r>
            <a:rPr lang="nl-NL" sz="1100" kern="1200" dirty="0" smtClean="0"/>
            <a:t> Zuid </a:t>
          </a:r>
          <a:r>
            <a:rPr lang="nl-NL" sz="1100" kern="1200" dirty="0" err="1" smtClean="0"/>
            <a:t>Kennermerland</a:t>
          </a:r>
          <a:endParaRPr lang="nl-NL" sz="1100" kern="1200" dirty="0"/>
        </a:p>
      </dsp:txBody>
      <dsp:txXfrm>
        <a:off x="3542338" y="2893095"/>
        <a:ext cx="982193" cy="843188"/>
      </dsp:txXfrm>
    </dsp:sp>
    <dsp:sp modelId="{3A479FB4-C2F0-4F03-82C5-3C723C19887D}">
      <dsp:nvSpPr>
        <dsp:cNvPr id="0" name=""/>
        <dsp:cNvSpPr/>
      </dsp:nvSpPr>
      <dsp:spPr>
        <a:xfrm>
          <a:off x="3362292" y="3245534"/>
          <a:ext cx="165703" cy="1430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0ADC47-158D-4594-925A-94334471760E}">
      <dsp:nvSpPr>
        <dsp:cNvPr id="0" name=""/>
        <dsp:cNvSpPr/>
      </dsp:nvSpPr>
      <dsp:spPr>
        <a:xfrm>
          <a:off x="2097160" y="3383316"/>
          <a:ext cx="1422945" cy="122156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64EAC3-328F-4C9E-92C1-EB30C2C44488}">
      <dsp:nvSpPr>
        <dsp:cNvPr id="0" name=""/>
        <dsp:cNvSpPr/>
      </dsp:nvSpPr>
      <dsp:spPr>
        <a:xfrm>
          <a:off x="3065955" y="3400209"/>
          <a:ext cx="165703" cy="1430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BAE37C-20ED-4B83-B351-DACFCB22693F}">
      <dsp:nvSpPr>
        <dsp:cNvPr id="0" name=""/>
        <dsp:cNvSpPr/>
      </dsp:nvSpPr>
      <dsp:spPr>
        <a:xfrm>
          <a:off x="8213283" y="2727663"/>
          <a:ext cx="1422945" cy="122156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100" b="1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Jocelyn</a:t>
          </a:r>
          <a:r>
            <a:rPr lang="nl-NL" sz="11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Schaap </a:t>
          </a:r>
          <a:r>
            <a:rPr lang="nl-NL" sz="1100" kern="1200" dirty="0" err="1" smtClean="0">
              <a:solidFill>
                <a:schemeClr val="bg1"/>
              </a:solidFill>
            </a:rPr>
            <a:t>Alliander</a:t>
          </a:r>
          <a:endParaRPr lang="nl-NL" sz="1100" kern="1200" dirty="0"/>
        </a:p>
      </dsp:txBody>
      <dsp:txXfrm>
        <a:off x="8433659" y="2916850"/>
        <a:ext cx="982193" cy="843188"/>
      </dsp:txXfrm>
    </dsp:sp>
    <dsp:sp modelId="{97B22467-F515-401A-AE12-ECD13EEE8841}">
      <dsp:nvSpPr>
        <dsp:cNvPr id="0" name=""/>
        <dsp:cNvSpPr/>
      </dsp:nvSpPr>
      <dsp:spPr>
        <a:xfrm>
          <a:off x="8495592" y="3797719"/>
          <a:ext cx="165703" cy="1430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7BD439-59E6-433B-93F7-5826F4701AC2}">
      <dsp:nvSpPr>
        <dsp:cNvPr id="0" name=""/>
        <dsp:cNvSpPr/>
      </dsp:nvSpPr>
      <dsp:spPr>
        <a:xfrm>
          <a:off x="6989357" y="3395986"/>
          <a:ext cx="1422945" cy="122156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0F5FAF-EADF-46A7-9230-5A9CE9A9710D}">
      <dsp:nvSpPr>
        <dsp:cNvPr id="0" name=""/>
        <dsp:cNvSpPr/>
      </dsp:nvSpPr>
      <dsp:spPr>
        <a:xfrm>
          <a:off x="8231694" y="3932333"/>
          <a:ext cx="165703" cy="1430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A18777-DB4A-47AD-B6A1-14423D62A6CD}">
      <dsp:nvSpPr>
        <dsp:cNvPr id="0" name=""/>
        <dsp:cNvSpPr/>
      </dsp:nvSpPr>
      <dsp:spPr>
        <a:xfrm>
          <a:off x="8218543" y="26395"/>
          <a:ext cx="1422945" cy="122156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Jorrit </a:t>
          </a:r>
          <a:r>
            <a:rPr lang="nl-NL" sz="11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Nuijens</a:t>
          </a:r>
          <a:r>
            <a:rPr lang="nl-NL" sz="1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nl-NL" sz="1100" kern="1200" dirty="0" smtClean="0"/>
            <a:t>Regio Amstelland- </a:t>
          </a:r>
          <a:r>
            <a:rPr lang="nl-NL" sz="1100" kern="1200" dirty="0" err="1" smtClean="0"/>
            <a:t>Meerlanden</a:t>
          </a:r>
          <a:endParaRPr lang="nl-NL" sz="1100" kern="1200" dirty="0"/>
        </a:p>
      </dsp:txBody>
      <dsp:txXfrm>
        <a:off x="8438919" y="215582"/>
        <a:ext cx="982193" cy="843188"/>
      </dsp:txXfrm>
    </dsp:sp>
    <dsp:sp modelId="{6067704C-44E7-4931-9A2A-A282CE7F3DF0}">
      <dsp:nvSpPr>
        <dsp:cNvPr id="0" name=""/>
        <dsp:cNvSpPr/>
      </dsp:nvSpPr>
      <dsp:spPr>
        <a:xfrm>
          <a:off x="9203120" y="1100145"/>
          <a:ext cx="165703" cy="1430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43C50A-38E3-4F34-B2DE-2E0D7C1D791F}">
      <dsp:nvSpPr>
        <dsp:cNvPr id="0" name=""/>
        <dsp:cNvSpPr/>
      </dsp:nvSpPr>
      <dsp:spPr>
        <a:xfrm>
          <a:off x="8218543" y="1374653"/>
          <a:ext cx="1422945" cy="1221562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8161" r="-1839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228518-02E3-47F3-937D-C5C28B1BE067}">
      <dsp:nvSpPr>
        <dsp:cNvPr id="0" name=""/>
        <dsp:cNvSpPr/>
      </dsp:nvSpPr>
      <dsp:spPr>
        <a:xfrm>
          <a:off x="9203120" y="1382044"/>
          <a:ext cx="165703" cy="1430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2146D4-B162-4624-9FC7-FEF2078A566A}">
      <dsp:nvSpPr>
        <dsp:cNvPr id="0" name=""/>
        <dsp:cNvSpPr/>
      </dsp:nvSpPr>
      <dsp:spPr>
        <a:xfrm>
          <a:off x="4541505" y="3388595"/>
          <a:ext cx="1422945" cy="122156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Jurgen Nobel </a:t>
          </a:r>
          <a:r>
            <a:rPr lang="nl-NL" sz="1100" kern="1200" dirty="0" smtClean="0"/>
            <a:t>Regio Amstelland- </a:t>
          </a:r>
          <a:r>
            <a:rPr lang="nl-NL" sz="1100" kern="1200" dirty="0" err="1" smtClean="0"/>
            <a:t>Meerlanden</a:t>
          </a:r>
          <a:endParaRPr lang="nl-NL" sz="1100" kern="1200" dirty="0"/>
        </a:p>
      </dsp:txBody>
      <dsp:txXfrm>
        <a:off x="4761881" y="3577782"/>
        <a:ext cx="982193" cy="843188"/>
      </dsp:txXfrm>
    </dsp:sp>
    <dsp:sp modelId="{5F8B0829-155D-4D15-9007-1F1A69B0D4B2}">
      <dsp:nvSpPr>
        <dsp:cNvPr id="0" name=""/>
        <dsp:cNvSpPr/>
      </dsp:nvSpPr>
      <dsp:spPr>
        <a:xfrm>
          <a:off x="4822938" y="4458651"/>
          <a:ext cx="165703" cy="1430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3832AE-CBB2-487D-A05F-BB944572CAC8}">
      <dsp:nvSpPr>
        <dsp:cNvPr id="0" name=""/>
        <dsp:cNvSpPr/>
      </dsp:nvSpPr>
      <dsp:spPr>
        <a:xfrm>
          <a:off x="3316702" y="4057446"/>
          <a:ext cx="1422945" cy="1221562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813" t="-8941" r="-39813" b="-8941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6D7460-A367-4F6A-99B2-8A3CFA08BC19}">
      <dsp:nvSpPr>
        <dsp:cNvPr id="0" name=""/>
        <dsp:cNvSpPr/>
      </dsp:nvSpPr>
      <dsp:spPr>
        <a:xfrm>
          <a:off x="4559039" y="4593265"/>
          <a:ext cx="165703" cy="1430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B4C3C0-1403-456E-ACBA-B722EC5F87E9}">
      <dsp:nvSpPr>
        <dsp:cNvPr id="0" name=""/>
        <dsp:cNvSpPr/>
      </dsp:nvSpPr>
      <dsp:spPr>
        <a:xfrm>
          <a:off x="1648894" y="2320124"/>
          <a:ext cx="1626662" cy="139629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3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Herman Schartman </a:t>
          </a:r>
          <a:r>
            <a:rPr lang="nl-NL" sz="1300" kern="1200" dirty="0" smtClean="0"/>
            <a:t>Provincie Noord-Holland</a:t>
          </a:r>
          <a:endParaRPr lang="nl-NL" sz="1300" kern="1200" dirty="0"/>
        </a:p>
      </dsp:txBody>
      <dsp:txXfrm>
        <a:off x="1900807" y="2536362"/>
        <a:ext cx="1122836" cy="963821"/>
      </dsp:txXfrm>
    </dsp:sp>
    <dsp:sp modelId="{DBFF000A-110A-49A3-84C8-43A1496EBA9E}">
      <dsp:nvSpPr>
        <dsp:cNvPr id="0" name=""/>
        <dsp:cNvSpPr/>
      </dsp:nvSpPr>
      <dsp:spPr>
        <a:xfrm>
          <a:off x="1687958" y="2944631"/>
          <a:ext cx="189309" cy="16364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FDFBED-C9C0-4B24-9C79-6506B518C94C}">
      <dsp:nvSpPr>
        <dsp:cNvPr id="0" name=""/>
        <dsp:cNvSpPr/>
      </dsp:nvSpPr>
      <dsp:spPr>
        <a:xfrm>
          <a:off x="249604" y="1548333"/>
          <a:ext cx="1626662" cy="139629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/>
          <a:srcRect/>
          <a:stretch>
            <a:fillRect l="-14000" r="-14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987D11-2409-4703-815A-036DA0851EF7}">
      <dsp:nvSpPr>
        <dsp:cNvPr id="0" name=""/>
        <dsp:cNvSpPr/>
      </dsp:nvSpPr>
      <dsp:spPr>
        <a:xfrm>
          <a:off x="1363426" y="2759338"/>
          <a:ext cx="189309" cy="16364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C167A2-5CC6-4AC4-A43E-F8CCBDB6105E}">
      <dsp:nvSpPr>
        <dsp:cNvPr id="0" name=""/>
        <dsp:cNvSpPr/>
      </dsp:nvSpPr>
      <dsp:spPr>
        <a:xfrm>
          <a:off x="3048183" y="1544110"/>
          <a:ext cx="1626662" cy="139629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3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Hans van der Woude       </a:t>
          </a:r>
          <a:r>
            <a:rPr lang="nl-NL" sz="1300" kern="1200" dirty="0" smtClean="0"/>
            <a:t>Regio Zaanstreek - Waterland</a:t>
          </a:r>
          <a:endParaRPr lang="nl-NL" sz="1300" kern="1200" dirty="0"/>
        </a:p>
      </dsp:txBody>
      <dsp:txXfrm>
        <a:off x="3300096" y="1760348"/>
        <a:ext cx="1122836" cy="963821"/>
      </dsp:txXfrm>
    </dsp:sp>
    <dsp:sp modelId="{3EB3F733-2686-4D1A-948A-99EB38A213DA}">
      <dsp:nvSpPr>
        <dsp:cNvPr id="0" name=""/>
        <dsp:cNvSpPr/>
      </dsp:nvSpPr>
      <dsp:spPr>
        <a:xfrm>
          <a:off x="4168016" y="2751947"/>
          <a:ext cx="189309" cy="16364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FCC4B9-75E1-4337-9D2E-A573D3D29B3C}">
      <dsp:nvSpPr>
        <dsp:cNvPr id="0" name=""/>
        <dsp:cNvSpPr/>
      </dsp:nvSpPr>
      <dsp:spPr>
        <a:xfrm>
          <a:off x="4448475" y="2317484"/>
          <a:ext cx="1626662" cy="139629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/>
          <a:srcRect/>
          <a:stretch>
            <a:fillRect t="-37000" b="-37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592EB2-F5A7-40D2-9762-9E50D48D9FB7}">
      <dsp:nvSpPr>
        <dsp:cNvPr id="0" name=""/>
        <dsp:cNvSpPr/>
      </dsp:nvSpPr>
      <dsp:spPr>
        <a:xfrm>
          <a:off x="4487539" y="2938824"/>
          <a:ext cx="189309" cy="16364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DAC4F5-2DC4-4571-91E4-191C6D68DF3F}">
      <dsp:nvSpPr>
        <dsp:cNvPr id="0" name=""/>
        <dsp:cNvSpPr/>
      </dsp:nvSpPr>
      <dsp:spPr>
        <a:xfrm>
          <a:off x="1648894" y="776542"/>
          <a:ext cx="1626662" cy="139629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3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Hans </a:t>
          </a:r>
          <a:r>
            <a:rPr lang="nl-NL" sz="1300" b="1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Uneken</a:t>
          </a:r>
          <a:r>
            <a:rPr lang="nl-NL" sz="13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nl-NL" sz="1300" kern="1200" dirty="0" smtClean="0"/>
            <a:t>Regio Gooi en Vechtstreek</a:t>
          </a:r>
          <a:endParaRPr lang="nl-NL" sz="1300" kern="1200" dirty="0"/>
        </a:p>
      </dsp:txBody>
      <dsp:txXfrm>
        <a:off x="1900807" y="992780"/>
        <a:ext cx="1122836" cy="963821"/>
      </dsp:txXfrm>
    </dsp:sp>
    <dsp:sp modelId="{6319F43D-BB4A-40EE-BF78-0429473B599A}">
      <dsp:nvSpPr>
        <dsp:cNvPr id="0" name=""/>
        <dsp:cNvSpPr/>
      </dsp:nvSpPr>
      <dsp:spPr>
        <a:xfrm>
          <a:off x="2755705" y="795546"/>
          <a:ext cx="189309" cy="16364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4DF60D-1BFE-4E39-85A6-FF768342916A}">
      <dsp:nvSpPr>
        <dsp:cNvPr id="0" name=""/>
        <dsp:cNvSpPr/>
      </dsp:nvSpPr>
      <dsp:spPr>
        <a:xfrm>
          <a:off x="3048183" y="0"/>
          <a:ext cx="1626662" cy="139629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/>
          <a:srcRect/>
          <a:stretch>
            <a:fillRect l="-14000" r="-14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DA31B4-C89E-46EE-9ADC-17F01F8536F3}">
      <dsp:nvSpPr>
        <dsp:cNvPr id="0" name=""/>
        <dsp:cNvSpPr/>
      </dsp:nvSpPr>
      <dsp:spPr>
        <a:xfrm>
          <a:off x="3095261" y="618699"/>
          <a:ext cx="189309" cy="16364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2B3035-7FF0-46F0-9E75-77598890DBAC}">
      <dsp:nvSpPr>
        <dsp:cNvPr id="0" name=""/>
        <dsp:cNvSpPr/>
      </dsp:nvSpPr>
      <dsp:spPr>
        <a:xfrm>
          <a:off x="4448475" y="773374"/>
          <a:ext cx="1626662" cy="139629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3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Esther Agricola     </a:t>
          </a:r>
          <a:r>
            <a:rPr lang="nl-NL" sz="1300" kern="1200" dirty="0" smtClean="0"/>
            <a:t>Regio Amsterdam</a:t>
          </a:r>
        </a:p>
      </dsp:txBody>
      <dsp:txXfrm>
        <a:off x="4700388" y="989612"/>
        <a:ext cx="1122836" cy="963821"/>
      </dsp:txXfrm>
    </dsp:sp>
    <dsp:sp modelId="{3BDC1FD1-83E3-4418-8C47-CB00476C0ACE}">
      <dsp:nvSpPr>
        <dsp:cNvPr id="0" name=""/>
        <dsp:cNvSpPr/>
      </dsp:nvSpPr>
      <dsp:spPr>
        <a:xfrm>
          <a:off x="5854776" y="1392074"/>
          <a:ext cx="189309" cy="16364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99E8EB-DBB8-46CE-87F7-F8AA5041428E}">
      <dsp:nvSpPr>
        <dsp:cNvPr id="0" name=""/>
        <dsp:cNvSpPr/>
      </dsp:nvSpPr>
      <dsp:spPr>
        <a:xfrm>
          <a:off x="5847765" y="1558363"/>
          <a:ext cx="1626662" cy="139629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/>
          <a:srcRect/>
          <a:stretch>
            <a:fillRect l="-15000" r="-15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4E2D84-1384-4DDE-8973-DF5C0557EF2E}">
      <dsp:nvSpPr>
        <dsp:cNvPr id="0" name=""/>
        <dsp:cNvSpPr/>
      </dsp:nvSpPr>
      <dsp:spPr>
        <a:xfrm>
          <a:off x="6164283" y="1583702"/>
          <a:ext cx="189309" cy="16364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C448F2-8B58-45D8-9134-676A31046C62}">
      <dsp:nvSpPr>
        <dsp:cNvPr id="0" name=""/>
        <dsp:cNvSpPr/>
      </dsp:nvSpPr>
      <dsp:spPr>
        <a:xfrm>
          <a:off x="5847765" y="14781"/>
          <a:ext cx="1626662" cy="139629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3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… </a:t>
          </a:r>
          <a:r>
            <a:rPr lang="nl-NL" sz="1300" b="0" kern="1200" dirty="0" smtClean="0">
              <a:effectLst/>
            </a:rPr>
            <a:t>Waterschappen</a:t>
          </a:r>
          <a:endParaRPr lang="nl-NL" sz="1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99678" y="231019"/>
        <a:ext cx="1122836" cy="963821"/>
      </dsp:txXfrm>
    </dsp:sp>
    <dsp:sp modelId="{4550BDA9-1B33-4F77-8285-F8E1DF7492AF}">
      <dsp:nvSpPr>
        <dsp:cNvPr id="0" name=""/>
        <dsp:cNvSpPr/>
      </dsp:nvSpPr>
      <dsp:spPr>
        <a:xfrm>
          <a:off x="7254066" y="640871"/>
          <a:ext cx="189309" cy="16364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AFCD20-18FB-4BCC-9E7D-D8CA0AD91DB8}">
      <dsp:nvSpPr>
        <dsp:cNvPr id="0" name=""/>
        <dsp:cNvSpPr/>
      </dsp:nvSpPr>
      <dsp:spPr>
        <a:xfrm>
          <a:off x="7247055" y="793962"/>
          <a:ext cx="1626662" cy="139629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28E4F4-692B-463A-A918-7BF6F8CC4550}">
      <dsp:nvSpPr>
        <dsp:cNvPr id="0" name=""/>
        <dsp:cNvSpPr/>
      </dsp:nvSpPr>
      <dsp:spPr>
        <a:xfrm>
          <a:off x="7571586" y="825109"/>
          <a:ext cx="189309" cy="16364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293B2B-79AD-46E3-9EDB-2953C4D19F77}">
      <dsp:nvSpPr>
        <dsp:cNvPr id="0" name=""/>
        <dsp:cNvSpPr/>
      </dsp:nvSpPr>
      <dsp:spPr>
        <a:xfrm>
          <a:off x="7247055" y="2335433"/>
          <a:ext cx="1626662" cy="139629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3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Arjan van Noort</a:t>
          </a:r>
          <a:r>
            <a:rPr lang="nl-NL" sz="1300" kern="1200" dirty="0" smtClean="0"/>
            <a:t>                Regio IJmond Zuid- </a:t>
          </a:r>
          <a:r>
            <a:rPr lang="nl-NL" sz="1300" kern="1200" dirty="0" err="1" smtClean="0"/>
            <a:t>Kennermerland</a:t>
          </a:r>
          <a:endParaRPr lang="nl-NL" sz="1300" kern="1200" dirty="0"/>
        </a:p>
      </dsp:txBody>
      <dsp:txXfrm>
        <a:off x="7498968" y="2551671"/>
        <a:ext cx="1122836" cy="963821"/>
      </dsp:txXfrm>
    </dsp:sp>
    <dsp:sp modelId="{3A479FB4-C2F0-4F03-82C5-3C723C19887D}">
      <dsp:nvSpPr>
        <dsp:cNvPr id="0" name=""/>
        <dsp:cNvSpPr/>
      </dsp:nvSpPr>
      <dsp:spPr>
        <a:xfrm>
          <a:off x="7569583" y="3558579"/>
          <a:ext cx="189309" cy="16364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0ADC47-158D-4594-925A-94334471760E}">
      <dsp:nvSpPr>
        <dsp:cNvPr id="0" name=""/>
        <dsp:cNvSpPr/>
      </dsp:nvSpPr>
      <dsp:spPr>
        <a:xfrm>
          <a:off x="5847765" y="3099834"/>
          <a:ext cx="1626662" cy="139629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8000" r="-58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64EAC3-328F-4C9E-92C1-EB30C2C44488}">
      <dsp:nvSpPr>
        <dsp:cNvPr id="0" name=""/>
        <dsp:cNvSpPr/>
      </dsp:nvSpPr>
      <dsp:spPr>
        <a:xfrm>
          <a:off x="7268089" y="3712727"/>
          <a:ext cx="189309" cy="16364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BAE37C-20ED-4B83-B351-DACFCB22693F}">
      <dsp:nvSpPr>
        <dsp:cNvPr id="0" name=""/>
        <dsp:cNvSpPr/>
      </dsp:nvSpPr>
      <dsp:spPr>
        <a:xfrm>
          <a:off x="3047182" y="3091387"/>
          <a:ext cx="1626662" cy="139629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300" b="1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Jocelyn</a:t>
          </a:r>
          <a:r>
            <a:rPr lang="nl-NL" sz="13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Schaap </a:t>
          </a:r>
          <a:r>
            <a:rPr lang="nl-NL" sz="1300" kern="1200" dirty="0" err="1" smtClean="0">
              <a:solidFill>
                <a:schemeClr val="bg1"/>
              </a:solidFill>
            </a:rPr>
            <a:t>Alliander</a:t>
          </a:r>
          <a:endParaRPr lang="nl-NL" sz="1300" kern="1200" dirty="0"/>
        </a:p>
      </dsp:txBody>
      <dsp:txXfrm>
        <a:off x="3299095" y="3307625"/>
        <a:ext cx="1122836" cy="963821"/>
      </dsp:txXfrm>
    </dsp:sp>
    <dsp:sp modelId="{97B22467-F515-401A-AE12-ECD13EEE8841}">
      <dsp:nvSpPr>
        <dsp:cNvPr id="0" name=""/>
        <dsp:cNvSpPr/>
      </dsp:nvSpPr>
      <dsp:spPr>
        <a:xfrm>
          <a:off x="3094259" y="3710087"/>
          <a:ext cx="189309" cy="16364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7BD439-59E6-433B-93F7-5826F4701AC2}">
      <dsp:nvSpPr>
        <dsp:cNvPr id="0" name=""/>
        <dsp:cNvSpPr/>
      </dsp:nvSpPr>
      <dsp:spPr>
        <a:xfrm>
          <a:off x="1647892" y="3867401"/>
          <a:ext cx="1626662" cy="139629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7"/>
          <a:srcRect/>
          <a:stretch>
            <a:fillRect t="-8000" b="-8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0F5FAF-EADF-46A7-9230-5A9CE9A9710D}">
      <dsp:nvSpPr>
        <dsp:cNvPr id="0" name=""/>
        <dsp:cNvSpPr/>
      </dsp:nvSpPr>
      <dsp:spPr>
        <a:xfrm>
          <a:off x="2754703" y="3886934"/>
          <a:ext cx="189309" cy="16364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A18777-DB4A-47AD-B6A1-14423D62A6CD}">
      <dsp:nvSpPr>
        <dsp:cNvPr id="0" name=""/>
        <dsp:cNvSpPr/>
      </dsp:nvSpPr>
      <dsp:spPr>
        <a:xfrm>
          <a:off x="8639333" y="3117782"/>
          <a:ext cx="1626662" cy="139629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3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Henk Huitink</a:t>
          </a:r>
          <a:r>
            <a:rPr lang="nl-NL" sz="1300" kern="1200" dirty="0" smtClean="0">
              <a:solidFill>
                <a:schemeClr val="bg1"/>
              </a:solidFill>
            </a:rPr>
            <a:t> </a:t>
          </a:r>
          <a:r>
            <a:rPr lang="nl-NL" sz="1300" kern="1200" dirty="0" smtClean="0"/>
            <a:t>Regio Amstelland- </a:t>
          </a:r>
          <a:r>
            <a:rPr lang="nl-NL" sz="1300" kern="1200" dirty="0" err="1" smtClean="0"/>
            <a:t>Meerlanden</a:t>
          </a:r>
          <a:endParaRPr lang="nl-NL" sz="1300" kern="1200" dirty="0"/>
        </a:p>
      </dsp:txBody>
      <dsp:txXfrm>
        <a:off x="8891246" y="3334020"/>
        <a:ext cx="1122836" cy="963821"/>
      </dsp:txXfrm>
    </dsp:sp>
    <dsp:sp modelId="{6067704C-44E7-4931-9A2A-A282CE7F3DF0}">
      <dsp:nvSpPr>
        <dsp:cNvPr id="0" name=""/>
        <dsp:cNvSpPr/>
      </dsp:nvSpPr>
      <dsp:spPr>
        <a:xfrm>
          <a:off x="8961861" y="4340929"/>
          <a:ext cx="189309" cy="16364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43C50A-38E3-4F34-B2DE-2E0D7C1D791F}">
      <dsp:nvSpPr>
        <dsp:cNvPr id="0" name=""/>
        <dsp:cNvSpPr/>
      </dsp:nvSpPr>
      <dsp:spPr>
        <a:xfrm>
          <a:off x="7240043" y="3882711"/>
          <a:ext cx="1626662" cy="1396297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8"/>
          <a:srcRect/>
          <a:stretch>
            <a:fillRect l="-148161" r="-1839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228518-02E3-47F3-937D-C5C28B1BE067}">
      <dsp:nvSpPr>
        <dsp:cNvPr id="0" name=""/>
        <dsp:cNvSpPr/>
      </dsp:nvSpPr>
      <dsp:spPr>
        <a:xfrm>
          <a:off x="8660368" y="4495604"/>
          <a:ext cx="189309" cy="16364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004291-3FC5-413A-8857-75E6CBCBA043}">
      <dsp:nvSpPr>
        <dsp:cNvPr id="0" name=""/>
        <dsp:cNvSpPr/>
      </dsp:nvSpPr>
      <dsp:spPr>
        <a:xfrm rot="16200000">
          <a:off x="-1313321" y="3703530"/>
          <a:ext cx="3548218" cy="424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97954" bIns="0" numCol="1" spcCol="1270" anchor="t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baseline="0" smtClean="0"/>
            <a:t>Gebouwde</a:t>
          </a:r>
          <a:r>
            <a:rPr lang="nl-NL" sz="2400" kern="1200" smtClean="0"/>
            <a:t> omgeving</a:t>
          </a:r>
          <a:endParaRPr lang="nl-NL" sz="2400" kern="1200" dirty="0"/>
        </a:p>
      </dsp:txBody>
      <dsp:txXfrm>
        <a:off x="-1313321" y="3703530"/>
        <a:ext cx="3548218" cy="424612"/>
      </dsp:txXfrm>
    </dsp:sp>
    <dsp:sp modelId="{7A545A4A-3193-4C0A-9AC8-36A5C5492B96}">
      <dsp:nvSpPr>
        <dsp:cNvPr id="0" name=""/>
        <dsp:cNvSpPr/>
      </dsp:nvSpPr>
      <dsp:spPr>
        <a:xfrm>
          <a:off x="777057" y="1130612"/>
          <a:ext cx="1623177" cy="44381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97954" rIns="113792" bIns="113792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nl-NL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nl-NL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nl-NL" sz="13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600" kern="1200" dirty="0" smtClean="0"/>
            <a:t>Thema’s </a:t>
          </a:r>
          <a:endParaRPr lang="nl-NL" sz="13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600" kern="1200" dirty="0"/>
            <a:t>Warmte/ Koude</a:t>
          </a:r>
          <a:endParaRPr lang="nl-NL" sz="13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600" kern="1200" dirty="0"/>
            <a:t>Besparing + </a:t>
          </a:r>
          <a:r>
            <a:rPr lang="nl-NL" sz="1500" kern="1200" dirty="0"/>
            <a:t>betaalbaarheid</a:t>
          </a:r>
        </a:p>
      </dsp:txBody>
      <dsp:txXfrm>
        <a:off x="777057" y="1130612"/>
        <a:ext cx="1623177" cy="4438157"/>
      </dsp:txXfrm>
    </dsp:sp>
    <dsp:sp modelId="{C7CD2553-3F20-4D09-88AF-3CAECBF9DDF0}">
      <dsp:nvSpPr>
        <dsp:cNvPr id="0" name=""/>
        <dsp:cNvSpPr/>
      </dsp:nvSpPr>
      <dsp:spPr>
        <a:xfrm>
          <a:off x="277866" y="88367"/>
          <a:ext cx="1682865" cy="1613590"/>
        </a:xfrm>
        <a:prstGeom prst="ellipse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8C406B-9152-4065-A4C5-7173A3598F5F}">
      <dsp:nvSpPr>
        <dsp:cNvPr id="0" name=""/>
        <dsp:cNvSpPr/>
      </dsp:nvSpPr>
      <dsp:spPr>
        <a:xfrm rot="16200000">
          <a:off x="829043" y="3169349"/>
          <a:ext cx="4438157" cy="2244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97954" bIns="0" numCol="1" spcCol="1270" anchor="t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1600" kern="1200" dirty="0"/>
        </a:p>
      </dsp:txBody>
      <dsp:txXfrm>
        <a:off x="829043" y="3169349"/>
        <a:ext cx="4438157" cy="224451"/>
      </dsp:txXfrm>
    </dsp:sp>
    <dsp:sp modelId="{5075D5D3-95CD-45F0-8DD3-F33D29187896}">
      <dsp:nvSpPr>
        <dsp:cNvPr id="0" name=""/>
        <dsp:cNvSpPr/>
      </dsp:nvSpPr>
      <dsp:spPr>
        <a:xfrm>
          <a:off x="2934231" y="1081313"/>
          <a:ext cx="1567713" cy="44381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97954" rIns="113792" bIns="11379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nl-N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nl-N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nl-N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nl-NL" sz="12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600" kern="1200" dirty="0"/>
            <a:t>Thema’s 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600" kern="1200" dirty="0"/>
            <a:t>Ruimtelijke afweging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600" kern="1200" dirty="0"/>
            <a:t>Participatie</a:t>
          </a:r>
        </a:p>
      </dsp:txBody>
      <dsp:txXfrm>
        <a:off x="2934231" y="1081313"/>
        <a:ext cx="1567713" cy="4438157"/>
      </dsp:txXfrm>
    </dsp:sp>
    <dsp:sp modelId="{07A8EF3D-2C47-4623-9447-D09CD10CCFC4}">
      <dsp:nvSpPr>
        <dsp:cNvPr id="0" name=""/>
        <dsp:cNvSpPr/>
      </dsp:nvSpPr>
      <dsp:spPr>
        <a:xfrm>
          <a:off x="2765416" y="88367"/>
          <a:ext cx="1519769" cy="1624615"/>
        </a:xfrm>
        <a:prstGeom prst="ellipse">
          <a:avLst/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t="-25000" b="-2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EB6532-94AF-40E8-8ACD-04BD1572171D}">
      <dsp:nvSpPr>
        <dsp:cNvPr id="0" name=""/>
        <dsp:cNvSpPr/>
      </dsp:nvSpPr>
      <dsp:spPr>
        <a:xfrm rot="16200000">
          <a:off x="3227627" y="3180277"/>
          <a:ext cx="4438157" cy="2244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97954" bIns="0" numCol="1" spcCol="1270" anchor="t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1600" kern="1200"/>
        </a:p>
      </dsp:txBody>
      <dsp:txXfrm>
        <a:off x="3227627" y="3180277"/>
        <a:ext cx="4438157" cy="224451"/>
      </dsp:txXfrm>
    </dsp:sp>
    <dsp:sp modelId="{BE838513-503C-4FA3-B36F-ED70A6A38351}">
      <dsp:nvSpPr>
        <dsp:cNvPr id="0" name=""/>
        <dsp:cNvSpPr/>
      </dsp:nvSpPr>
      <dsp:spPr>
        <a:xfrm>
          <a:off x="5317341" y="1177477"/>
          <a:ext cx="1601186" cy="429032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97954" rIns="113792" bIns="11379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nl-N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nl-NL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nl-NL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nl-NL" sz="12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600" kern="1200" dirty="0"/>
            <a:t>Thema’s </a:t>
          </a:r>
          <a:endParaRPr lang="nl-NL" sz="1400" kern="1200" dirty="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500" kern="1200" dirty="0" smtClean="0"/>
            <a:t>Communicatie</a:t>
          </a:r>
          <a:endParaRPr lang="nl-NL" sz="15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600" kern="1200" dirty="0"/>
            <a:t>Debat</a:t>
          </a:r>
          <a:endParaRPr lang="nl-NL" sz="1400" kern="1200" dirty="0"/>
        </a:p>
      </dsp:txBody>
      <dsp:txXfrm>
        <a:off x="5317341" y="1177477"/>
        <a:ext cx="1601186" cy="4290322"/>
      </dsp:txXfrm>
    </dsp:sp>
    <dsp:sp modelId="{AB4C35B6-EF90-4B11-803D-F45A54F2D09C}">
      <dsp:nvSpPr>
        <dsp:cNvPr id="0" name=""/>
        <dsp:cNvSpPr/>
      </dsp:nvSpPr>
      <dsp:spPr>
        <a:xfrm>
          <a:off x="5143687" y="88367"/>
          <a:ext cx="1560395" cy="1646472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0CFCF0-39EF-4B6D-A291-F2C13E562D21}">
      <dsp:nvSpPr>
        <dsp:cNvPr id="0" name=""/>
        <dsp:cNvSpPr/>
      </dsp:nvSpPr>
      <dsp:spPr>
        <a:xfrm>
          <a:off x="4372" y="1737893"/>
          <a:ext cx="1802200" cy="14864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700" kern="1200" dirty="0" smtClean="0"/>
            <a:t>Energie opgave</a:t>
          </a:r>
          <a:endParaRPr lang="nl-NL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700" kern="1200" dirty="0" smtClean="0"/>
            <a:t>Kaders</a:t>
          </a:r>
          <a:endParaRPr lang="nl-NL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700" kern="1200" dirty="0" smtClean="0"/>
            <a:t>Infrastructuur</a:t>
          </a:r>
          <a:endParaRPr lang="nl-NL" sz="1700" kern="1200" dirty="0"/>
        </a:p>
      </dsp:txBody>
      <dsp:txXfrm>
        <a:off x="38579" y="1772100"/>
        <a:ext cx="1733786" cy="1099502"/>
      </dsp:txXfrm>
    </dsp:sp>
    <dsp:sp modelId="{A0D3748E-BA1B-4D64-A184-5C84B0C864FB}">
      <dsp:nvSpPr>
        <dsp:cNvPr id="0" name=""/>
        <dsp:cNvSpPr/>
      </dsp:nvSpPr>
      <dsp:spPr>
        <a:xfrm>
          <a:off x="1048220" y="2203465"/>
          <a:ext cx="1822703" cy="1822703"/>
        </a:xfrm>
        <a:prstGeom prst="leftCircularArrow">
          <a:avLst>
            <a:gd name="adj1" fmla="val 2257"/>
            <a:gd name="adj2" fmla="val 271953"/>
            <a:gd name="adj3" fmla="val 2047464"/>
            <a:gd name="adj4" fmla="val 9024489"/>
            <a:gd name="adj5" fmla="val 263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262637-10F8-491F-A25B-82F1C41868B9}">
      <dsp:nvSpPr>
        <dsp:cNvPr id="0" name=""/>
        <dsp:cNvSpPr/>
      </dsp:nvSpPr>
      <dsp:spPr>
        <a:xfrm>
          <a:off x="404861" y="2905809"/>
          <a:ext cx="1601956" cy="6370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 smtClean="0"/>
            <a:t>Atelier</a:t>
          </a:r>
          <a:endParaRPr lang="nl-NL" sz="3600" kern="1200" dirty="0"/>
        </a:p>
      </dsp:txBody>
      <dsp:txXfrm>
        <a:off x="423519" y="2924467"/>
        <a:ext cx="1564640" cy="599729"/>
      </dsp:txXfrm>
    </dsp:sp>
    <dsp:sp modelId="{6003AA6D-65AF-43C2-A1D1-02AABFC0E5F2}">
      <dsp:nvSpPr>
        <dsp:cNvPr id="0" name=""/>
        <dsp:cNvSpPr/>
      </dsp:nvSpPr>
      <dsp:spPr>
        <a:xfrm>
          <a:off x="2202680" y="1737893"/>
          <a:ext cx="1802200" cy="14864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700" kern="1200" dirty="0" smtClean="0"/>
            <a:t>Kansen?</a:t>
          </a:r>
          <a:endParaRPr lang="nl-NL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700" kern="1200" dirty="0" smtClean="0"/>
            <a:t>Hoe ziet dat er uit?</a:t>
          </a:r>
          <a:endParaRPr lang="nl-NL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700" kern="1200" dirty="0" smtClean="0"/>
            <a:t>Impact?</a:t>
          </a:r>
          <a:endParaRPr lang="nl-NL" sz="1700" kern="1200" dirty="0"/>
        </a:p>
      </dsp:txBody>
      <dsp:txXfrm>
        <a:off x="2236887" y="2090623"/>
        <a:ext cx="1733786" cy="1099502"/>
      </dsp:txXfrm>
    </dsp:sp>
    <dsp:sp modelId="{9778E160-F9ED-4A97-9383-A3A487A184FA}">
      <dsp:nvSpPr>
        <dsp:cNvPr id="0" name=""/>
        <dsp:cNvSpPr/>
      </dsp:nvSpPr>
      <dsp:spPr>
        <a:xfrm>
          <a:off x="3231510" y="877775"/>
          <a:ext cx="2052984" cy="2052984"/>
        </a:xfrm>
        <a:prstGeom prst="circularArrow">
          <a:avLst>
            <a:gd name="adj1" fmla="val 2003"/>
            <a:gd name="adj2" fmla="val 240050"/>
            <a:gd name="adj3" fmla="val 19584439"/>
            <a:gd name="adj4" fmla="val 12575511"/>
            <a:gd name="adj5" fmla="val 23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00AE18-3808-4888-8256-76B8BBDC35CE}">
      <dsp:nvSpPr>
        <dsp:cNvPr id="0" name=""/>
        <dsp:cNvSpPr/>
      </dsp:nvSpPr>
      <dsp:spPr>
        <a:xfrm>
          <a:off x="2603169" y="1419371"/>
          <a:ext cx="1601956" cy="6370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 smtClean="0"/>
            <a:t>Atelier</a:t>
          </a:r>
          <a:endParaRPr lang="nl-NL" sz="3600" kern="1200" dirty="0"/>
        </a:p>
      </dsp:txBody>
      <dsp:txXfrm>
        <a:off x="2621827" y="1438029"/>
        <a:ext cx="1564640" cy="599729"/>
      </dsp:txXfrm>
    </dsp:sp>
    <dsp:sp modelId="{F96C362E-C251-4E99-BCBF-A50EB80928B6}">
      <dsp:nvSpPr>
        <dsp:cNvPr id="0" name=""/>
        <dsp:cNvSpPr/>
      </dsp:nvSpPr>
      <dsp:spPr>
        <a:xfrm>
          <a:off x="4400989" y="1737893"/>
          <a:ext cx="1802200" cy="14864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700" kern="1200" dirty="0" smtClean="0"/>
            <a:t>Uitwerking</a:t>
          </a:r>
          <a:endParaRPr lang="nl-NL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700" kern="1200" dirty="0" smtClean="0"/>
            <a:t>Bijstellen</a:t>
          </a:r>
          <a:endParaRPr lang="nl-NL" sz="1700" kern="1200" dirty="0"/>
        </a:p>
      </dsp:txBody>
      <dsp:txXfrm>
        <a:off x="4435196" y="1772100"/>
        <a:ext cx="1733786" cy="1099502"/>
      </dsp:txXfrm>
    </dsp:sp>
    <dsp:sp modelId="{61CD0F48-45EF-40B5-AD02-B90E0F13E845}">
      <dsp:nvSpPr>
        <dsp:cNvPr id="0" name=""/>
        <dsp:cNvSpPr/>
      </dsp:nvSpPr>
      <dsp:spPr>
        <a:xfrm>
          <a:off x="4801478" y="2905809"/>
          <a:ext cx="1601956" cy="6370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 smtClean="0"/>
            <a:t>Atelier</a:t>
          </a:r>
          <a:endParaRPr lang="nl-NL" sz="3600" kern="1200" dirty="0"/>
        </a:p>
      </dsp:txBody>
      <dsp:txXfrm>
        <a:off x="4820136" y="2924467"/>
        <a:ext cx="1564640" cy="59972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BB0E2B-5375-437B-9428-63CD56D18BC7}">
      <dsp:nvSpPr>
        <dsp:cNvPr id="0" name=""/>
        <dsp:cNvSpPr/>
      </dsp:nvSpPr>
      <dsp:spPr>
        <a:xfrm>
          <a:off x="154891" y="1678705"/>
          <a:ext cx="2285596" cy="753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000" kern="1200" dirty="0" smtClean="0"/>
            <a:t>Ateliers/tafels</a:t>
          </a:r>
          <a:endParaRPr lang="nl-NL" sz="3000" kern="1200" dirty="0"/>
        </a:p>
      </dsp:txBody>
      <dsp:txXfrm>
        <a:off x="154891" y="1678705"/>
        <a:ext cx="2285596" cy="753207"/>
      </dsp:txXfrm>
    </dsp:sp>
    <dsp:sp modelId="{5EA779F9-52E4-4A8C-ACEE-E9DE8D1DE750}">
      <dsp:nvSpPr>
        <dsp:cNvPr id="0" name=""/>
        <dsp:cNvSpPr/>
      </dsp:nvSpPr>
      <dsp:spPr>
        <a:xfrm>
          <a:off x="152294" y="1449625"/>
          <a:ext cx="181808" cy="1818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8E4FD5-904D-4895-ABF7-98D41DFB5B36}">
      <dsp:nvSpPr>
        <dsp:cNvPr id="0" name=""/>
        <dsp:cNvSpPr/>
      </dsp:nvSpPr>
      <dsp:spPr>
        <a:xfrm>
          <a:off x="279560" y="1195093"/>
          <a:ext cx="181808" cy="1818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CBDAAC-71A7-4C85-BA13-F6B2F475E3D0}">
      <dsp:nvSpPr>
        <dsp:cNvPr id="0" name=""/>
        <dsp:cNvSpPr/>
      </dsp:nvSpPr>
      <dsp:spPr>
        <a:xfrm>
          <a:off x="584998" y="1246000"/>
          <a:ext cx="285699" cy="2856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7872BE-5DB6-471D-B466-37EF05329EF5}">
      <dsp:nvSpPr>
        <dsp:cNvPr id="0" name=""/>
        <dsp:cNvSpPr/>
      </dsp:nvSpPr>
      <dsp:spPr>
        <a:xfrm>
          <a:off x="839531" y="966014"/>
          <a:ext cx="181808" cy="1818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0256BC-A0E4-40C0-BD8C-6F8C63A436D8}">
      <dsp:nvSpPr>
        <dsp:cNvPr id="0" name=""/>
        <dsp:cNvSpPr/>
      </dsp:nvSpPr>
      <dsp:spPr>
        <a:xfrm>
          <a:off x="1170423" y="864201"/>
          <a:ext cx="181808" cy="1818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B5508D-A112-4F92-B14D-A72F21D3E471}">
      <dsp:nvSpPr>
        <dsp:cNvPr id="0" name=""/>
        <dsp:cNvSpPr/>
      </dsp:nvSpPr>
      <dsp:spPr>
        <a:xfrm>
          <a:off x="1577674" y="1042374"/>
          <a:ext cx="181808" cy="1818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C70E2A-23AA-4161-BE7F-700700592C96}">
      <dsp:nvSpPr>
        <dsp:cNvPr id="0" name=""/>
        <dsp:cNvSpPr/>
      </dsp:nvSpPr>
      <dsp:spPr>
        <a:xfrm>
          <a:off x="1832207" y="1169640"/>
          <a:ext cx="285699" cy="2856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17786D-6C5C-4BBC-9157-5AE219D6B094}">
      <dsp:nvSpPr>
        <dsp:cNvPr id="0" name=""/>
        <dsp:cNvSpPr/>
      </dsp:nvSpPr>
      <dsp:spPr>
        <a:xfrm>
          <a:off x="2188552" y="1449625"/>
          <a:ext cx="181808" cy="1818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14BE77-8426-44EC-9B3E-ED7A97558E24}">
      <dsp:nvSpPr>
        <dsp:cNvPr id="0" name=""/>
        <dsp:cNvSpPr/>
      </dsp:nvSpPr>
      <dsp:spPr>
        <a:xfrm>
          <a:off x="2341271" y="1729611"/>
          <a:ext cx="181808" cy="1818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9500FF-878A-4A9A-AC8D-7A4A37904C02}">
      <dsp:nvSpPr>
        <dsp:cNvPr id="0" name=""/>
        <dsp:cNvSpPr/>
      </dsp:nvSpPr>
      <dsp:spPr>
        <a:xfrm>
          <a:off x="1017703" y="1195093"/>
          <a:ext cx="467508" cy="4675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5F0AE5-6A0F-40F9-86E8-6A69894A739B}">
      <dsp:nvSpPr>
        <dsp:cNvPr id="0" name=""/>
        <dsp:cNvSpPr/>
      </dsp:nvSpPr>
      <dsp:spPr>
        <a:xfrm>
          <a:off x="25027" y="2162316"/>
          <a:ext cx="181808" cy="1818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81A1BB-0337-4458-925B-AF8FF3DABC97}">
      <dsp:nvSpPr>
        <dsp:cNvPr id="0" name=""/>
        <dsp:cNvSpPr/>
      </dsp:nvSpPr>
      <dsp:spPr>
        <a:xfrm>
          <a:off x="177747" y="2391395"/>
          <a:ext cx="285699" cy="2856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F8D8A2-7B1B-4A11-8989-D46E7BF03CC6}">
      <dsp:nvSpPr>
        <dsp:cNvPr id="0" name=""/>
        <dsp:cNvSpPr/>
      </dsp:nvSpPr>
      <dsp:spPr>
        <a:xfrm>
          <a:off x="559545" y="2595021"/>
          <a:ext cx="415562" cy="4155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568264-9BDA-4A05-82ED-B8C0F6E73B71}">
      <dsp:nvSpPr>
        <dsp:cNvPr id="0" name=""/>
        <dsp:cNvSpPr/>
      </dsp:nvSpPr>
      <dsp:spPr>
        <a:xfrm>
          <a:off x="1094063" y="2925913"/>
          <a:ext cx="181808" cy="1818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551176-6232-40D9-88B2-188D1F851C2F}">
      <dsp:nvSpPr>
        <dsp:cNvPr id="0" name=""/>
        <dsp:cNvSpPr/>
      </dsp:nvSpPr>
      <dsp:spPr>
        <a:xfrm>
          <a:off x="1195876" y="2595021"/>
          <a:ext cx="285699" cy="2856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48131D-E145-43A6-A556-812F1BBA5920}">
      <dsp:nvSpPr>
        <dsp:cNvPr id="0" name=""/>
        <dsp:cNvSpPr/>
      </dsp:nvSpPr>
      <dsp:spPr>
        <a:xfrm>
          <a:off x="1450408" y="2951366"/>
          <a:ext cx="181808" cy="1818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D2BC9C-E722-4DCB-B68C-5439864C12E5}">
      <dsp:nvSpPr>
        <dsp:cNvPr id="0" name=""/>
        <dsp:cNvSpPr/>
      </dsp:nvSpPr>
      <dsp:spPr>
        <a:xfrm>
          <a:off x="1679487" y="2544114"/>
          <a:ext cx="415562" cy="4155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C837AE-86DD-4406-BDD8-E149561B78FB}">
      <dsp:nvSpPr>
        <dsp:cNvPr id="0" name=""/>
        <dsp:cNvSpPr/>
      </dsp:nvSpPr>
      <dsp:spPr>
        <a:xfrm>
          <a:off x="2239458" y="2442301"/>
          <a:ext cx="285699" cy="2856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988B95-0168-4CD2-84C0-6CC1E8176CDD}">
      <dsp:nvSpPr>
        <dsp:cNvPr id="0" name=""/>
        <dsp:cNvSpPr/>
      </dsp:nvSpPr>
      <dsp:spPr>
        <a:xfrm>
          <a:off x="2525158" y="1245576"/>
          <a:ext cx="839058" cy="1601854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C62D8E-9BDF-415E-A3D8-3B46EFB54446}">
      <dsp:nvSpPr>
        <dsp:cNvPr id="0" name=""/>
        <dsp:cNvSpPr/>
      </dsp:nvSpPr>
      <dsp:spPr>
        <a:xfrm>
          <a:off x="3211661" y="1245576"/>
          <a:ext cx="839058" cy="1601854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CE3936-95F6-476D-923C-71FB2A3625AF}">
      <dsp:nvSpPr>
        <dsp:cNvPr id="0" name=""/>
        <dsp:cNvSpPr/>
      </dsp:nvSpPr>
      <dsp:spPr>
        <a:xfrm>
          <a:off x="4142253" y="1113196"/>
          <a:ext cx="1945090" cy="194509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 NHZ</a:t>
          </a:r>
          <a:endParaRPr lang="nl-NL" sz="3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27105" y="1398048"/>
        <a:ext cx="1375386" cy="137538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32230C-BE0A-4EA4-AA0A-3B3E278022D9}">
      <dsp:nvSpPr>
        <dsp:cNvPr id="0" name=""/>
        <dsp:cNvSpPr/>
      </dsp:nvSpPr>
      <dsp:spPr>
        <a:xfrm>
          <a:off x="783947" y="930233"/>
          <a:ext cx="2997930" cy="2654035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2032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600" kern="1200" dirty="0" err="1">
              <a:latin typeface="+mj-lt"/>
            </a:rPr>
            <a:t>Klimaat-akkoord</a:t>
          </a:r>
          <a:endParaRPr lang="nl-NL" sz="1600" kern="1200" dirty="0">
            <a:latin typeface="+mj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600" kern="1200" dirty="0">
              <a:latin typeface="+mj-lt"/>
            </a:rPr>
            <a:t>Startnotitie vastgesteld</a:t>
          </a:r>
        </a:p>
      </dsp:txBody>
      <dsp:txXfrm>
        <a:off x="1533430" y="1328338"/>
        <a:ext cx="1461491" cy="1857825"/>
      </dsp:txXfrm>
    </dsp:sp>
    <dsp:sp modelId="{86C65DC9-9A1F-4C2B-BB99-BD806D26A28A}">
      <dsp:nvSpPr>
        <dsp:cNvPr id="0" name=""/>
        <dsp:cNvSpPr/>
      </dsp:nvSpPr>
      <dsp:spPr>
        <a:xfrm>
          <a:off x="0" y="1468927"/>
          <a:ext cx="1518108" cy="15181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200" kern="1200" dirty="0">
              <a:latin typeface="+mj-lt"/>
            </a:rPr>
            <a:t>April 2019</a:t>
          </a:r>
        </a:p>
      </dsp:txBody>
      <dsp:txXfrm>
        <a:off x="222322" y="1691249"/>
        <a:ext cx="1073464" cy="1073464"/>
      </dsp:txXfrm>
    </dsp:sp>
    <dsp:sp modelId="{4C4DD7F2-1113-455A-BC4F-7F60DEC0D461}">
      <dsp:nvSpPr>
        <dsp:cNvPr id="0" name=""/>
        <dsp:cNvSpPr/>
      </dsp:nvSpPr>
      <dsp:spPr>
        <a:xfrm>
          <a:off x="4749839" y="930233"/>
          <a:ext cx="3036216" cy="2654035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tint val="40000"/>
            <a:hueOff val="0"/>
            <a:satOff val="0"/>
            <a:lumOff val="0"/>
            <a:alpha val="94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254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000" kern="1200" dirty="0">
              <a:latin typeface="+mj-lt"/>
            </a:rPr>
            <a:t>Concept RES </a:t>
          </a:r>
          <a:r>
            <a:rPr lang="nl-NL" sz="2000" kern="1200" dirty="0" smtClean="0">
              <a:latin typeface="+mj-lt"/>
            </a:rPr>
            <a:t>NHZ </a:t>
          </a:r>
          <a:r>
            <a:rPr lang="nl-NL" sz="2000" kern="1200" dirty="0">
              <a:latin typeface="+mj-lt"/>
            </a:rPr>
            <a:t>gereed</a:t>
          </a:r>
        </a:p>
      </dsp:txBody>
      <dsp:txXfrm>
        <a:off x="5508893" y="1328338"/>
        <a:ext cx="1480155" cy="1857825"/>
      </dsp:txXfrm>
    </dsp:sp>
    <dsp:sp modelId="{88837DD6-F1D5-4F68-8AAC-B737CC465764}">
      <dsp:nvSpPr>
        <dsp:cNvPr id="0" name=""/>
        <dsp:cNvSpPr/>
      </dsp:nvSpPr>
      <dsp:spPr>
        <a:xfrm>
          <a:off x="3990784" y="1498196"/>
          <a:ext cx="1518108" cy="15181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200" kern="1200" dirty="0">
              <a:latin typeface="+mj-lt"/>
            </a:rPr>
            <a:t>+ 6 </a:t>
          </a:r>
          <a:r>
            <a:rPr lang="nl-NL" sz="3200" kern="1200" dirty="0" err="1">
              <a:latin typeface="+mj-lt"/>
            </a:rPr>
            <a:t>mnd</a:t>
          </a:r>
          <a:endParaRPr lang="nl-NL" sz="3200" kern="1200" dirty="0">
            <a:latin typeface="+mj-lt"/>
          </a:endParaRPr>
        </a:p>
      </dsp:txBody>
      <dsp:txXfrm>
        <a:off x="4213106" y="1720518"/>
        <a:ext cx="1073464" cy="1073464"/>
      </dsp:txXfrm>
    </dsp:sp>
    <dsp:sp modelId="{A0476BEB-D72D-4F6B-BAA4-E10FC6161434}">
      <dsp:nvSpPr>
        <dsp:cNvPr id="0" name=""/>
        <dsp:cNvSpPr/>
      </dsp:nvSpPr>
      <dsp:spPr>
        <a:xfrm>
          <a:off x="8734873" y="930233"/>
          <a:ext cx="3036216" cy="2654035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tint val="40000"/>
            <a:hueOff val="0"/>
            <a:satOff val="0"/>
            <a:lumOff val="0"/>
            <a:alpha val="79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254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000" kern="1200" dirty="0">
              <a:latin typeface="+mj-lt"/>
            </a:rPr>
            <a:t>Definitieve RES </a:t>
          </a:r>
          <a:r>
            <a:rPr lang="nl-NL" sz="2000" kern="1200" dirty="0" smtClean="0">
              <a:latin typeface="+mj-lt"/>
            </a:rPr>
            <a:t>NHZ </a:t>
          </a:r>
          <a:r>
            <a:rPr lang="nl-NL" sz="2000" kern="1200" dirty="0">
              <a:latin typeface="+mj-lt"/>
            </a:rPr>
            <a:t>vastgesteld</a:t>
          </a:r>
        </a:p>
      </dsp:txBody>
      <dsp:txXfrm>
        <a:off x="9493927" y="1328338"/>
        <a:ext cx="1480155" cy="1857825"/>
      </dsp:txXfrm>
    </dsp:sp>
    <dsp:sp modelId="{ACAD0A2D-8985-4171-8085-473E50E92B1F}">
      <dsp:nvSpPr>
        <dsp:cNvPr id="0" name=""/>
        <dsp:cNvSpPr/>
      </dsp:nvSpPr>
      <dsp:spPr>
        <a:xfrm>
          <a:off x="7975819" y="1498196"/>
          <a:ext cx="1518108" cy="15181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200" kern="1200" dirty="0">
              <a:latin typeface="+mj-lt"/>
            </a:rPr>
            <a:t>+ 6 </a:t>
          </a:r>
          <a:r>
            <a:rPr lang="nl-NL" sz="3200" kern="1200" dirty="0" err="1">
              <a:latin typeface="+mj-lt"/>
            </a:rPr>
            <a:t>mnd</a:t>
          </a:r>
          <a:endParaRPr lang="nl-NL" sz="3200" kern="1200" dirty="0">
            <a:latin typeface="+mj-lt"/>
          </a:endParaRPr>
        </a:p>
      </dsp:txBody>
      <dsp:txXfrm>
        <a:off x="8198141" y="1720518"/>
        <a:ext cx="1073464" cy="10734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2A2C57-03B1-49CF-B59A-795B31018BE1}" type="datetimeFigureOut">
              <a:rPr lang="nl-NL" smtClean="0"/>
              <a:t>7-2-2019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283DCB-8E64-4A81-B8D6-367853CE04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5926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83DCB-8E64-4A81-B8D6-367853CE0423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0930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 startnotitie is belangrijk, om aan de voorkant commitment vast te leggen voor de opgave, het proces, de kaders en de organisatie.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83DCB-8E64-4A81-B8D6-367853CE042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445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 startnotitie is belangrijk, om aan de voorkant commitment vast te leggen voor de opgave, het proces, de kaders en de organisatie.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83DCB-8E64-4A81-B8D6-367853CE0423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0468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83DCB-8E64-4A81-B8D6-367853CE0423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4877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83DCB-8E64-4A81-B8D6-367853CE0423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6293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 koepels hebben namens de gemeenten hard onderhandeld, dat deze opgave vanuit de regio’s opgepakt en ingevuld wordt. Dus geen top-down zoals de vorige decentralisatie (zorg). Om daar uitvoering aan te kunnen geven, liggen harde eisen op tafel.</a:t>
            </a:r>
          </a:p>
          <a:p>
            <a:endParaRPr lang="nl-NL" dirty="0"/>
          </a:p>
          <a:p>
            <a:r>
              <a:rPr lang="nl-NL" dirty="0"/>
              <a:t>Dus, geen top down decentralisatie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83DCB-8E64-4A81-B8D6-367853CE042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154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83DCB-8E64-4A81-B8D6-367853CE0423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6244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83DCB-8E64-4A81-B8D6-367853CE0423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7241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83DCB-8E64-4A81-B8D6-367853CE0423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2971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83DCB-8E64-4A81-B8D6-367853CE0423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9346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83DCB-8E64-4A81-B8D6-367853CE0423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470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83DCB-8E64-4A81-B8D6-367853CE0423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4477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07.02.2019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9299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07.02.2019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5967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07.02.2019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19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and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402388"/>
            <a:ext cx="12192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Afbeelding 6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1412875"/>
            <a:ext cx="121920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3600">
                <a:solidFill>
                  <a:srgbClr val="00AEE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>
          <a:xfrm>
            <a:off x="7440149" y="1653879"/>
            <a:ext cx="4224800" cy="4654846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00AEEF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2" y="1653877"/>
            <a:ext cx="6864085" cy="4748263"/>
          </a:xfrm>
        </p:spPr>
        <p:txBody>
          <a:bodyPr rtlCol="0">
            <a:normAutofit/>
          </a:bodyPr>
          <a:lstStyle/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9" name="Tijdelijke aanduiding voor tekst 7"/>
          <p:cNvSpPr>
            <a:spLocks noGrp="1"/>
          </p:cNvSpPr>
          <p:nvPr>
            <p:ph type="body" sz="quarter" idx="15"/>
          </p:nvPr>
        </p:nvSpPr>
        <p:spPr>
          <a:xfrm>
            <a:off x="4175787" y="6471653"/>
            <a:ext cx="6479116" cy="316835"/>
          </a:xfrm>
        </p:spPr>
        <p:txBody>
          <a:bodyPr>
            <a:no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527384" y="6453336"/>
            <a:ext cx="3840425" cy="33265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3243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07.02.2019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5912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07.02.2019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3495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07.02.2019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811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07.02.2019</a:t>
            </a:fld>
            <a:endParaRPr lang="de-D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8315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07.02.2019</a:t>
            </a:fld>
            <a:endParaRPr lang="de-D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7782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07.02.2019</a:t>
            </a:fld>
            <a:endParaRPr lang="de-D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9604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07.02.2019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8389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07.02.2019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292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53BDC-9EAE-49FE-9892-958C9F845175}" type="datetimeFigureOut">
              <a:rPr lang="de-DE" smtClean="0"/>
              <a:t>07.02.2019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054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9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9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9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34.pn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microsoft.com/office/2007/relationships/hdphoto" Target="../media/hdphoto1.wdp"/><Relationship Id="rId9" Type="http://schemas.microsoft.com/office/2007/relationships/diagramDrawing" Target="../diagrams/drawing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84867EAF-AE1D-4322-9DE8-383AE3F7BC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" y="-4691"/>
            <a:ext cx="5446920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40676238-7F95-4EEB-836A-7D23927873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4A0EE5D-70BC-4A69-8D33-26D3F9E0AB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274" y="2336508"/>
            <a:ext cx="4104361" cy="2285187"/>
          </a:xfrm>
        </p:spPr>
        <p:txBody>
          <a:bodyPr anchor="t">
            <a:normAutofit/>
          </a:bodyPr>
          <a:lstStyle/>
          <a:p>
            <a:pPr algn="l"/>
            <a:r>
              <a:rPr lang="nl-NL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Regionale Energiestrategie </a:t>
            </a:r>
            <a:r>
              <a:rPr lang="nl-NL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NHZ</a:t>
            </a:r>
            <a:endParaRPr lang="nl-NL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9" r="21261"/>
          <a:stretch/>
        </p:blipFill>
        <p:spPr>
          <a:xfrm>
            <a:off x="5929312" y="1022794"/>
            <a:ext cx="6222207" cy="491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1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489EABE-55B6-4142-BAFB-63529946BEA0}"/>
              </a:ext>
            </a:extLst>
          </p:cNvPr>
          <p:cNvSpPr txBox="1"/>
          <p:nvPr/>
        </p:nvSpPr>
        <p:spPr>
          <a:xfrm>
            <a:off x="9865236" y="3040628"/>
            <a:ext cx="553998" cy="310642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/>
            <a:r>
              <a:rPr lang="nl-NL" sz="2000" dirty="0">
                <a:solidFill>
                  <a:schemeClr val="accent1">
                    <a:lumMod val="50000"/>
                  </a:schemeClr>
                </a:solidFill>
              </a:rPr>
              <a:t>Maatschappelijk draagvlak</a:t>
            </a:r>
            <a:r>
              <a:rPr lang="nl-NL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474AB901-F3E9-4D89-9E69-49ADF2D2D2B2}"/>
              </a:ext>
            </a:extLst>
          </p:cNvPr>
          <p:cNvSpPr txBox="1"/>
          <p:nvPr/>
        </p:nvSpPr>
        <p:spPr>
          <a:xfrm>
            <a:off x="7420512" y="4593838"/>
            <a:ext cx="553998" cy="109551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/>
            <a:r>
              <a:rPr lang="nl-NL" sz="2400" dirty="0">
                <a:solidFill>
                  <a:schemeClr val="accent1">
                    <a:lumMod val="50000"/>
                  </a:schemeClr>
                </a:solidFill>
              </a:rPr>
              <a:t>Opwek</a:t>
            </a:r>
          </a:p>
        </p:txBody>
      </p:sp>
      <p:sp>
        <p:nvSpPr>
          <p:cNvPr id="13" name="Tekstballon: rechthoek 12">
            <a:extLst>
              <a:ext uri="{FF2B5EF4-FFF2-40B4-BE49-F238E27FC236}">
                <a16:creationId xmlns:a16="http://schemas.microsoft.com/office/drawing/2014/main" id="{4223CAA2-F575-40C7-B6A2-65B34B336512}"/>
              </a:ext>
            </a:extLst>
          </p:cNvPr>
          <p:cNvSpPr/>
          <p:nvPr/>
        </p:nvSpPr>
        <p:spPr>
          <a:xfrm>
            <a:off x="5987865" y="4325400"/>
            <a:ext cx="1153440" cy="1695781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100" dirty="0"/>
              <a:t>Coöperaties</a:t>
            </a:r>
          </a:p>
          <a:p>
            <a:r>
              <a:rPr lang="nl-NL" sz="1100" dirty="0"/>
              <a:t>Netbeheerders</a:t>
            </a:r>
          </a:p>
          <a:p>
            <a:r>
              <a:rPr lang="nl-NL" sz="1100" dirty="0"/>
              <a:t>HVC</a:t>
            </a:r>
          </a:p>
          <a:p>
            <a:r>
              <a:rPr lang="nl-NL" sz="1100" dirty="0"/>
              <a:t>Experts</a:t>
            </a:r>
          </a:p>
          <a:p>
            <a:r>
              <a:rPr lang="nl-NL" sz="1050" dirty="0"/>
              <a:t>Gemeente/</a:t>
            </a:r>
          </a:p>
          <a:p>
            <a:r>
              <a:rPr lang="nl-NL" sz="1050" dirty="0"/>
              <a:t>provincie/Water</a:t>
            </a:r>
          </a:p>
          <a:p>
            <a:r>
              <a:rPr lang="nl-NL" sz="1050" dirty="0"/>
              <a:t>schap</a:t>
            </a:r>
          </a:p>
          <a:p>
            <a:r>
              <a:rPr lang="nl-NL" sz="1100" dirty="0"/>
              <a:t>..</a:t>
            </a:r>
          </a:p>
          <a:p>
            <a:endParaRPr lang="nl-NL" sz="1100" dirty="0"/>
          </a:p>
        </p:txBody>
      </p:sp>
      <p:sp>
        <p:nvSpPr>
          <p:cNvPr id="14" name="Tekstballon: rechthoek 13">
            <a:extLst>
              <a:ext uri="{FF2B5EF4-FFF2-40B4-BE49-F238E27FC236}">
                <a16:creationId xmlns:a16="http://schemas.microsoft.com/office/drawing/2014/main" id="{713BA0ED-D3E8-4134-B5EA-1D76F3B15412}"/>
              </a:ext>
            </a:extLst>
          </p:cNvPr>
          <p:cNvSpPr/>
          <p:nvPr/>
        </p:nvSpPr>
        <p:spPr>
          <a:xfrm>
            <a:off x="8099569" y="4293703"/>
            <a:ext cx="1309041" cy="1695781"/>
          </a:xfrm>
          <a:prstGeom prst="wedgeRect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100" dirty="0"/>
              <a:t>Grondeigenaren</a:t>
            </a:r>
          </a:p>
          <a:p>
            <a:r>
              <a:rPr lang="nl-NL" sz="1100" dirty="0"/>
              <a:t>Groene partijen</a:t>
            </a:r>
          </a:p>
          <a:p>
            <a:r>
              <a:rPr lang="nl-NL" sz="1100" dirty="0"/>
              <a:t>Energie coöperaties</a:t>
            </a:r>
          </a:p>
          <a:p>
            <a:r>
              <a:rPr lang="nl-NL" sz="1100" dirty="0"/>
              <a:t>Experts</a:t>
            </a:r>
          </a:p>
          <a:p>
            <a:r>
              <a:rPr lang="nl-NL" sz="1050" dirty="0"/>
              <a:t>Gemeente/provincie/Waterschap</a:t>
            </a:r>
          </a:p>
          <a:p>
            <a:r>
              <a:rPr lang="nl-NL" sz="1100" dirty="0"/>
              <a:t>..</a:t>
            </a:r>
          </a:p>
          <a:p>
            <a:endParaRPr lang="nl-NL" sz="1100" dirty="0"/>
          </a:p>
        </p:txBody>
      </p:sp>
      <p:sp>
        <p:nvSpPr>
          <p:cNvPr id="16" name="Tekstballon: rechthoek 15">
            <a:extLst>
              <a:ext uri="{FF2B5EF4-FFF2-40B4-BE49-F238E27FC236}">
                <a16:creationId xmlns:a16="http://schemas.microsoft.com/office/drawing/2014/main" id="{D24E38DF-C754-4AD9-B62C-1C26A4D9D012}"/>
              </a:ext>
            </a:extLst>
          </p:cNvPr>
          <p:cNvSpPr/>
          <p:nvPr/>
        </p:nvSpPr>
        <p:spPr>
          <a:xfrm>
            <a:off x="10576559" y="4175759"/>
            <a:ext cx="1181075" cy="1795805"/>
          </a:xfrm>
          <a:prstGeom prst="wedgeRect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1100" b="1" dirty="0"/>
          </a:p>
          <a:p>
            <a:r>
              <a:rPr lang="nl-NL" sz="1100" dirty="0"/>
              <a:t>Inwoners</a:t>
            </a:r>
          </a:p>
          <a:p>
            <a:r>
              <a:rPr lang="nl-NL" sz="1100" dirty="0"/>
              <a:t>Financiers</a:t>
            </a:r>
          </a:p>
          <a:p>
            <a:r>
              <a:rPr lang="nl-NL" sz="1100" dirty="0"/>
              <a:t>Bedrijvenkoepels</a:t>
            </a:r>
          </a:p>
          <a:p>
            <a:r>
              <a:rPr lang="nl-NL" sz="1100" dirty="0" err="1"/>
              <a:t>Belangen-behartigers</a:t>
            </a:r>
            <a:endParaRPr lang="nl-NL" sz="1100" dirty="0"/>
          </a:p>
          <a:p>
            <a:r>
              <a:rPr lang="nl-NL" sz="1100" dirty="0"/>
              <a:t>Experts</a:t>
            </a:r>
          </a:p>
          <a:p>
            <a:r>
              <a:rPr lang="nl-NL" sz="1050" dirty="0"/>
              <a:t>Gemeente</a:t>
            </a:r>
          </a:p>
          <a:p>
            <a:r>
              <a:rPr lang="nl-NL" sz="1050" dirty="0"/>
              <a:t>Provincie</a:t>
            </a:r>
          </a:p>
          <a:p>
            <a:r>
              <a:rPr lang="nl-NL" sz="1050" dirty="0"/>
              <a:t>Waterschap</a:t>
            </a:r>
          </a:p>
          <a:p>
            <a:r>
              <a:rPr lang="nl-NL" sz="1100" dirty="0"/>
              <a:t>..</a:t>
            </a:r>
          </a:p>
          <a:p>
            <a:endParaRPr lang="nl-NL" sz="1100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2C4FAD5-5BF1-4DC9-92EC-A3BC6B64D8E8}"/>
              </a:ext>
            </a:extLst>
          </p:cNvPr>
          <p:cNvSpPr/>
          <p:nvPr/>
        </p:nvSpPr>
        <p:spPr>
          <a:xfrm>
            <a:off x="367540" y="2532601"/>
            <a:ext cx="377707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Energietransitie </a:t>
            </a:r>
            <a:br>
              <a:rPr lang="nl-NL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nl-NL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tafels </a:t>
            </a:r>
            <a:r>
              <a:rPr lang="nl-NL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NHZ</a:t>
            </a:r>
            <a:endParaRPr lang="nl-NL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7" name="Tijdelijke aanduiding voor inhoud 3">
            <a:extLst>
              <a:ext uri="{FF2B5EF4-FFF2-40B4-BE49-F238E27FC236}">
                <a16:creationId xmlns:a16="http://schemas.microsoft.com/office/drawing/2014/main" id="{25E3DDC7-16A7-4008-93F8-71EDDDE33D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7693161"/>
              </p:ext>
            </p:extLst>
          </p:nvPr>
        </p:nvGraphicFramePr>
        <p:xfrm>
          <a:off x="5049078" y="526774"/>
          <a:ext cx="6831441" cy="5689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8" name="Tekstballon: rechthoek 27">
            <a:extLst>
              <a:ext uri="{FF2B5EF4-FFF2-40B4-BE49-F238E27FC236}">
                <a16:creationId xmlns:a16="http://schemas.microsoft.com/office/drawing/2014/main" id="{59EB140D-6BE4-4C2A-8479-F814B1F81592}"/>
              </a:ext>
            </a:extLst>
          </p:cNvPr>
          <p:cNvSpPr/>
          <p:nvPr/>
        </p:nvSpPr>
        <p:spPr>
          <a:xfrm>
            <a:off x="6032870" y="4129861"/>
            <a:ext cx="1153440" cy="1695781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100" dirty="0"/>
              <a:t>Coöperaties</a:t>
            </a:r>
          </a:p>
          <a:p>
            <a:r>
              <a:rPr lang="nl-NL" sz="1100" dirty="0"/>
              <a:t>Netbeheerders</a:t>
            </a:r>
          </a:p>
          <a:p>
            <a:r>
              <a:rPr lang="nl-NL" sz="1100" dirty="0"/>
              <a:t>HVC</a:t>
            </a:r>
          </a:p>
          <a:p>
            <a:r>
              <a:rPr lang="nl-NL" sz="1100" dirty="0"/>
              <a:t>Experts</a:t>
            </a:r>
          </a:p>
          <a:p>
            <a:r>
              <a:rPr lang="nl-NL" sz="1050" dirty="0"/>
              <a:t>Gemeente/</a:t>
            </a:r>
          </a:p>
          <a:p>
            <a:r>
              <a:rPr lang="nl-NL" sz="1050" dirty="0"/>
              <a:t>provincie/Water</a:t>
            </a:r>
          </a:p>
          <a:p>
            <a:r>
              <a:rPr lang="nl-NL" sz="1050" dirty="0"/>
              <a:t>schap</a:t>
            </a:r>
          </a:p>
          <a:p>
            <a:r>
              <a:rPr lang="nl-NL" sz="1100" dirty="0"/>
              <a:t>..</a:t>
            </a:r>
          </a:p>
          <a:p>
            <a:endParaRPr lang="nl-NL" sz="1100" dirty="0"/>
          </a:p>
        </p:txBody>
      </p:sp>
      <p:sp>
        <p:nvSpPr>
          <p:cNvPr id="29" name="Tekstballon: rechthoek 28">
            <a:extLst>
              <a:ext uri="{FF2B5EF4-FFF2-40B4-BE49-F238E27FC236}">
                <a16:creationId xmlns:a16="http://schemas.microsoft.com/office/drawing/2014/main" id="{E1E4A984-A6A0-418F-9190-0A9141460EB3}"/>
              </a:ext>
            </a:extLst>
          </p:cNvPr>
          <p:cNvSpPr/>
          <p:nvPr/>
        </p:nvSpPr>
        <p:spPr>
          <a:xfrm>
            <a:off x="8161011" y="4066467"/>
            <a:ext cx="1309041" cy="1695781"/>
          </a:xfrm>
          <a:prstGeom prst="wedgeRect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100" dirty="0"/>
              <a:t>Grondeigenaren</a:t>
            </a:r>
          </a:p>
          <a:p>
            <a:r>
              <a:rPr lang="nl-NL" sz="1100" dirty="0"/>
              <a:t>Groene partijen</a:t>
            </a:r>
          </a:p>
          <a:p>
            <a:r>
              <a:rPr lang="nl-NL" sz="1100" dirty="0"/>
              <a:t>Energie coöperaties</a:t>
            </a:r>
          </a:p>
          <a:p>
            <a:r>
              <a:rPr lang="nl-NL" sz="1100" dirty="0"/>
              <a:t>Experts</a:t>
            </a:r>
          </a:p>
          <a:p>
            <a:r>
              <a:rPr lang="nl-NL" sz="1050" dirty="0"/>
              <a:t>Gemeente/provincie/Waterschap</a:t>
            </a:r>
          </a:p>
          <a:p>
            <a:r>
              <a:rPr lang="nl-NL" sz="1100" dirty="0"/>
              <a:t>..</a:t>
            </a:r>
          </a:p>
          <a:p>
            <a:endParaRPr lang="nl-NL" sz="1100" dirty="0"/>
          </a:p>
        </p:txBody>
      </p:sp>
      <p:sp>
        <p:nvSpPr>
          <p:cNvPr id="30" name="Tekstballon: rechthoek 29">
            <a:extLst>
              <a:ext uri="{FF2B5EF4-FFF2-40B4-BE49-F238E27FC236}">
                <a16:creationId xmlns:a16="http://schemas.microsoft.com/office/drawing/2014/main" id="{ED6B02FA-C0D7-46E5-9C34-06E60122BC0D}"/>
              </a:ext>
            </a:extLst>
          </p:cNvPr>
          <p:cNvSpPr/>
          <p:nvPr/>
        </p:nvSpPr>
        <p:spPr>
          <a:xfrm>
            <a:off x="10519950" y="3922039"/>
            <a:ext cx="1338400" cy="1767312"/>
          </a:xfrm>
          <a:prstGeom prst="wedgeRect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1100" b="1" dirty="0"/>
          </a:p>
          <a:p>
            <a:r>
              <a:rPr lang="nl-NL" sz="1100" dirty="0"/>
              <a:t>Inwoners</a:t>
            </a:r>
          </a:p>
          <a:p>
            <a:r>
              <a:rPr lang="nl-NL" sz="1100" dirty="0"/>
              <a:t>Financiers</a:t>
            </a:r>
          </a:p>
          <a:p>
            <a:r>
              <a:rPr lang="nl-NL" sz="1100" dirty="0"/>
              <a:t>Bedrijvenkoepels</a:t>
            </a:r>
          </a:p>
          <a:p>
            <a:r>
              <a:rPr lang="nl-NL" sz="1100" dirty="0" err="1"/>
              <a:t>Belangen-behartigers</a:t>
            </a:r>
            <a:endParaRPr lang="nl-NL" sz="1100" dirty="0"/>
          </a:p>
          <a:p>
            <a:r>
              <a:rPr lang="nl-NL" sz="1100" dirty="0"/>
              <a:t>Experts</a:t>
            </a:r>
          </a:p>
          <a:p>
            <a:r>
              <a:rPr lang="nl-NL" sz="1050" dirty="0"/>
              <a:t>Gemeente</a:t>
            </a:r>
          </a:p>
          <a:p>
            <a:r>
              <a:rPr lang="nl-NL" sz="1050" dirty="0"/>
              <a:t>Provincie</a:t>
            </a:r>
          </a:p>
          <a:p>
            <a:r>
              <a:rPr lang="nl-NL" sz="1050" dirty="0"/>
              <a:t>Waterschap</a:t>
            </a:r>
          </a:p>
          <a:p>
            <a:r>
              <a:rPr lang="nl-NL" sz="1100" dirty="0"/>
              <a:t>..</a:t>
            </a:r>
          </a:p>
          <a:p>
            <a:endParaRPr lang="nl-NL" sz="1100" dirty="0"/>
          </a:p>
        </p:txBody>
      </p:sp>
    </p:spTree>
    <p:extLst>
      <p:ext uri="{BB962C8B-B14F-4D97-AF65-F5344CB8AC3E}">
        <p14:creationId xmlns:p14="http://schemas.microsoft.com/office/powerpoint/2010/main" val="58932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2C4FAD5-5BF1-4DC9-92EC-A3BC6B64D8E8}"/>
              </a:ext>
            </a:extLst>
          </p:cNvPr>
          <p:cNvSpPr/>
          <p:nvPr/>
        </p:nvSpPr>
        <p:spPr>
          <a:xfrm>
            <a:off x="367540" y="2532601"/>
            <a:ext cx="377707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Ruimte </a:t>
            </a:r>
            <a:r>
              <a:rPr lang="nl-NL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nl-NL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nl-NL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ateliers</a:t>
            </a:r>
            <a:r>
              <a:rPr lang="nl-NL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nl-NL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NHZ</a:t>
            </a:r>
            <a:endParaRPr lang="nl-NL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912784946"/>
              </p:ext>
            </p:extLst>
          </p:nvPr>
        </p:nvGraphicFramePr>
        <p:xfrm>
          <a:off x="5353969" y="774763"/>
          <a:ext cx="6407807" cy="4962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139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2C4FAD5-5BF1-4DC9-92EC-A3BC6B64D8E8}"/>
              </a:ext>
            </a:extLst>
          </p:cNvPr>
          <p:cNvSpPr/>
          <p:nvPr/>
        </p:nvSpPr>
        <p:spPr>
          <a:xfrm>
            <a:off x="367540" y="2532601"/>
            <a:ext cx="377707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Uitkomsten ateliers en tafels NHZ</a:t>
            </a:r>
            <a:endParaRPr lang="nl-NL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715429637"/>
              </p:ext>
            </p:extLst>
          </p:nvPr>
        </p:nvGraphicFramePr>
        <p:xfrm>
          <a:off x="5468883" y="1369205"/>
          <a:ext cx="6203906" cy="39973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2923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9972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4A0EE5D-70BC-4A69-8D33-26D3F9E0AB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4180" y="2422464"/>
            <a:ext cx="4805996" cy="1297115"/>
          </a:xfrm>
        </p:spPr>
        <p:txBody>
          <a:bodyPr anchor="t">
            <a:normAutofit/>
          </a:bodyPr>
          <a:lstStyle/>
          <a:p>
            <a:pPr algn="l"/>
            <a:r>
              <a:rPr lang="nl-NL" sz="4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Politiek bestuurlijk proces</a:t>
            </a:r>
          </a:p>
        </p:txBody>
      </p:sp>
      <p:sp>
        <p:nvSpPr>
          <p:cNvPr id="34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7121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Punthaak 2"/>
          <p:cNvSpPr/>
          <p:nvPr/>
        </p:nvSpPr>
        <p:spPr>
          <a:xfrm>
            <a:off x="7329997" y="3214754"/>
            <a:ext cx="1590675" cy="100965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8" name="Punthaak 7"/>
          <p:cNvSpPr/>
          <p:nvPr/>
        </p:nvSpPr>
        <p:spPr>
          <a:xfrm>
            <a:off x="8528143" y="3214754"/>
            <a:ext cx="1590675" cy="100965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9" name="Punthaak 8"/>
          <p:cNvSpPr/>
          <p:nvPr/>
        </p:nvSpPr>
        <p:spPr>
          <a:xfrm>
            <a:off x="9751604" y="3214754"/>
            <a:ext cx="982318" cy="100965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0" name="Punthaak 9"/>
          <p:cNvSpPr/>
          <p:nvPr/>
        </p:nvSpPr>
        <p:spPr>
          <a:xfrm>
            <a:off x="10365160" y="3214754"/>
            <a:ext cx="1590675" cy="100965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31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5E256E-EF34-4733-B201-6556EF2DF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94" y="441125"/>
            <a:ext cx="5120114" cy="1692794"/>
          </a:xfrm>
        </p:spPr>
        <p:txBody>
          <a:bodyPr>
            <a:normAutofit/>
          </a:bodyPr>
          <a:lstStyle/>
          <a:p>
            <a:r>
              <a:rPr lang="nl-NL" dirty="0"/>
              <a:t>Deadlines</a:t>
            </a:r>
          </a:p>
        </p:txBody>
      </p:sp>
      <p:cxnSp>
        <p:nvCxnSpPr>
          <p:cNvPr id="25" name="Straight Arrow Connector 14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D3E243F4-6F79-4B93-918B-BB622ED6D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87566" y="-313010"/>
            <a:ext cx="5808868" cy="3420186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150000"/>
              </a:lnSpc>
            </a:pPr>
            <a:r>
              <a:rPr lang="nl-NL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Startnotitie gereed en vastgesteld:                           </a:t>
            </a:r>
            <a:r>
              <a:rPr lang="nl-NL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na ondertekening Klimaatakkoord: april/mei 2019</a:t>
            </a:r>
          </a:p>
          <a:p>
            <a:pPr marL="342900" indent="-342900">
              <a:lnSpc>
                <a:spcPct val="150000"/>
              </a:lnSpc>
            </a:pPr>
            <a:r>
              <a:rPr lang="nl-NL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Eerste concept Regionale Energiestrategie     </a:t>
            </a:r>
            <a:r>
              <a:rPr lang="nl-NL" sz="24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                             6 </a:t>
            </a:r>
            <a:r>
              <a:rPr lang="nl-NL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maanden na ondertekening Klimaatakkoord</a:t>
            </a:r>
          </a:p>
          <a:p>
            <a:pPr marL="342900" indent="-342900">
              <a:lnSpc>
                <a:spcPct val="150000"/>
              </a:lnSpc>
            </a:pPr>
            <a:r>
              <a:rPr lang="nl-NL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Definitieve RES gereed en vastgesteld:                                    </a:t>
            </a:r>
            <a:r>
              <a:rPr lang="nl-NL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1 jaar na ondertekening Klimaatakkoord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A9216BF-25C0-4B5C-9817-587E2CF56C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9000" contrast="-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947" y="-2279160"/>
            <a:ext cx="12441285" cy="9191280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146E2D9F-648A-4835-9D52-DEE99CC26E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1771285"/>
              </p:ext>
            </p:extLst>
          </p:nvPr>
        </p:nvGraphicFramePr>
        <p:xfrm>
          <a:off x="110359" y="1902372"/>
          <a:ext cx="11776841" cy="4514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49075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5E256E-EF34-4733-B201-6556EF2DF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94" y="441125"/>
            <a:ext cx="5120114" cy="1692794"/>
          </a:xfrm>
        </p:spPr>
        <p:txBody>
          <a:bodyPr>
            <a:normAutofit/>
          </a:bodyPr>
          <a:lstStyle/>
          <a:p>
            <a:r>
              <a:rPr lang="nl-NL" dirty="0"/>
              <a:t>Inhoud startnotitie</a:t>
            </a:r>
          </a:p>
        </p:txBody>
      </p:sp>
      <p:cxnSp>
        <p:nvCxnSpPr>
          <p:cNvPr id="25" name="Straight Arrow Connector 14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D3E243F4-6F79-4B93-918B-BB622ED6D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316480"/>
            <a:ext cx="7301011" cy="4399630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NL" sz="200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Achtergrond</a:t>
            </a:r>
            <a:r>
              <a:rPr lang="nl-N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nl-N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Huidige situatie, de opgave, doelstellingen en verwachte resultaten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200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Kaders</a:t>
            </a:r>
          </a:p>
          <a:p>
            <a:pPr marL="342900" indent="-342900">
              <a:lnSpc>
                <a:spcPct val="150000"/>
              </a:lnSpc>
            </a:pPr>
            <a:r>
              <a:rPr lang="nl-N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Bijv. opgave staat centraal, techniek van nu, opwek op land, maatschappelijk draagvlak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200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Plan van aanpak</a:t>
            </a:r>
            <a:r>
              <a:rPr lang="nl-N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nl-NL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NHZ, </a:t>
            </a:r>
            <a:r>
              <a:rPr lang="nl-N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regionaal en lokaal)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nl-NL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Energietafels en ruimte ateliers</a:t>
            </a:r>
            <a:endParaRPr lang="nl-NL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nl-N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Scenario’s &amp; uitvoeringsprogramma 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nl-N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Afstemmingsstrategie (over landelijke opgave met andere regio’s)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nl-N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Besluitvorming &amp; activeren uitvoering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200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Organisatie</a:t>
            </a:r>
            <a:endParaRPr lang="nl-NL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nl-N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Proces, communicatie, planning, capaciteit en budget, risico’s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A9216BF-25C0-4B5C-9817-587E2CF56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26" y="-1017944"/>
            <a:ext cx="12441285" cy="8117681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0946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5E256E-EF34-4733-B201-6556EF2DF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4973" y="180205"/>
            <a:ext cx="4977976" cy="1454051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000000"/>
                </a:solidFill>
              </a:rPr>
              <a:t>Data &amp; analyse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D3E243F4-6F79-4B93-918B-BB622ED6D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1808" y="1327760"/>
            <a:ext cx="5426344" cy="473321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l-NL" sz="1800" b="1" dirty="0">
                <a:solidFill>
                  <a:srgbClr val="000000"/>
                </a:solidFill>
                <a:latin typeface="+mj-lt"/>
              </a:rPr>
              <a:t>Vanuit programma RES NHN en PNH</a:t>
            </a:r>
          </a:p>
          <a:p>
            <a:r>
              <a:rPr lang="nl-NL" sz="1800" dirty="0">
                <a:solidFill>
                  <a:srgbClr val="000000"/>
                </a:solidFill>
                <a:latin typeface="+mj-lt"/>
              </a:rPr>
              <a:t>Energiemix analyses (energieneutraal in 2050)</a:t>
            </a:r>
          </a:p>
          <a:p>
            <a:r>
              <a:rPr lang="nl-NL" sz="1800" dirty="0">
                <a:solidFill>
                  <a:srgbClr val="000000"/>
                </a:solidFill>
                <a:latin typeface="+mj-lt"/>
              </a:rPr>
              <a:t>Analyse energie infrastructuur – april gereed</a:t>
            </a:r>
          </a:p>
          <a:p>
            <a:r>
              <a:rPr lang="nl-NL" sz="1800" dirty="0">
                <a:solidFill>
                  <a:srgbClr val="000000"/>
                </a:solidFill>
                <a:latin typeface="+mj-lt"/>
              </a:rPr>
              <a:t>Database warmtebronnen en warmtevraag</a:t>
            </a:r>
          </a:p>
          <a:p>
            <a:r>
              <a:rPr lang="nl-NL" sz="1800" dirty="0">
                <a:solidFill>
                  <a:srgbClr val="000000"/>
                </a:solidFill>
                <a:latin typeface="+mj-lt"/>
              </a:rPr>
              <a:t>Kaart met projectlocaties (Energieakkoord) checken bij </a:t>
            </a:r>
            <a:r>
              <a:rPr lang="nl-NL" sz="1800" dirty="0" err="1">
                <a:solidFill>
                  <a:srgbClr val="000000"/>
                </a:solidFill>
                <a:latin typeface="+mj-lt"/>
              </a:rPr>
              <a:t>martha</a:t>
            </a:r>
            <a:endParaRPr lang="nl-NL" sz="1800" dirty="0">
              <a:solidFill>
                <a:srgbClr val="000000"/>
              </a:solidFill>
              <a:latin typeface="+mj-lt"/>
            </a:endParaRPr>
          </a:p>
          <a:p>
            <a:pPr marL="0" indent="0">
              <a:buNone/>
            </a:pPr>
            <a:r>
              <a:rPr lang="nl-NL" sz="1800" b="1" dirty="0">
                <a:solidFill>
                  <a:srgbClr val="000000"/>
                </a:solidFill>
                <a:latin typeface="+mj-lt"/>
              </a:rPr>
              <a:t>Landelijke dataset (eind maart)</a:t>
            </a:r>
          </a:p>
          <a:p>
            <a:pPr fontAlgn="ctr"/>
            <a:r>
              <a:rPr lang="nl-NL" sz="1800" dirty="0">
                <a:solidFill>
                  <a:srgbClr val="000000"/>
                </a:solidFill>
                <a:latin typeface="+mj-lt"/>
              </a:rPr>
              <a:t>Hernieuwbare opwek: maximale zoekruimte (potentiekaart)</a:t>
            </a:r>
          </a:p>
          <a:p>
            <a:pPr fontAlgn="ctr"/>
            <a:r>
              <a:rPr lang="nl-NL" sz="1800" dirty="0">
                <a:solidFill>
                  <a:srgbClr val="000000"/>
                </a:solidFill>
                <a:latin typeface="+mj-lt"/>
              </a:rPr>
              <a:t>Warmte: eerste globale warmtebronnen en vraag</a:t>
            </a:r>
          </a:p>
          <a:p>
            <a:pPr fontAlgn="ctr"/>
            <a:r>
              <a:rPr lang="nl-NL" sz="1800" dirty="0">
                <a:solidFill>
                  <a:srgbClr val="000000"/>
                </a:solidFill>
                <a:latin typeface="+mj-lt"/>
              </a:rPr>
              <a:t>Energie infrastructuur</a:t>
            </a:r>
          </a:p>
          <a:p>
            <a:endParaRPr lang="nl-NL" sz="1400" dirty="0">
              <a:solidFill>
                <a:srgbClr val="000000"/>
              </a:solidFill>
              <a:highlight>
                <a:srgbClr val="D4D8EB"/>
              </a:highlight>
              <a:latin typeface="+mj-lt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87" y="1634256"/>
            <a:ext cx="5162907" cy="349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1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5E256E-EF34-4733-B201-6556EF2DF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6523" y="249212"/>
            <a:ext cx="5614875" cy="1454051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000000"/>
                </a:solidFill>
              </a:rPr>
              <a:t>Capaciteit &amp; expertise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A9216BF-25C0-4B5C-9817-587E2CF56C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1" r="14544" b="-2"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D3E243F4-6F79-4B93-918B-BB622ED6D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4876" y="1415442"/>
            <a:ext cx="5453276" cy="464553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l-NL" sz="1600" b="1" dirty="0">
                <a:solidFill>
                  <a:srgbClr val="000000"/>
                </a:solidFill>
                <a:latin typeface="+mj-lt"/>
              </a:rPr>
              <a:t>Vanuit programma RES NHN en PNH</a:t>
            </a:r>
          </a:p>
          <a:p>
            <a:r>
              <a:rPr lang="nl-NL" sz="1600" dirty="0">
                <a:solidFill>
                  <a:srgbClr val="000000"/>
                </a:solidFill>
                <a:latin typeface="+mj-lt"/>
              </a:rPr>
              <a:t>Communicatie adviseur (Brechtje Bakker)</a:t>
            </a:r>
          </a:p>
          <a:p>
            <a:r>
              <a:rPr lang="nl-NL" sz="1600" dirty="0">
                <a:solidFill>
                  <a:srgbClr val="000000"/>
                </a:solidFill>
                <a:latin typeface="+mj-lt"/>
              </a:rPr>
              <a:t>Informatieve website voor ambtenaren én samenleving</a:t>
            </a:r>
          </a:p>
          <a:p>
            <a:r>
              <a:rPr lang="nl-NL" sz="1600" dirty="0">
                <a:solidFill>
                  <a:srgbClr val="000000"/>
                </a:solidFill>
                <a:latin typeface="+mj-lt"/>
              </a:rPr>
              <a:t>Bureau voor begeleiding en organiseren ateliers + ondersteuning opstellen RES</a:t>
            </a:r>
          </a:p>
          <a:p>
            <a:r>
              <a:rPr lang="nl-NL" sz="1600" dirty="0">
                <a:solidFill>
                  <a:srgbClr val="000000"/>
                </a:solidFill>
                <a:latin typeface="+mj-lt"/>
              </a:rPr>
              <a:t>Ruimtelijk experts, voor ruimtelijke vertaling en verbeelding van de opgave en deelname aan ateliers</a:t>
            </a:r>
          </a:p>
          <a:p>
            <a:endParaRPr lang="nl-NL" sz="1600" dirty="0">
              <a:solidFill>
                <a:srgbClr val="000000"/>
              </a:solidFill>
              <a:highlight>
                <a:srgbClr val="D4D8EB"/>
              </a:highlight>
              <a:latin typeface="+mj-lt"/>
            </a:endParaRPr>
          </a:p>
          <a:p>
            <a:pPr marL="0" indent="0">
              <a:buNone/>
            </a:pPr>
            <a:r>
              <a:rPr lang="nl-NL" sz="1600" b="1" dirty="0">
                <a:solidFill>
                  <a:srgbClr val="000000"/>
                </a:solidFill>
                <a:latin typeface="+mj-lt"/>
              </a:rPr>
              <a:t>Vanuit landelijke programma</a:t>
            </a:r>
          </a:p>
          <a:p>
            <a:r>
              <a:rPr lang="nl-NL" sz="1600" dirty="0">
                <a:solidFill>
                  <a:srgbClr val="000000"/>
                </a:solidFill>
                <a:latin typeface="+mj-lt"/>
              </a:rPr>
              <a:t>Pilot regio’s</a:t>
            </a:r>
          </a:p>
          <a:p>
            <a:r>
              <a:rPr lang="nl-NL" sz="1600" dirty="0">
                <a:solidFill>
                  <a:srgbClr val="000000"/>
                </a:solidFill>
                <a:latin typeface="+mj-lt"/>
              </a:rPr>
              <a:t>Rijksbijdrage voor RES programma’s komende 3 jaar voor onderzoek, expertise</a:t>
            </a:r>
          </a:p>
          <a:p>
            <a:r>
              <a:rPr lang="nl-NL" sz="1600" dirty="0">
                <a:solidFill>
                  <a:srgbClr val="000000"/>
                </a:solidFill>
                <a:latin typeface="+mj-lt"/>
              </a:rPr>
              <a:t>Kennisdagen</a:t>
            </a:r>
          </a:p>
          <a:p>
            <a:r>
              <a:rPr lang="nl-NL" sz="1600" dirty="0">
                <a:solidFill>
                  <a:srgbClr val="000000"/>
                </a:solidFill>
                <a:latin typeface="+mj-lt"/>
              </a:rPr>
              <a:t>Expertisecentrum warmte</a:t>
            </a:r>
          </a:p>
          <a:p>
            <a:endParaRPr lang="nl-NL" sz="1100" dirty="0">
              <a:solidFill>
                <a:srgbClr val="000000"/>
              </a:solidFill>
              <a:highlight>
                <a:srgbClr val="D4D8EB"/>
              </a:highligh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267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2C4FAD5-5BF1-4DC9-92EC-A3BC6B64D8E8}"/>
              </a:ext>
            </a:extLst>
          </p:cNvPr>
          <p:cNvSpPr/>
          <p:nvPr/>
        </p:nvSpPr>
        <p:spPr>
          <a:xfrm>
            <a:off x="367540" y="2532601"/>
            <a:ext cx="37770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Vragen?</a:t>
            </a:r>
            <a:endParaRPr lang="nl-NL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458954"/>
            <a:ext cx="6553200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48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nl-NL" sz="2800" b="1" dirty="0"/>
              <a:t>Het Klimaatakkoord in wording</a:t>
            </a:r>
          </a:p>
        </p:txBody>
      </p:sp>
      <p:sp>
        <p:nvSpPr>
          <p:cNvPr id="2" name="Tijdelijke aanduiding voor tekst 1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F31507E-45DB-4131-B3CA-E3C73D993B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9" t="4861"/>
          <a:stretch/>
        </p:blipFill>
        <p:spPr>
          <a:xfrm>
            <a:off x="1099291" y="3691"/>
            <a:ext cx="11555742" cy="829899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96C5DC05-6FFD-4C0C-89A5-BDA2B43F757F}"/>
              </a:ext>
            </a:extLst>
          </p:cNvPr>
          <p:cNvSpPr/>
          <p:nvPr/>
        </p:nvSpPr>
        <p:spPr>
          <a:xfrm>
            <a:off x="0" y="-3692"/>
            <a:ext cx="1620077" cy="68616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0"/>
              </a:spcBef>
            </a:pPr>
            <a:r>
              <a:rPr lang="nl-NL" dirty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49% minder CO2 in 2030 t.o.v. 1990</a:t>
            </a:r>
          </a:p>
          <a:p>
            <a:pPr>
              <a:spcBef>
                <a:spcPts val="0"/>
              </a:spcBef>
            </a:pPr>
            <a:endParaRPr lang="nl-NL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nl-NL" dirty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Zomer 2018 doorrekening</a:t>
            </a:r>
          </a:p>
          <a:p>
            <a:pPr>
              <a:spcBef>
                <a:spcPts val="0"/>
              </a:spcBef>
            </a:pPr>
            <a:endParaRPr lang="nl-NL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nl-NL" dirty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Najaar 2018 uitwerking</a:t>
            </a:r>
          </a:p>
          <a:p>
            <a:pPr>
              <a:spcBef>
                <a:spcPts val="0"/>
              </a:spcBef>
            </a:pPr>
            <a:endParaRPr lang="nl-NL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nl-NL" dirty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Voorjaar</a:t>
            </a:r>
          </a:p>
          <a:p>
            <a:pPr>
              <a:spcBef>
                <a:spcPts val="0"/>
              </a:spcBef>
            </a:pPr>
            <a:r>
              <a:rPr lang="nl-NL" dirty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2019 </a:t>
            </a:r>
            <a:r>
              <a:rPr lang="nl-NL" sz="1700" dirty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Ondertekening</a:t>
            </a:r>
            <a:r>
              <a:rPr lang="nl-NL" dirty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= start RES</a:t>
            </a:r>
          </a:p>
        </p:txBody>
      </p:sp>
    </p:spTree>
    <p:extLst>
      <p:ext uri="{BB962C8B-B14F-4D97-AF65-F5344CB8AC3E}">
        <p14:creationId xmlns:p14="http://schemas.microsoft.com/office/powerpoint/2010/main" val="108120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BA9216BF-25C0-4B5C-9817-587E2CF56C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476" y="-147138"/>
            <a:ext cx="10726770" cy="6857993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85E256E-EF34-4733-B201-6556EF2DF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94" y="441125"/>
            <a:ext cx="5854582" cy="1692794"/>
          </a:xfrm>
        </p:spPr>
        <p:txBody>
          <a:bodyPr>
            <a:normAutofit/>
          </a:bodyPr>
          <a:lstStyle/>
          <a:p>
            <a:r>
              <a:rPr lang="nl-NL" dirty="0"/>
              <a:t>Wat staat er in een RES?</a:t>
            </a:r>
          </a:p>
        </p:txBody>
      </p:sp>
      <p:cxnSp>
        <p:nvCxnSpPr>
          <p:cNvPr id="25" name="Straight Arrow Connector 14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D3E243F4-6F79-4B93-918B-BB622ED6D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6838555" cy="346222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20000"/>
              </a:lnSpc>
              <a:spcBef>
                <a:spcPts val="0"/>
              </a:spcBef>
            </a:pPr>
            <a:r>
              <a:rPr lang="nl-NL" sz="2000" dirty="0">
                <a:latin typeface="+mj-lt"/>
              </a:rPr>
              <a:t>Op te stellen vermogen zon- en windenergie tot 2030          (30 regio’s tellen op tot landelijke doelstelling van 35 </a:t>
            </a:r>
            <a:r>
              <a:rPr lang="nl-NL" sz="2000" dirty="0" err="1" smtClean="0">
                <a:latin typeface="+mj-lt"/>
              </a:rPr>
              <a:t>TWh</a:t>
            </a:r>
            <a:r>
              <a:rPr lang="nl-NL" sz="2000" dirty="0">
                <a:latin typeface="+mj-lt"/>
              </a:rPr>
              <a:t>*)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</a:pPr>
            <a:r>
              <a:rPr lang="nl-NL" sz="2000" dirty="0">
                <a:latin typeface="+mj-lt"/>
              </a:rPr>
              <a:t>Concrete zoekgebieden op kaart voor zon + wind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</a:pPr>
            <a:r>
              <a:rPr lang="nl-NL" sz="2000" dirty="0">
                <a:latin typeface="+mj-lt"/>
              </a:rPr>
              <a:t>Benodigde infrastructuur om opwek aan net te koppelen (+ financiële en ruimtelijke consequenties)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</a:pPr>
            <a:r>
              <a:rPr lang="nl-NL" sz="2000" dirty="0">
                <a:latin typeface="+mj-lt"/>
              </a:rPr>
              <a:t>Plan van aanpak voor een Regionale Strategie Warmte, met overzicht van bruikbare warmtebronnen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</a:pPr>
            <a:r>
              <a:rPr lang="nl-NL" sz="2000" dirty="0">
                <a:latin typeface="+mj-lt"/>
              </a:rPr>
              <a:t>Werkstructuur voor realisatie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</a:pPr>
            <a:r>
              <a:rPr lang="nl-NL" sz="2000" dirty="0">
                <a:latin typeface="+mj-lt"/>
              </a:rPr>
              <a:t>Globale planning transitie tot 2030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B6BE4CF-CD49-4D0B-ADFB-7D33A35FE94F}"/>
              </a:ext>
            </a:extLst>
          </p:cNvPr>
          <p:cNvSpPr txBox="1"/>
          <p:nvPr/>
        </p:nvSpPr>
        <p:spPr>
          <a:xfrm>
            <a:off x="6442842" y="6050893"/>
            <a:ext cx="4191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+mj-lt"/>
              </a:rPr>
              <a:t>*1 </a:t>
            </a:r>
            <a:r>
              <a:rPr lang="nl-NL" dirty="0" err="1" smtClean="0">
                <a:latin typeface="+mj-lt"/>
              </a:rPr>
              <a:t>TWh</a:t>
            </a:r>
            <a:r>
              <a:rPr lang="nl-NL" dirty="0" smtClean="0">
                <a:latin typeface="+mj-lt"/>
              </a:rPr>
              <a:t> </a:t>
            </a:r>
            <a:r>
              <a:rPr lang="nl-NL" dirty="0">
                <a:latin typeface="+mj-lt"/>
              </a:rPr>
              <a:t>= 100 - 140 windmolens van 3 MW</a:t>
            </a:r>
          </a:p>
          <a:p>
            <a:r>
              <a:rPr lang="nl-NL" dirty="0">
                <a:latin typeface="+mj-lt"/>
              </a:rPr>
              <a:t>                1.600 Ha zonnepanelen</a:t>
            </a:r>
          </a:p>
        </p:txBody>
      </p:sp>
    </p:spTree>
    <p:extLst>
      <p:ext uri="{BB962C8B-B14F-4D97-AF65-F5344CB8AC3E}">
        <p14:creationId xmlns:p14="http://schemas.microsoft.com/office/powerpoint/2010/main" val="84538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lucht&#10;&#10;Beschrijving is gegenereerd met hoge betrouwbaarheid">
            <a:extLst>
              <a:ext uri="{FF2B5EF4-FFF2-40B4-BE49-F238E27FC236}">
                <a16:creationId xmlns:a16="http://schemas.microsoft.com/office/drawing/2014/main" id="{49E4D1FF-1533-4C4A-AB2F-706E51808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7104"/>
            <a:ext cx="12573001" cy="942975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85E256E-EF34-4733-B201-6556EF2DF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94" y="441125"/>
            <a:ext cx="5854582" cy="1692794"/>
          </a:xfrm>
        </p:spPr>
        <p:txBody>
          <a:bodyPr>
            <a:normAutofit/>
          </a:bodyPr>
          <a:lstStyle/>
          <a:p>
            <a:r>
              <a:rPr lang="nl-NL" dirty="0"/>
              <a:t>Omvang en complexiteit van de opgave</a:t>
            </a:r>
          </a:p>
        </p:txBody>
      </p:sp>
      <p:cxnSp>
        <p:nvCxnSpPr>
          <p:cNvPr id="25" name="Straight Arrow Connector 14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33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42CFA126-5821-44F8-AFFE-D06971ACB085}"/>
              </a:ext>
            </a:extLst>
          </p:cNvPr>
          <p:cNvSpPr txBox="1">
            <a:spLocks/>
          </p:cNvSpPr>
          <p:nvPr/>
        </p:nvSpPr>
        <p:spPr>
          <a:xfrm>
            <a:off x="4341169" y="82626"/>
            <a:ext cx="7770311" cy="1454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Opgave vanuit de regio oppakken </a:t>
            </a:r>
          </a:p>
        </p:txBody>
      </p:sp>
      <p:sp>
        <p:nvSpPr>
          <p:cNvPr id="10" name="Tijdelijke aanduiding voor inhoud 4">
            <a:extLst>
              <a:ext uri="{FF2B5EF4-FFF2-40B4-BE49-F238E27FC236}">
                <a16:creationId xmlns:a16="http://schemas.microsoft.com/office/drawing/2014/main" id="{BD02B2B6-2626-43A9-9843-09C39352F5C3}"/>
              </a:ext>
            </a:extLst>
          </p:cNvPr>
          <p:cNvSpPr txBox="1">
            <a:spLocks/>
          </p:cNvSpPr>
          <p:nvPr/>
        </p:nvSpPr>
        <p:spPr>
          <a:xfrm>
            <a:off x="5496559" y="1525131"/>
            <a:ext cx="6695440" cy="453382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Harde eisen op tafel vanuit VNG/IPO/UWV:</a:t>
            </a: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Gemeenten krijgen juiste bevoegdheden voor regierol</a:t>
            </a: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Betaalbaarheid energietransitie is leidend voor het tempo</a:t>
            </a: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Vergoeding voor RES proces en uitvoeringslasten gemeenten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Effectieve prikkels vanuit Rijksbeleid nodig:</a:t>
            </a: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Energiebelasting gas omhoog, elektriciteit omlaag</a:t>
            </a: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Gebouw gebonden financiering</a:t>
            </a: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Woningcorporaties als startmotor</a:t>
            </a:r>
          </a:p>
          <a:p>
            <a:pPr marL="8572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50% opwek op land in lokaal eigendom (ambitie)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Consequenties geen tijdig/goed RES-bod?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Kwantitatieve en kwalitatieve beoordeling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Verdeelsystematiek van de landelijke opwek opgave (35TWh)</a:t>
            </a:r>
          </a:p>
        </p:txBody>
      </p:sp>
      <p:sp>
        <p:nvSpPr>
          <p:cNvPr id="2" name="Ovaal 1"/>
          <p:cNvSpPr/>
          <p:nvPr/>
        </p:nvSpPr>
        <p:spPr>
          <a:xfrm>
            <a:off x="-2707498" y="-114302"/>
            <a:ext cx="7236000" cy="7793831"/>
          </a:xfrm>
          <a:prstGeom prst="ellipse">
            <a:avLst/>
          </a:prstGeom>
          <a:blipFill>
            <a:blip r:embed="rId3"/>
            <a:srcRect/>
            <a:stretch>
              <a:fillRect l="12436" r="-6517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471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9972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4A0EE5D-70BC-4A69-8D33-26D3F9E0AB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606" y="2589085"/>
            <a:ext cx="4805996" cy="1297115"/>
          </a:xfrm>
        </p:spPr>
        <p:txBody>
          <a:bodyPr anchor="t">
            <a:normAutofit/>
          </a:bodyPr>
          <a:lstStyle/>
          <a:p>
            <a:pPr algn="l"/>
            <a:r>
              <a:rPr lang="nl-NL" sz="4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Structuur RES proces </a:t>
            </a:r>
            <a:r>
              <a:rPr lang="nl-NL" sz="4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NHZ</a:t>
            </a:r>
            <a:endParaRPr lang="nl-NL" sz="41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7121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75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625" y="280143"/>
            <a:ext cx="9394750" cy="629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0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4099198"/>
              </p:ext>
            </p:extLst>
          </p:nvPr>
        </p:nvGraphicFramePr>
        <p:xfrm>
          <a:off x="838200" y="1225485"/>
          <a:ext cx="10515600" cy="52790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kstvak 4">
            <a:extLst>
              <a:ext uri="{FF2B5EF4-FFF2-40B4-BE49-F238E27FC236}">
                <a16:creationId xmlns:a16="http://schemas.microsoft.com/office/drawing/2014/main" id="{049A3387-601D-4157-86EC-D517B253034B}"/>
              </a:ext>
            </a:extLst>
          </p:cNvPr>
          <p:cNvSpPr txBox="1"/>
          <p:nvPr/>
        </p:nvSpPr>
        <p:spPr>
          <a:xfrm>
            <a:off x="3384331" y="431446"/>
            <a:ext cx="5423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Stuurgroep RES </a:t>
            </a:r>
            <a:r>
              <a:rPr lang="nl-NL" sz="4400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NHZ</a:t>
            </a:r>
            <a:endParaRPr lang="nl-NL" sz="44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50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8789951"/>
              </p:ext>
            </p:extLst>
          </p:nvPr>
        </p:nvGraphicFramePr>
        <p:xfrm>
          <a:off x="838200" y="1225485"/>
          <a:ext cx="10515600" cy="52790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kstvak 4">
            <a:extLst>
              <a:ext uri="{FF2B5EF4-FFF2-40B4-BE49-F238E27FC236}">
                <a16:creationId xmlns:a16="http://schemas.microsoft.com/office/drawing/2014/main" id="{049A3387-601D-4157-86EC-D517B253034B}"/>
              </a:ext>
            </a:extLst>
          </p:cNvPr>
          <p:cNvSpPr txBox="1"/>
          <p:nvPr/>
        </p:nvSpPr>
        <p:spPr>
          <a:xfrm>
            <a:off x="3384331" y="431446"/>
            <a:ext cx="5608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Opdrachtgever RES NHZ</a:t>
            </a:r>
          </a:p>
        </p:txBody>
      </p:sp>
    </p:spTree>
    <p:extLst>
      <p:ext uri="{BB962C8B-B14F-4D97-AF65-F5344CB8AC3E}">
        <p14:creationId xmlns:p14="http://schemas.microsoft.com/office/powerpoint/2010/main" val="397322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Roodoranj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9D96AF60A6EF43923935A17480D757" ma:contentTypeVersion="8" ma:contentTypeDescription="Een nieuw document maken." ma:contentTypeScope="" ma:versionID="cbcdf1b2e84f63146f53999721a3afa8">
  <xsd:schema xmlns:xsd="http://www.w3.org/2001/XMLSchema" xmlns:xs="http://www.w3.org/2001/XMLSchema" xmlns:p="http://schemas.microsoft.com/office/2006/metadata/properties" xmlns:ns2="a2e6b6b0-536a-41c9-9226-1c0adda7e069" xmlns:ns3="dd505ef1-af33-454e-a55b-ccef90cee823" targetNamespace="http://schemas.microsoft.com/office/2006/metadata/properties" ma:root="true" ma:fieldsID="44768286d740dc2d1e91aa4224145a35" ns2:_="" ns3:_="">
    <xsd:import namespace="a2e6b6b0-536a-41c9-9226-1c0adda7e069"/>
    <xsd:import namespace="dd505ef1-af33-454e-a55b-ccef90cee8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e6b6b0-536a-41c9-9226-1c0adda7e0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505ef1-af33-454e-a55b-ccef90cee823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1309B93-F792-4BD9-A6C5-CE7082BA83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C396DE-06C5-452C-9512-86089F419B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e6b6b0-536a-41c9-9226-1c0adda7e069"/>
    <ds:schemaRef ds:uri="dd505ef1-af33-454e-a55b-ccef90cee8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97601C9-C269-43D7-8FF4-6D071F57106F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dd505ef1-af33-454e-a55b-ccef90cee823"/>
    <ds:schemaRef ds:uri="a2e6b6b0-536a-41c9-9226-1c0adda7e069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20925</TotalTime>
  <Words>765</Words>
  <Application>Microsoft Office PowerPoint</Application>
  <PresentationFormat>Breedbeeld</PresentationFormat>
  <Paragraphs>196</Paragraphs>
  <Slides>18</Slides>
  <Notes>12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Kantoorthema</vt:lpstr>
      <vt:lpstr>Regionale Energiestrategie NHZ</vt:lpstr>
      <vt:lpstr>Het Klimaatakkoord in wording</vt:lpstr>
      <vt:lpstr>Wat staat er in een RES?</vt:lpstr>
      <vt:lpstr>Omvang en complexiteit van de opgave</vt:lpstr>
      <vt:lpstr>PowerPoint-presentatie</vt:lpstr>
      <vt:lpstr>Structuur RES proces NHZ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Politiek bestuurlijk proces</vt:lpstr>
      <vt:lpstr>Deadlines</vt:lpstr>
      <vt:lpstr>Inhoud startnotitie</vt:lpstr>
      <vt:lpstr>Data &amp; analyse</vt:lpstr>
      <vt:lpstr>Capaciteit &amp; expertise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berkhoutm@noord-holland.nl</dc:creator>
  <cp:lastModifiedBy>Berkhout, dhr. M.J. (Marco)</cp:lastModifiedBy>
  <cp:revision>134</cp:revision>
  <dcterms:created xsi:type="dcterms:W3CDTF">2012-07-30T23:35:21Z</dcterms:created>
  <dcterms:modified xsi:type="dcterms:W3CDTF">2019-02-07T10:16:03Z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0x010100849D96AF60A6EF43923935A17480D757</vt:lpwstr>
  </property>
</Properties>
</file>