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07" r:id="rId2"/>
    <p:sldMasterId id="2147483721" r:id="rId3"/>
    <p:sldMasterId id="2147483738" r:id="rId4"/>
  </p:sldMasterIdLst>
  <p:notesMasterIdLst>
    <p:notesMasterId r:id="rId39"/>
  </p:notesMasterIdLst>
  <p:sldIdLst>
    <p:sldId id="361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57" r:id="rId32"/>
    <p:sldId id="358" r:id="rId33"/>
    <p:sldId id="256" r:id="rId34"/>
    <p:sldId id="258" r:id="rId35"/>
    <p:sldId id="329" r:id="rId36"/>
    <p:sldId id="359" r:id="rId37"/>
    <p:sldId id="360" r:id="rId3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1pPr>
    <a:lvl2pPr marL="0" marR="0" indent="3429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2pPr>
    <a:lvl3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3pPr>
    <a:lvl4pPr marL="0" marR="0" indent="10287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4pPr>
    <a:lvl5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5pPr>
    <a:lvl6pPr marL="0" marR="0" indent="17145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6pPr>
    <a:lvl7pPr marL="0" marR="0" indent="2057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7pPr>
    <a:lvl8pPr marL="0" marR="0" indent="24003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8pPr>
    <a:lvl9pPr marL="0" marR="0" indent="2743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Maax-Regular"/>
        <a:ea typeface="Maax-Regular"/>
        <a:cs typeface="Maax-Regular"/>
        <a:sym typeface="Maax-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Maax Bold"/>
          <a:ea typeface="Maax Bold"/>
          <a:cs typeface="Maax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Maax Bold"/>
          <a:ea typeface="Maax Bold"/>
          <a:cs typeface="Maax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Maax Bold"/>
          <a:ea typeface="Maax Bold"/>
          <a:cs typeface="Maax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Maax-Regular"/>
          <a:ea typeface="Maax-Regular"/>
          <a:cs typeface="Maax-Regular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Maax Bold"/>
          <a:ea typeface="Maax Bold"/>
          <a:cs typeface="Maax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4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9" name="Shape 2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Maax-Regular"/>
        <a:ea typeface="Maax-Regular"/>
        <a:cs typeface="Maax-Regular"/>
        <a:sym typeface="Maax-Regular"/>
      </a:defRPr>
    </a:lvl1pPr>
    <a:lvl2pPr indent="228600" defTabSz="584200" latinLnBrk="0">
      <a:defRPr sz="2200">
        <a:latin typeface="Maax-Regular"/>
        <a:ea typeface="Maax-Regular"/>
        <a:cs typeface="Maax-Regular"/>
        <a:sym typeface="Maax-Regular"/>
      </a:defRPr>
    </a:lvl2pPr>
    <a:lvl3pPr indent="457200" defTabSz="584200" latinLnBrk="0">
      <a:defRPr sz="2200">
        <a:latin typeface="Maax-Regular"/>
        <a:ea typeface="Maax-Regular"/>
        <a:cs typeface="Maax-Regular"/>
        <a:sym typeface="Maax-Regular"/>
      </a:defRPr>
    </a:lvl3pPr>
    <a:lvl4pPr indent="685800" defTabSz="584200" latinLnBrk="0">
      <a:defRPr sz="2200">
        <a:latin typeface="Maax-Regular"/>
        <a:ea typeface="Maax-Regular"/>
        <a:cs typeface="Maax-Regular"/>
        <a:sym typeface="Maax-Regular"/>
      </a:defRPr>
    </a:lvl4pPr>
    <a:lvl5pPr indent="914400" defTabSz="584200" latinLnBrk="0">
      <a:defRPr sz="2200">
        <a:latin typeface="Maax-Regular"/>
        <a:ea typeface="Maax-Regular"/>
        <a:cs typeface="Maax-Regular"/>
        <a:sym typeface="Maax-Regular"/>
      </a:defRPr>
    </a:lvl5pPr>
    <a:lvl6pPr indent="1143000" defTabSz="584200" latinLnBrk="0">
      <a:defRPr sz="2200">
        <a:latin typeface="Maax-Regular"/>
        <a:ea typeface="Maax-Regular"/>
        <a:cs typeface="Maax-Regular"/>
        <a:sym typeface="Maax-Regular"/>
      </a:defRPr>
    </a:lvl6pPr>
    <a:lvl7pPr indent="1371600" defTabSz="584200" latinLnBrk="0">
      <a:defRPr sz="2200">
        <a:latin typeface="Maax-Regular"/>
        <a:ea typeface="Maax-Regular"/>
        <a:cs typeface="Maax-Regular"/>
        <a:sym typeface="Maax-Regular"/>
      </a:defRPr>
    </a:lvl7pPr>
    <a:lvl8pPr indent="1600200" defTabSz="584200" latinLnBrk="0">
      <a:defRPr sz="2200">
        <a:latin typeface="Maax-Regular"/>
        <a:ea typeface="Maax-Regular"/>
        <a:cs typeface="Maax-Regular"/>
        <a:sym typeface="Maax-Regular"/>
      </a:defRPr>
    </a:lvl8pPr>
    <a:lvl9pPr indent="1828800" defTabSz="584200" latinLnBrk="0">
      <a:defRPr sz="2200">
        <a:latin typeface="Maax-Regular"/>
        <a:ea typeface="Maax-Regular"/>
        <a:cs typeface="Maax-Regular"/>
        <a:sym typeface="Maax-Regular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76B4-2F3E-4542-A88B-B482618D0CA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5597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76B4-2F3E-4542-A88B-B482618D0CA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1518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EAD2F-F83C-59EC-8DE2-08FEA4E5B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CE36502-FEFB-B47B-A248-A68887B39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B7D5705-7451-C954-F1E1-A3AAA3601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49273F-4097-5DAD-820A-BF12992B8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76B4-2F3E-4542-A88B-B482618D0CAA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7250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B0B6E-E2AB-C8F3-05B1-B901F440D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0E361F3-B4DB-2CD2-6BFD-C2EA0E45C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BBAED3D-009F-8DDE-BF7E-46C56D0EB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B753BAF-A513-67E2-FB40-C84A4A6FF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76B4-2F3E-4542-A88B-B482618D0CAA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8568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Wat is LUVO? Luchtvervuiling is verzamelnaam. Het is een mengsel van allerlei deeltjes.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Allerlei bronnen</a:t>
            </a:r>
            <a:r>
              <a:rPr lang="nl-NL" sz="2000" baseline="0" dirty="0"/>
              <a:t> dragen bij aan de luchtvervuiling (wegverkeer, vrachtvervoer, landbouw, veeteelt, </a:t>
            </a:r>
            <a:r>
              <a:rPr lang="nl-NL" sz="2000" baseline="0" dirty="0" err="1"/>
              <a:t>houtstook</a:t>
            </a:r>
            <a:r>
              <a:rPr lang="nl-NL" sz="2000" baseline="0" dirty="0"/>
              <a:t>)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000" baseline="0" dirty="0"/>
              <a:t>De uitstoot van deze bronnen wordt verspreid, tot </a:t>
            </a:r>
            <a:r>
              <a:rPr lang="nl-NL" sz="2000" dirty="0">
                <a:cs typeface="Times New Roman"/>
              </a:rPr>
              <a:t>op zeer grote afstand van de bron (tot duizenden kilometer, bij fijn stof afhankelijk van de diameter)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000" dirty="0"/>
              <a:t>Verspreiding</a:t>
            </a:r>
            <a:r>
              <a:rPr lang="nl-NL" sz="2000" baseline="0" dirty="0"/>
              <a:t> is sterk afhankelijk van het </a:t>
            </a:r>
            <a:r>
              <a:rPr lang="nl-NL" sz="2000" dirty="0"/>
              <a:t>weer </a:t>
            </a:r>
            <a:r>
              <a:rPr lang="nl-NL" sz="2000" dirty="0">
                <a:cs typeface="Times New Roman"/>
              </a:rPr>
              <a:t>(windrichting, windsnelheid, temperatuur, neerslag)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000" dirty="0">
                <a:cs typeface="Times New Roman"/>
              </a:rPr>
              <a:t>Lokale</a:t>
            </a:r>
            <a:r>
              <a:rPr lang="nl-NL" sz="2000" baseline="0" dirty="0">
                <a:cs typeface="Times New Roman"/>
              </a:rPr>
              <a:t> bronnen en bronnen elders in NL en Europa zijn dus bepalend voor de lucht die we inademen,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E1326-6903-4E5F-BC6D-614161CE90E0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3506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7296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5DC3A-032D-0864-9766-8DC7CC0AD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3836ABB-2729-A6D2-5703-BABA4629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39E90D9-49A0-137C-BACF-39E86AD7F6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65261D-8F16-B7A6-F8CD-C9F484F3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713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695325" y="280988"/>
            <a:ext cx="3292475" cy="247015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>
          <a:xfrm>
            <a:off x="536931" y="2729879"/>
            <a:ext cx="5814853" cy="6223934"/>
          </a:xfrm>
        </p:spPr>
        <p:txBody>
          <a:bodyPr>
            <a:normAutofit/>
          </a:bodyPr>
          <a:lstStyle/>
          <a:p>
            <a:endParaRPr lang="nl-NL" sz="2000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A5280-EC6D-964B-B683-E90436AF0C1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1671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2293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sv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sv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9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sv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sv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hyperlink" Target="https://youtu.be/oNGTAj4ajJ4" TargetMode="External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hyperlink" Target="https://youtu.be/u-AgyEON7cU" TargetMode="External"/><Relationship Id="rId2" Type="http://schemas.openxmlformats.org/officeDocument/2006/relationships/image" Target="../media/image28.svg"/><Relationship Id="rId16" Type="http://schemas.openxmlformats.org/officeDocument/2006/relationships/hyperlink" Target="https://pptsolutions.nl/community-en-nl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svg"/><Relationship Id="rId11" Type="http://schemas.openxmlformats.org/officeDocument/2006/relationships/hyperlink" Target="https://youtu.be/0S5JXp8v6iM" TargetMode="External"/><Relationship Id="rId5" Type="http://schemas.openxmlformats.org/officeDocument/2006/relationships/image" Target="../media/image34.svg"/><Relationship Id="rId15" Type="http://schemas.openxmlformats.org/officeDocument/2006/relationships/hyperlink" Target="https://youtu.be/o9RYr_eARno" TargetMode="External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svg"/><Relationship Id="rId14" Type="http://schemas.openxmlformats.org/officeDocument/2006/relationships/hyperlink" Target="https://youtu.be/t1mKSiMRSxE" TargetMode="Externa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Open • fair • inclus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505" y="3134944"/>
            <a:ext cx="5060989" cy="744611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foto'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52029254333_c1b4b6a50e_b.jpg" descr="52029254333_c1b4b6a50e_b.jpg"/>
          <p:cNvPicPr>
            <a:picLocks noChangeAspect="1"/>
          </p:cNvPicPr>
          <p:nvPr/>
        </p:nvPicPr>
        <p:blipFill>
          <a:blip r:embed="rId2"/>
          <a:srcRect l="27786" r="12793"/>
          <a:stretch>
            <a:fillRect/>
          </a:stretch>
        </p:blipFill>
        <p:spPr>
          <a:xfrm>
            <a:off x="-1481" y="-24301"/>
            <a:ext cx="12244493" cy="13764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52028166397_1016341336_b.jpg" descr="52028166397_1016341336_b.jpg"/>
          <p:cNvPicPr>
            <a:picLocks noChangeAspect="1"/>
          </p:cNvPicPr>
          <p:nvPr/>
        </p:nvPicPr>
        <p:blipFill>
          <a:blip r:embed="rId3"/>
          <a:srcRect l="21684" t="13760" r="29897" b="4358"/>
          <a:stretch>
            <a:fillRect/>
          </a:stretch>
        </p:blipFill>
        <p:spPr>
          <a:xfrm>
            <a:off x="12238546" y="-2382"/>
            <a:ext cx="12146392" cy="13720691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ub-section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eltekst"/>
          <p:cNvSpPr txBox="1">
            <a:spLocks noGrp="1"/>
          </p:cNvSpPr>
          <p:nvPr>
            <p:ph type="title"/>
          </p:nvPr>
        </p:nvSpPr>
        <p:spPr>
          <a:xfrm>
            <a:off x="2455132" y="1321593"/>
            <a:ext cx="16852902" cy="1303736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Maax Medium"/>
                <a:ea typeface="Maax Medium"/>
                <a:cs typeface="Maax Medium"/>
                <a:sym typeface="Maax Medium"/>
              </a:defRPr>
            </a:lvl1pPr>
          </a:lstStyle>
          <a:p>
            <a:r>
              <a:t>Titeltekst</a:t>
            </a:r>
          </a:p>
        </p:txBody>
      </p:sp>
      <p:sp>
        <p:nvSpPr>
          <p:cNvPr id="132" name="sub-section name"/>
          <p:cNvSpPr txBox="1">
            <a:spLocks noGrp="1"/>
          </p:cNvSpPr>
          <p:nvPr>
            <p:ph type="body" sz="quarter" idx="21"/>
          </p:nvPr>
        </p:nvSpPr>
        <p:spPr>
          <a:xfrm>
            <a:off x="2437272" y="375046"/>
            <a:ext cx="16852903" cy="87572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6600"/>
              </a:lnSpc>
              <a:buSzTx/>
              <a:buNone/>
              <a:defRPr>
                <a:solidFill>
                  <a:srgbClr val="E9332C"/>
                </a:solidFill>
                <a:latin typeface="+mn-lt"/>
                <a:ea typeface="+mn-ea"/>
                <a:cs typeface="+mn-cs"/>
                <a:sym typeface="Waax Medium"/>
              </a:defRPr>
            </a:pPr>
            <a:r>
              <a:t>sub-section </a:t>
            </a:r>
            <a:r>
              <a:rPr>
                <a:solidFill>
                  <a:srgbClr val="000000"/>
                </a:solidFill>
              </a:rPr>
              <a:t>name</a:t>
            </a:r>
          </a:p>
        </p:txBody>
      </p:sp>
      <p:sp>
        <p:nvSpPr>
          <p:cNvPr id="13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ub-section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eltekst"/>
          <p:cNvSpPr txBox="1">
            <a:spLocks noGrp="1"/>
          </p:cNvSpPr>
          <p:nvPr>
            <p:ph type="title"/>
          </p:nvPr>
        </p:nvSpPr>
        <p:spPr>
          <a:xfrm>
            <a:off x="2455132" y="1321593"/>
            <a:ext cx="16852902" cy="1303736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Maax Medium"/>
                <a:ea typeface="Maax Medium"/>
                <a:cs typeface="Maax Medium"/>
                <a:sym typeface="Maax Medium"/>
              </a:defRPr>
            </a:lvl1pPr>
          </a:lstStyle>
          <a:p>
            <a:r>
              <a:t>Titeltekst</a:t>
            </a:r>
          </a:p>
        </p:txBody>
      </p:sp>
      <p:sp>
        <p:nvSpPr>
          <p:cNvPr id="141" name="sub-section name"/>
          <p:cNvSpPr txBox="1">
            <a:spLocks noGrp="1"/>
          </p:cNvSpPr>
          <p:nvPr>
            <p:ph type="body" sz="quarter" idx="21"/>
          </p:nvPr>
        </p:nvSpPr>
        <p:spPr>
          <a:xfrm>
            <a:off x="2437272" y="375046"/>
            <a:ext cx="16852903" cy="87572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6600"/>
              </a:lnSpc>
              <a:buSzTx/>
              <a:buNone/>
              <a:defRPr>
                <a:solidFill>
                  <a:srgbClr val="E9332C"/>
                </a:solidFill>
                <a:latin typeface="+mn-lt"/>
                <a:ea typeface="+mn-ea"/>
                <a:cs typeface="+mn-cs"/>
                <a:sym typeface="Waax Medium"/>
              </a:defRPr>
            </a:pPr>
            <a:r>
              <a:rPr>
                <a:solidFill>
                  <a:srgbClr val="FAA61A"/>
                </a:solidFill>
              </a:rPr>
              <a:t>sub-section</a:t>
            </a:r>
            <a:r>
              <a:t> </a:t>
            </a:r>
            <a:r>
              <a:rPr>
                <a:solidFill>
                  <a:srgbClr val="000000"/>
                </a:solidFill>
              </a:rPr>
              <a:t>name</a:t>
            </a:r>
          </a:p>
        </p:txBody>
      </p:sp>
      <p:sp>
        <p:nvSpPr>
          <p:cNvPr id="14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ub-section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eltekst"/>
          <p:cNvSpPr txBox="1">
            <a:spLocks noGrp="1"/>
          </p:cNvSpPr>
          <p:nvPr>
            <p:ph type="title"/>
          </p:nvPr>
        </p:nvSpPr>
        <p:spPr>
          <a:xfrm>
            <a:off x="2455132" y="1321593"/>
            <a:ext cx="16852902" cy="1303736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Maax Medium"/>
                <a:ea typeface="Maax Medium"/>
                <a:cs typeface="Maax Medium"/>
                <a:sym typeface="Maax Medium"/>
              </a:defRPr>
            </a:lvl1pPr>
          </a:lstStyle>
          <a:p>
            <a:r>
              <a:t>Titeltekst</a:t>
            </a:r>
          </a:p>
        </p:txBody>
      </p:sp>
      <p:sp>
        <p:nvSpPr>
          <p:cNvPr id="150" name="sub-section name"/>
          <p:cNvSpPr txBox="1">
            <a:spLocks noGrp="1"/>
          </p:cNvSpPr>
          <p:nvPr>
            <p:ph type="body" sz="quarter" idx="21"/>
          </p:nvPr>
        </p:nvSpPr>
        <p:spPr>
          <a:xfrm>
            <a:off x="2437272" y="375046"/>
            <a:ext cx="16852903" cy="87572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6600"/>
              </a:lnSpc>
              <a:buSzTx/>
              <a:buNone/>
              <a:defRPr>
                <a:solidFill>
                  <a:srgbClr val="E9332C"/>
                </a:solidFill>
                <a:latin typeface="+mn-lt"/>
                <a:ea typeface="+mn-ea"/>
                <a:cs typeface="+mn-cs"/>
                <a:sym typeface="Waax Medium"/>
              </a:defRPr>
            </a:pPr>
            <a:r>
              <a:rPr>
                <a:solidFill>
                  <a:srgbClr val="29BDBE"/>
                </a:solidFill>
              </a:rPr>
              <a:t>sub-section</a:t>
            </a:r>
            <a:r>
              <a:t> </a:t>
            </a:r>
            <a:r>
              <a:rPr>
                <a:solidFill>
                  <a:srgbClr val="000000"/>
                </a:solidFill>
              </a:rPr>
              <a:t>name</a:t>
            </a:r>
          </a:p>
        </p:txBody>
      </p:sp>
      <p:sp>
        <p:nvSpPr>
          <p:cNvPr id="15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ub-section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eltekst"/>
          <p:cNvSpPr txBox="1">
            <a:spLocks noGrp="1"/>
          </p:cNvSpPr>
          <p:nvPr>
            <p:ph type="title"/>
          </p:nvPr>
        </p:nvSpPr>
        <p:spPr>
          <a:xfrm>
            <a:off x="2455132" y="1321593"/>
            <a:ext cx="16852902" cy="1303736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Maax Medium"/>
                <a:ea typeface="Maax Medium"/>
                <a:cs typeface="Maax Medium"/>
                <a:sym typeface="Maax Medium"/>
              </a:defRPr>
            </a:lvl1pPr>
          </a:lstStyle>
          <a:p>
            <a:r>
              <a:t>Titeltekst</a:t>
            </a:r>
          </a:p>
        </p:txBody>
      </p:sp>
      <p:sp>
        <p:nvSpPr>
          <p:cNvPr id="159" name="sub-section name"/>
          <p:cNvSpPr txBox="1">
            <a:spLocks noGrp="1"/>
          </p:cNvSpPr>
          <p:nvPr>
            <p:ph type="body" sz="quarter" idx="21"/>
          </p:nvPr>
        </p:nvSpPr>
        <p:spPr>
          <a:xfrm>
            <a:off x="2437272" y="375046"/>
            <a:ext cx="16852903" cy="87572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6600"/>
              </a:lnSpc>
              <a:buSzTx/>
              <a:buNone/>
              <a:defRPr>
                <a:solidFill>
                  <a:srgbClr val="E9332C"/>
                </a:solidFill>
                <a:latin typeface="+mn-lt"/>
                <a:ea typeface="+mn-ea"/>
                <a:cs typeface="+mn-cs"/>
                <a:sym typeface="Waax Medium"/>
              </a:defRPr>
            </a:pPr>
            <a:r>
              <a:rPr>
                <a:solidFill>
                  <a:srgbClr val="522E91"/>
                </a:solidFill>
              </a:rPr>
              <a:t>sub-section</a:t>
            </a:r>
            <a:r>
              <a:t> </a:t>
            </a:r>
            <a:r>
              <a:rPr>
                <a:solidFill>
                  <a:srgbClr val="000000"/>
                </a:solidFill>
              </a:rPr>
              <a:t>name</a:t>
            </a:r>
          </a:p>
        </p:txBody>
      </p:sp>
      <p:sp>
        <p:nvSpPr>
          <p:cNvPr id="160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ussenblad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iteltekst"/>
          <p:cNvSpPr txBox="1">
            <a:spLocks noGrp="1"/>
          </p:cNvSpPr>
          <p:nvPr>
            <p:ph type="title"/>
          </p:nvPr>
        </p:nvSpPr>
        <p:spPr>
          <a:xfrm>
            <a:off x="3447952" y="5591240"/>
            <a:ext cx="17488096" cy="1912070"/>
          </a:xfrm>
          <a:prstGeom prst="rect">
            <a:avLst/>
          </a:prstGeom>
        </p:spPr>
        <p:txBody>
          <a:bodyPr anchor="t"/>
          <a:lstStyle>
            <a:lvl1pPr algn="ctr">
              <a:defRPr sz="10000"/>
            </a:lvl1pPr>
          </a:lstStyle>
          <a:p>
            <a:r>
              <a:t>Titeltekst</a:t>
            </a:r>
          </a:p>
        </p:txBody>
      </p:sp>
      <p:sp>
        <p:nvSpPr>
          <p:cNvPr id="200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ussenblad zwar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iteltekst"/>
          <p:cNvSpPr txBox="1">
            <a:spLocks noGrp="1"/>
          </p:cNvSpPr>
          <p:nvPr>
            <p:ph type="title"/>
          </p:nvPr>
        </p:nvSpPr>
        <p:spPr>
          <a:xfrm>
            <a:off x="3436092" y="5608332"/>
            <a:ext cx="17511816" cy="1968229"/>
          </a:xfrm>
          <a:prstGeom prst="rect">
            <a:avLst/>
          </a:prstGeom>
        </p:spPr>
        <p:txBody>
          <a:bodyPr anchor="t"/>
          <a:lstStyle>
            <a:lvl1pPr algn="ctr">
              <a:defRPr sz="10000"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20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848" y="4223930"/>
            <a:ext cx="21766304" cy="5268140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533" y="4195294"/>
            <a:ext cx="22002934" cy="5325412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ar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sub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iteltekst"/>
          <p:cNvSpPr txBox="1">
            <a:spLocks noGrp="1"/>
          </p:cNvSpPr>
          <p:nvPr>
            <p:ph type="title"/>
          </p:nvPr>
        </p:nvSpPr>
        <p:spPr>
          <a:xfrm>
            <a:off x="2382000" y="5679281"/>
            <a:ext cx="19602141" cy="1446610"/>
          </a:xfrm>
          <a:prstGeom prst="rect">
            <a:avLst/>
          </a:prstGeom>
        </p:spPr>
        <p:txBody>
          <a:bodyPr anchor="b"/>
          <a:lstStyle>
            <a:lvl1pPr algn="ctr">
              <a:defRPr sz="9000"/>
            </a:lvl1pPr>
          </a:lstStyle>
          <a:p>
            <a:r>
              <a:t>Titeltekst</a:t>
            </a:r>
          </a:p>
        </p:txBody>
      </p:sp>
      <p:sp>
        <p:nvSpPr>
          <p:cNvPr id="23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4762500" y="7661671"/>
            <a:ext cx="14912579" cy="360959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0" algn="ctr">
              <a:lnSpc>
                <a:spcPts val="6000"/>
              </a:lnSpc>
              <a:buSzTx/>
              <a:buNone/>
              <a:defRPr sz="3200"/>
            </a:lvl2pPr>
            <a:lvl3pPr marL="0" indent="0" algn="ctr">
              <a:lnSpc>
                <a:spcPts val="6000"/>
              </a:lnSpc>
              <a:buSzTx/>
              <a:buNone/>
              <a:defRPr sz="2400"/>
            </a:lvl3pPr>
            <a:lvl4pPr marL="0" indent="0" algn="ctr">
              <a:lnSpc>
                <a:spcPts val="6000"/>
              </a:lnSpc>
              <a:buSzTx/>
              <a:buNone/>
              <a:defRPr sz="2400"/>
            </a:lvl4pPr>
            <a:lvl5pPr marL="0" indent="0" algn="ctr">
              <a:lnSpc>
                <a:spcPts val="6000"/>
              </a:lnSpc>
              <a:buSzTx/>
              <a:buNone/>
              <a:defRPr sz="2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pic>
        <p:nvPicPr>
          <p:cNvPr id="24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828" y="2129966"/>
            <a:ext cx="9364346" cy="1288601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kst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2440811" y="3118023"/>
            <a:ext cx="19613689" cy="9852767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>
                <a:solidFill>
                  <a:srgbClr val="FFFFFF"/>
                </a:solidFill>
              </a:defRPr>
            </a:lvl1pPr>
            <a:lvl2pPr marL="0" indent="0">
              <a:buSzTx/>
              <a:buNone/>
              <a:defRPr>
                <a:solidFill>
                  <a:srgbClr val="FFFFFF"/>
                </a:solidFill>
              </a:defRPr>
            </a:lvl2pPr>
            <a:lvl3pPr marL="0" indent="0">
              <a:buSzTx/>
              <a:buNone/>
              <a:defRPr>
                <a:solidFill>
                  <a:srgbClr val="FFFFFF"/>
                </a:solidFill>
              </a:defRPr>
            </a:lvl3pPr>
            <a:lvl4pPr marL="0" indent="0">
              <a:buSzTx/>
              <a:buNone/>
              <a:defRPr sz="3600">
                <a:solidFill>
                  <a:srgbClr val="FFFFFF"/>
                </a:solidFill>
              </a:defRPr>
            </a:lvl4pPr>
            <a:lvl5pPr marL="0" indent="0">
              <a:buSzTx/>
              <a:buNone/>
              <a:defRPr sz="3200">
                <a:solidFill>
                  <a:srgbClr val="FFFFFF"/>
                </a:solidFill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pic>
        <p:nvPicPr>
          <p:cNvPr id="246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27" y="333639"/>
            <a:ext cx="1691232" cy="1691232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Title Text"/>
          <p:cNvSpPr txBox="1">
            <a:spLocks noGrp="1"/>
          </p:cNvSpPr>
          <p:nvPr>
            <p:ph type="body" sz="quarter" idx="21"/>
          </p:nvPr>
        </p:nvSpPr>
        <p:spPr>
          <a:xfrm>
            <a:off x="2413354" y="312858"/>
            <a:ext cx="19684292" cy="206319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6600"/>
              </a:lnSpc>
              <a:buSzTx/>
              <a:buNone/>
              <a:defRPr sz="6600">
                <a:solidFill>
                  <a:srgbClr val="FFFFFF"/>
                </a:solidFill>
                <a:latin typeface="+mn-lt"/>
                <a:ea typeface="+mn-ea"/>
                <a:cs typeface="+mn-cs"/>
                <a:sym typeface="Waax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24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Digit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14795844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68632D5D-A90B-D2B1-47A3-4C3307001C3E}"/>
              </a:ext>
            </a:extLst>
          </p:cNvPr>
          <p:cNvSpPr/>
          <p:nvPr/>
        </p:nvSpPr>
        <p:spPr>
          <a:xfrm>
            <a:off x="4543818" y="2208924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9659C9C-DC5D-D0BB-EA8D-E6CF1126029A}"/>
              </a:ext>
            </a:extLst>
          </p:cNvPr>
          <p:cNvSpPr/>
          <p:nvPr/>
        </p:nvSpPr>
        <p:spPr>
          <a:xfrm>
            <a:off x="3024166" y="689272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8923D7B-20D6-582F-7E76-D16285387676}"/>
              </a:ext>
            </a:extLst>
          </p:cNvPr>
          <p:cNvSpPr/>
          <p:nvPr/>
        </p:nvSpPr>
        <p:spPr>
          <a:xfrm>
            <a:off x="6063470" y="689272"/>
            <a:ext cx="21708" cy="3039302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9F2F2BDE-BC7F-5559-3A53-CFB8D21D5D99}"/>
              </a:ext>
            </a:extLst>
          </p:cNvPr>
          <p:cNvSpPr/>
          <p:nvPr/>
        </p:nvSpPr>
        <p:spPr>
          <a:xfrm>
            <a:off x="3024166" y="3728576"/>
            <a:ext cx="4558954" cy="4558954"/>
          </a:xfrm>
          <a:custGeom>
            <a:avLst/>
            <a:gdLst>
              <a:gd name="connsiteX0" fmla="*/ 2509018 w 2509024"/>
              <a:gd name="connsiteY0" fmla="*/ 2509018 h 2509024"/>
              <a:gd name="connsiteX1" fmla="*/ -7 w 2509024"/>
              <a:gd name="connsiteY1" fmla="*/ -7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9024" h="2509024">
                <a:moveTo>
                  <a:pt x="2509018" y="2509018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34EA49E-24FF-F55B-05DF-359E2FFA6D09}"/>
              </a:ext>
            </a:extLst>
          </p:cNvPr>
          <p:cNvSpPr/>
          <p:nvPr/>
        </p:nvSpPr>
        <p:spPr>
          <a:xfrm>
            <a:off x="7583122" y="8287530"/>
            <a:ext cx="21708" cy="4558954"/>
          </a:xfrm>
          <a:custGeom>
            <a:avLst/>
            <a:gdLst>
              <a:gd name="connsiteX0" fmla="*/ -7 w 11947"/>
              <a:gd name="connsiteY0" fmla="*/ -7 h 2509024"/>
              <a:gd name="connsiteX1" fmla="*/ -7 w 11947"/>
              <a:gd name="connsiteY1" fmla="*/ 2509018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2509024">
                <a:moveTo>
                  <a:pt x="-7" y="-7"/>
                </a:moveTo>
                <a:lnTo>
                  <a:pt x="-7" y="2509018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E9506D2E-1797-B67D-71E3-C13E2047392C}"/>
              </a:ext>
            </a:extLst>
          </p:cNvPr>
          <p:cNvSpPr/>
          <p:nvPr/>
        </p:nvSpPr>
        <p:spPr>
          <a:xfrm>
            <a:off x="1504514" y="2208924"/>
            <a:ext cx="21708" cy="3039302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45C43DA7-476C-9559-7ABF-CDA744749DC3}"/>
              </a:ext>
            </a:extLst>
          </p:cNvPr>
          <p:cNvSpPr/>
          <p:nvPr/>
        </p:nvSpPr>
        <p:spPr>
          <a:xfrm>
            <a:off x="3024166" y="6767880"/>
            <a:ext cx="1519650" cy="1519650"/>
          </a:xfrm>
          <a:custGeom>
            <a:avLst/>
            <a:gdLst>
              <a:gd name="connsiteX0" fmla="*/ -7 w 836341"/>
              <a:gd name="connsiteY0" fmla="*/ -7 h 836341"/>
              <a:gd name="connsiteX1" fmla="*/ 836335 w 836341"/>
              <a:gd name="connsiteY1" fmla="*/ 836334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-7" y="-7"/>
                </a:moveTo>
                <a:lnTo>
                  <a:pt x="836335" y="836334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27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2439F630-76E2-3A05-C0B6-F3A14A03CF59}"/>
              </a:ext>
            </a:extLst>
          </p:cNvPr>
          <p:cNvSpPr/>
          <p:nvPr/>
        </p:nvSpPr>
        <p:spPr>
          <a:xfrm>
            <a:off x="1504514" y="5248228"/>
            <a:ext cx="1519650" cy="1519650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Vrije vorm: vorm 28">
            <a:extLst>
              <a:ext uri="{FF2B5EF4-FFF2-40B4-BE49-F238E27FC236}">
                <a16:creationId xmlns:a16="http://schemas.microsoft.com/office/drawing/2014/main" id="{7814B93F-116E-8067-DE96-90093825AF0F}"/>
              </a:ext>
            </a:extLst>
          </p:cNvPr>
          <p:cNvSpPr/>
          <p:nvPr/>
        </p:nvSpPr>
        <p:spPr>
          <a:xfrm>
            <a:off x="1504514" y="8287530"/>
            <a:ext cx="1519650" cy="1519650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Vrije vorm: vorm 30">
            <a:extLst>
              <a:ext uri="{FF2B5EF4-FFF2-40B4-BE49-F238E27FC236}">
                <a16:creationId xmlns:a16="http://schemas.microsoft.com/office/drawing/2014/main" id="{BD0B5104-BF46-6CE9-8695-CAD68929F25B}"/>
              </a:ext>
            </a:extLst>
          </p:cNvPr>
          <p:cNvSpPr/>
          <p:nvPr/>
        </p:nvSpPr>
        <p:spPr>
          <a:xfrm>
            <a:off x="4543818" y="8287530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5768EF8-0301-EFC2-92CF-967EF3B1B81A}"/>
              </a:ext>
            </a:extLst>
          </p:cNvPr>
          <p:cNvSpPr/>
          <p:nvPr/>
        </p:nvSpPr>
        <p:spPr>
          <a:xfrm>
            <a:off x="3024166" y="9807182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2872200" y="537308"/>
            <a:ext cx="303930" cy="303930"/>
            <a:chOff x="2872200" y="537308"/>
            <a:chExt cx="303930" cy="303930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5911504" y="537308"/>
            <a:ext cx="303930" cy="303930"/>
            <a:chOff x="5911504" y="537308"/>
            <a:chExt cx="303930" cy="303930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1352550" y="2056958"/>
            <a:ext cx="303930" cy="303930"/>
            <a:chOff x="1352550" y="2056958"/>
            <a:chExt cx="303930" cy="303930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7431158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7431158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5911504" y="3576610"/>
            <a:ext cx="303930" cy="303930"/>
            <a:chOff x="5911504" y="3576610"/>
            <a:chExt cx="303930" cy="303930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7431158" y="5096262"/>
            <a:ext cx="303930" cy="303930"/>
            <a:chOff x="7431158" y="5096262"/>
            <a:chExt cx="303930" cy="303930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1352550" y="1117487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7431158" y="11174870"/>
            <a:ext cx="303930" cy="303930"/>
            <a:chOff x="7431158" y="11174870"/>
            <a:chExt cx="303930" cy="303930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2872200" y="12694520"/>
            <a:ext cx="303930" cy="303930"/>
            <a:chOff x="2872200" y="12694520"/>
            <a:chExt cx="303930" cy="303930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5911504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7452864" y="2050176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50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20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4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90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204" grpId="0" animBg="1"/>
      <p:bldP spid="204" grpId="1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Healt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-63446" y="0"/>
            <a:ext cx="14795844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87" name="Tijdelijke aanduiding voor tekst 411">
            <a:extLst>
              <a:ext uri="{FF2B5EF4-FFF2-40B4-BE49-F238E27FC236}">
                <a16:creationId xmlns:a16="http://schemas.microsoft.com/office/drawing/2014/main" id="{2DD235E8-9887-7DB1-1767-962D38F47A0D}"/>
              </a:ext>
            </a:extLst>
          </p:cNvPr>
          <p:cNvSpPr txBox="1">
            <a:spLocks/>
          </p:cNvSpPr>
          <p:nvPr userDrawn="1"/>
        </p:nvSpPr>
        <p:spPr>
          <a:xfrm>
            <a:off x="-45624" y="714232"/>
            <a:ext cx="3177356" cy="9078156"/>
          </a:xfrm>
          <a:custGeom>
            <a:avLst/>
            <a:gdLst>
              <a:gd name="connsiteX0" fmla="*/ 0 w 1588678"/>
              <a:gd name="connsiteY0" fmla="*/ 0 h 4539078"/>
              <a:gd name="connsiteX1" fmla="*/ 75652 w 1588678"/>
              <a:gd name="connsiteY1" fmla="*/ 0 h 4539078"/>
              <a:gd name="connsiteX2" fmla="*/ 811307 w 1588678"/>
              <a:gd name="connsiteY2" fmla="*/ 722686 h 4539078"/>
              <a:gd name="connsiteX3" fmla="*/ 1588678 w 1588678"/>
              <a:gd name="connsiteY3" fmla="*/ 1513026 h 4539078"/>
              <a:gd name="connsiteX4" fmla="*/ 811307 w 1588678"/>
              <a:gd name="connsiteY4" fmla="*/ 2303366 h 4539078"/>
              <a:gd name="connsiteX5" fmla="*/ 75652 w 1588678"/>
              <a:gd name="connsiteY5" fmla="*/ 3026052 h 4539078"/>
              <a:gd name="connsiteX6" fmla="*/ 811307 w 1588678"/>
              <a:gd name="connsiteY6" fmla="*/ 3748738 h 4539078"/>
              <a:gd name="connsiteX7" fmla="*/ 1588678 w 1588678"/>
              <a:gd name="connsiteY7" fmla="*/ 4539078 h 4539078"/>
              <a:gd name="connsiteX8" fmla="*/ 1513026 w 1588678"/>
              <a:gd name="connsiteY8" fmla="*/ 4539078 h 4539078"/>
              <a:gd name="connsiteX9" fmla="*/ 777372 w 1588678"/>
              <a:gd name="connsiteY9" fmla="*/ 3816392 h 4539078"/>
              <a:gd name="connsiteX10" fmla="*/ 0 w 1588678"/>
              <a:gd name="connsiteY10" fmla="*/ 3026052 h 4539078"/>
              <a:gd name="connsiteX11" fmla="*/ 777372 w 1588678"/>
              <a:gd name="connsiteY11" fmla="*/ 2235712 h 4539078"/>
              <a:gd name="connsiteX12" fmla="*/ 1513026 w 1588678"/>
              <a:gd name="connsiteY12" fmla="*/ 1513026 h 4539078"/>
              <a:gd name="connsiteX13" fmla="*/ 777372 w 1588678"/>
              <a:gd name="connsiteY13" fmla="*/ 790340 h 4539078"/>
              <a:gd name="connsiteX14" fmla="*/ 0 w 1588678"/>
              <a:gd name="connsiteY14" fmla="*/ 0 h 45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88678" h="4539078">
                <a:moveTo>
                  <a:pt x="0" y="0"/>
                </a:moveTo>
                <a:lnTo>
                  <a:pt x="75652" y="0"/>
                </a:lnTo>
                <a:cubicBezTo>
                  <a:pt x="75652" y="354913"/>
                  <a:pt x="432942" y="533558"/>
                  <a:pt x="811307" y="722686"/>
                </a:cubicBezTo>
                <a:cubicBezTo>
                  <a:pt x="1193454" y="913760"/>
                  <a:pt x="1588678" y="1111750"/>
                  <a:pt x="1588678" y="1513026"/>
                </a:cubicBezTo>
                <a:cubicBezTo>
                  <a:pt x="1588678" y="1914302"/>
                  <a:pt x="1193454" y="2112292"/>
                  <a:pt x="811307" y="2303366"/>
                </a:cubicBezTo>
                <a:cubicBezTo>
                  <a:pt x="433050" y="2492494"/>
                  <a:pt x="75652" y="2670815"/>
                  <a:pt x="75652" y="3026052"/>
                </a:cubicBezTo>
                <a:cubicBezTo>
                  <a:pt x="75652" y="3381289"/>
                  <a:pt x="432942" y="3559610"/>
                  <a:pt x="811307" y="3748738"/>
                </a:cubicBezTo>
                <a:cubicBezTo>
                  <a:pt x="1193454" y="3939812"/>
                  <a:pt x="1588678" y="4137478"/>
                  <a:pt x="1588678" y="4539078"/>
                </a:cubicBezTo>
                <a:lnTo>
                  <a:pt x="1513026" y="4539078"/>
                </a:lnTo>
                <a:cubicBezTo>
                  <a:pt x="1513026" y="4184166"/>
                  <a:pt x="1155736" y="4005520"/>
                  <a:pt x="777372" y="3816392"/>
                </a:cubicBezTo>
                <a:cubicBezTo>
                  <a:pt x="395225" y="3625319"/>
                  <a:pt x="0" y="3427328"/>
                  <a:pt x="0" y="3026052"/>
                </a:cubicBezTo>
                <a:cubicBezTo>
                  <a:pt x="0" y="2624776"/>
                  <a:pt x="395225" y="2426786"/>
                  <a:pt x="777372" y="2235712"/>
                </a:cubicBezTo>
                <a:cubicBezTo>
                  <a:pt x="1155628" y="2046584"/>
                  <a:pt x="1513026" y="1868263"/>
                  <a:pt x="1513026" y="1513026"/>
                </a:cubicBezTo>
                <a:cubicBezTo>
                  <a:pt x="1513026" y="1157789"/>
                  <a:pt x="1155736" y="979468"/>
                  <a:pt x="777372" y="790340"/>
                </a:cubicBezTo>
                <a:cubicBezTo>
                  <a:pt x="395225" y="599266"/>
                  <a:pt x="0" y="401600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2872200" y="53730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5911504" y="53730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1352550" y="2056958"/>
            <a:ext cx="303930" cy="303930"/>
            <a:chOff x="1352550" y="2056958"/>
            <a:chExt cx="303930" cy="303930"/>
          </a:xfrm>
        </p:grpSpPr>
        <p:sp>
          <p:nvSpPr>
            <p:cNvPr id="54" name="Vrije vorm: vorm 53" hidden="1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 hidden="1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 hidden="1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5911504" y="3576610"/>
            <a:ext cx="303930" cy="303930"/>
            <a:chOff x="5911504" y="3576610"/>
            <a:chExt cx="303930" cy="303930"/>
          </a:xfrm>
        </p:grpSpPr>
        <p:sp>
          <p:nvSpPr>
            <p:cNvPr id="70" name="Vrije vorm: vorm 69" hidden="1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 hidden="1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 hidden="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85" name="Vrije vorm: vorm 84">
            <a:extLst>
              <a:ext uri="{FF2B5EF4-FFF2-40B4-BE49-F238E27FC236}">
                <a16:creationId xmlns:a16="http://schemas.microsoft.com/office/drawing/2014/main" id="{E639F2F6-22F6-E6C0-30E7-C9A4563FD620}"/>
              </a:ext>
            </a:extLst>
          </p:cNvPr>
          <p:cNvSpPr/>
          <p:nvPr/>
        </p:nvSpPr>
        <p:spPr>
          <a:xfrm>
            <a:off x="7431158" y="5096262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 hidden="1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 hidden="1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 hidden="1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 hidden="1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 hidden="1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 hidden="1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 hidden="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 userDrawn="1"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1352550" y="1117487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 hidden="1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 userDrawn="1"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7" name="Vrije vorm: vorm 136">
            <a:extLst>
              <a:ext uri="{FF2B5EF4-FFF2-40B4-BE49-F238E27FC236}">
                <a16:creationId xmlns:a16="http://schemas.microsoft.com/office/drawing/2014/main" id="{54FAEAC3-B54A-3D25-2565-095439C1DC7D}"/>
              </a:ext>
            </a:extLst>
          </p:cNvPr>
          <p:cNvSpPr/>
          <p:nvPr/>
        </p:nvSpPr>
        <p:spPr>
          <a:xfrm>
            <a:off x="7431158" y="1117487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7"/>
                  <a:pt x="83627" y="11708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2872200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7452864" y="2056526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6" name="Tijdelijke aanduiding voor tekst 417">
            <a:extLst>
              <a:ext uri="{FF2B5EF4-FFF2-40B4-BE49-F238E27FC236}">
                <a16:creationId xmlns:a16="http://schemas.microsoft.com/office/drawing/2014/main" id="{ADC484E1-43F7-BCD9-2A0F-B8E1A1ADEDC6}"/>
              </a:ext>
            </a:extLst>
          </p:cNvPr>
          <p:cNvSpPr txBox="1">
            <a:spLocks/>
          </p:cNvSpPr>
          <p:nvPr userDrawn="1"/>
        </p:nvSpPr>
        <p:spPr>
          <a:xfrm>
            <a:off x="4493454" y="2227258"/>
            <a:ext cx="3177356" cy="10658836"/>
          </a:xfrm>
          <a:custGeom>
            <a:avLst/>
            <a:gdLst>
              <a:gd name="connsiteX0" fmla="*/ 1513026 w 1588678"/>
              <a:gd name="connsiteY0" fmla="*/ 0 h 5329418"/>
              <a:gd name="connsiteX1" fmla="*/ 1588678 w 1588678"/>
              <a:gd name="connsiteY1" fmla="*/ 0 h 5329418"/>
              <a:gd name="connsiteX2" fmla="*/ 811307 w 1588678"/>
              <a:gd name="connsiteY2" fmla="*/ 790340 h 5329418"/>
              <a:gd name="connsiteX3" fmla="*/ 75652 w 1588678"/>
              <a:gd name="connsiteY3" fmla="*/ 1513026 h 5329418"/>
              <a:gd name="connsiteX4" fmla="*/ 811307 w 1588678"/>
              <a:gd name="connsiteY4" fmla="*/ 2235712 h 5329418"/>
              <a:gd name="connsiteX5" fmla="*/ 1588678 w 1588678"/>
              <a:gd name="connsiteY5" fmla="*/ 3026052 h 5329418"/>
              <a:gd name="connsiteX6" fmla="*/ 811307 w 1588678"/>
              <a:gd name="connsiteY6" fmla="*/ 3816392 h 5329418"/>
              <a:gd name="connsiteX7" fmla="*/ 75652 w 1588678"/>
              <a:gd name="connsiteY7" fmla="*/ 4539078 h 5329418"/>
              <a:gd name="connsiteX8" fmla="*/ 811307 w 1588678"/>
              <a:gd name="connsiteY8" fmla="*/ 5261764 h 5329418"/>
              <a:gd name="connsiteX9" fmla="*/ 777372 w 1588678"/>
              <a:gd name="connsiteY9" fmla="*/ 5329418 h 5329418"/>
              <a:gd name="connsiteX10" fmla="*/ 0 w 1588678"/>
              <a:gd name="connsiteY10" fmla="*/ 4539078 h 5329418"/>
              <a:gd name="connsiteX11" fmla="*/ 777372 w 1588678"/>
              <a:gd name="connsiteY11" fmla="*/ 3748738 h 5329418"/>
              <a:gd name="connsiteX12" fmla="*/ 1513026 w 1588678"/>
              <a:gd name="connsiteY12" fmla="*/ 3026052 h 5329418"/>
              <a:gd name="connsiteX13" fmla="*/ 777372 w 1588678"/>
              <a:gd name="connsiteY13" fmla="*/ 2303366 h 5329418"/>
              <a:gd name="connsiteX14" fmla="*/ 0 w 1588678"/>
              <a:gd name="connsiteY14" fmla="*/ 1513026 h 5329418"/>
              <a:gd name="connsiteX15" fmla="*/ 777372 w 1588678"/>
              <a:gd name="connsiteY15" fmla="*/ 722686 h 5329418"/>
              <a:gd name="connsiteX16" fmla="*/ 1513026 w 1588678"/>
              <a:gd name="connsiteY16" fmla="*/ 0 h 532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88678" h="5329418">
                <a:moveTo>
                  <a:pt x="1513026" y="0"/>
                </a:moveTo>
                <a:lnTo>
                  <a:pt x="1588678" y="0"/>
                </a:lnTo>
                <a:cubicBezTo>
                  <a:pt x="1588678" y="401600"/>
                  <a:pt x="1193454" y="599266"/>
                  <a:pt x="811307" y="790340"/>
                </a:cubicBezTo>
                <a:cubicBezTo>
                  <a:pt x="433050" y="979468"/>
                  <a:pt x="75652" y="1157789"/>
                  <a:pt x="75652" y="1513026"/>
                </a:cubicBezTo>
                <a:cubicBezTo>
                  <a:pt x="75652" y="1868263"/>
                  <a:pt x="432942" y="2046584"/>
                  <a:pt x="811307" y="2235712"/>
                </a:cubicBezTo>
                <a:cubicBezTo>
                  <a:pt x="1193454" y="2426786"/>
                  <a:pt x="1588678" y="2624776"/>
                  <a:pt x="1588678" y="3026052"/>
                </a:cubicBezTo>
                <a:cubicBezTo>
                  <a:pt x="1588678" y="3427328"/>
                  <a:pt x="1193454" y="3625319"/>
                  <a:pt x="811307" y="3816392"/>
                </a:cubicBezTo>
                <a:cubicBezTo>
                  <a:pt x="433050" y="4005520"/>
                  <a:pt x="75652" y="4183841"/>
                  <a:pt x="75652" y="4539078"/>
                </a:cubicBezTo>
                <a:cubicBezTo>
                  <a:pt x="75652" y="4894315"/>
                  <a:pt x="432942" y="5072636"/>
                  <a:pt x="811307" y="5261764"/>
                </a:cubicBezTo>
                <a:lnTo>
                  <a:pt x="777372" y="5329418"/>
                </a:lnTo>
                <a:cubicBezTo>
                  <a:pt x="395225" y="5138345"/>
                  <a:pt x="0" y="4940354"/>
                  <a:pt x="0" y="4539078"/>
                </a:cubicBezTo>
                <a:cubicBezTo>
                  <a:pt x="0" y="4137802"/>
                  <a:pt x="395225" y="3939812"/>
                  <a:pt x="777372" y="3748738"/>
                </a:cubicBezTo>
                <a:cubicBezTo>
                  <a:pt x="1155628" y="3559610"/>
                  <a:pt x="1513026" y="3381289"/>
                  <a:pt x="1513026" y="3026052"/>
                </a:cubicBezTo>
                <a:cubicBezTo>
                  <a:pt x="1513026" y="2670815"/>
                  <a:pt x="1155736" y="2492494"/>
                  <a:pt x="777372" y="2303366"/>
                </a:cubicBezTo>
                <a:cubicBezTo>
                  <a:pt x="395225" y="2112293"/>
                  <a:pt x="0" y="1914302"/>
                  <a:pt x="0" y="1513026"/>
                </a:cubicBezTo>
                <a:cubicBezTo>
                  <a:pt x="0" y="1111750"/>
                  <a:pt x="395225" y="913760"/>
                  <a:pt x="777372" y="722686"/>
                </a:cubicBezTo>
                <a:cubicBezTo>
                  <a:pt x="1155628" y="533558"/>
                  <a:pt x="1513026" y="355237"/>
                  <a:pt x="1513026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sp>
        <p:nvSpPr>
          <p:cNvPr id="88" name="Tijdelijke aanduiding voor tekst 416">
            <a:extLst>
              <a:ext uri="{FF2B5EF4-FFF2-40B4-BE49-F238E27FC236}">
                <a16:creationId xmlns:a16="http://schemas.microsoft.com/office/drawing/2014/main" id="{D47B58B3-9CFE-D1C3-CC9C-746A34AA2C29}"/>
              </a:ext>
            </a:extLst>
          </p:cNvPr>
          <p:cNvSpPr txBox="1">
            <a:spLocks/>
          </p:cNvSpPr>
          <p:nvPr userDrawn="1"/>
        </p:nvSpPr>
        <p:spPr>
          <a:xfrm>
            <a:off x="2980428" y="2196950"/>
            <a:ext cx="3177356" cy="9213464"/>
          </a:xfrm>
          <a:custGeom>
            <a:avLst/>
            <a:gdLst>
              <a:gd name="connsiteX0" fmla="*/ 811307 w 1588678"/>
              <a:gd name="connsiteY0" fmla="*/ 0 h 4606732"/>
              <a:gd name="connsiteX1" fmla="*/ 1588678 w 1588678"/>
              <a:gd name="connsiteY1" fmla="*/ 790340 h 4606732"/>
              <a:gd name="connsiteX2" fmla="*/ 811307 w 1588678"/>
              <a:gd name="connsiteY2" fmla="*/ 1580680 h 4606732"/>
              <a:gd name="connsiteX3" fmla="*/ 75652 w 1588678"/>
              <a:gd name="connsiteY3" fmla="*/ 2303366 h 4606732"/>
              <a:gd name="connsiteX4" fmla="*/ 811307 w 1588678"/>
              <a:gd name="connsiteY4" fmla="*/ 3026052 h 4606732"/>
              <a:gd name="connsiteX5" fmla="*/ 1588678 w 1588678"/>
              <a:gd name="connsiteY5" fmla="*/ 3816392 h 4606732"/>
              <a:gd name="connsiteX6" fmla="*/ 811307 w 1588678"/>
              <a:gd name="connsiteY6" fmla="*/ 4606732 h 4606732"/>
              <a:gd name="connsiteX7" fmla="*/ 777372 w 1588678"/>
              <a:gd name="connsiteY7" fmla="*/ 4539078 h 4606732"/>
              <a:gd name="connsiteX8" fmla="*/ 1513026 w 1588678"/>
              <a:gd name="connsiteY8" fmla="*/ 3816392 h 4606732"/>
              <a:gd name="connsiteX9" fmla="*/ 777372 w 1588678"/>
              <a:gd name="connsiteY9" fmla="*/ 3093706 h 4606732"/>
              <a:gd name="connsiteX10" fmla="*/ 0 w 1588678"/>
              <a:gd name="connsiteY10" fmla="*/ 2303366 h 4606732"/>
              <a:gd name="connsiteX11" fmla="*/ 777372 w 1588678"/>
              <a:gd name="connsiteY11" fmla="*/ 1513026 h 4606732"/>
              <a:gd name="connsiteX12" fmla="*/ 1513026 w 1588678"/>
              <a:gd name="connsiteY12" fmla="*/ 790340 h 4606732"/>
              <a:gd name="connsiteX13" fmla="*/ 777372 w 1588678"/>
              <a:gd name="connsiteY13" fmla="*/ 67654 h 460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88678" h="4606732">
                <a:moveTo>
                  <a:pt x="811307" y="0"/>
                </a:moveTo>
                <a:cubicBezTo>
                  <a:pt x="1193454" y="191074"/>
                  <a:pt x="1588678" y="389064"/>
                  <a:pt x="1588678" y="790340"/>
                </a:cubicBezTo>
                <a:cubicBezTo>
                  <a:pt x="1588678" y="1191616"/>
                  <a:pt x="1193454" y="1389606"/>
                  <a:pt x="811307" y="1580680"/>
                </a:cubicBezTo>
                <a:cubicBezTo>
                  <a:pt x="433050" y="1769808"/>
                  <a:pt x="75652" y="1948129"/>
                  <a:pt x="75652" y="2303366"/>
                </a:cubicBezTo>
                <a:cubicBezTo>
                  <a:pt x="75652" y="2658603"/>
                  <a:pt x="432942" y="2836924"/>
                  <a:pt x="811307" y="3026052"/>
                </a:cubicBezTo>
                <a:cubicBezTo>
                  <a:pt x="1193454" y="3217126"/>
                  <a:pt x="1588678" y="3415116"/>
                  <a:pt x="1588678" y="3816392"/>
                </a:cubicBezTo>
                <a:cubicBezTo>
                  <a:pt x="1588678" y="4217668"/>
                  <a:pt x="1193454" y="4415659"/>
                  <a:pt x="811307" y="4606732"/>
                </a:cubicBezTo>
                <a:lnTo>
                  <a:pt x="777372" y="4539078"/>
                </a:lnTo>
                <a:cubicBezTo>
                  <a:pt x="1155628" y="4349950"/>
                  <a:pt x="1513026" y="4171629"/>
                  <a:pt x="1513026" y="3816392"/>
                </a:cubicBezTo>
                <a:cubicBezTo>
                  <a:pt x="1513026" y="3461155"/>
                  <a:pt x="1155736" y="3282834"/>
                  <a:pt x="777372" y="3093706"/>
                </a:cubicBezTo>
                <a:cubicBezTo>
                  <a:pt x="395225" y="2902633"/>
                  <a:pt x="0" y="2704642"/>
                  <a:pt x="0" y="2303366"/>
                </a:cubicBezTo>
                <a:cubicBezTo>
                  <a:pt x="0" y="1902090"/>
                  <a:pt x="395225" y="1704100"/>
                  <a:pt x="777372" y="1513026"/>
                </a:cubicBezTo>
                <a:cubicBezTo>
                  <a:pt x="1155628" y="1323898"/>
                  <a:pt x="1513026" y="1145577"/>
                  <a:pt x="1513026" y="790340"/>
                </a:cubicBezTo>
                <a:cubicBezTo>
                  <a:pt x="1513026" y="435103"/>
                  <a:pt x="1155736" y="256782"/>
                  <a:pt x="777372" y="67654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grpSp>
        <p:nvGrpSpPr>
          <p:cNvPr id="91" name="Groep 90">
            <a:extLst>
              <a:ext uri="{FF2B5EF4-FFF2-40B4-BE49-F238E27FC236}">
                <a16:creationId xmlns:a16="http://schemas.microsoft.com/office/drawing/2014/main" id="{F57A31A3-FE58-E4BD-543A-E6C8F5BCD89E}"/>
              </a:ext>
            </a:extLst>
          </p:cNvPr>
          <p:cNvGrpSpPr/>
          <p:nvPr userDrawn="1"/>
        </p:nvGrpSpPr>
        <p:grpSpPr>
          <a:xfrm>
            <a:off x="-132908" y="537308"/>
            <a:ext cx="303930" cy="303930"/>
            <a:chOff x="2872200" y="537308"/>
            <a:chExt cx="303930" cy="303930"/>
          </a:xfrm>
        </p:grpSpPr>
        <p:sp>
          <p:nvSpPr>
            <p:cNvPr id="92" name="Vrije vorm: vorm 91" hidden="1">
              <a:extLst>
                <a:ext uri="{FF2B5EF4-FFF2-40B4-BE49-F238E27FC236}">
                  <a16:creationId xmlns:a16="http://schemas.microsoft.com/office/drawing/2014/main" id="{A6C9CE4D-07F3-1842-5C4C-DA8FC80D1764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44177170-AD99-DC9A-118D-1583C2A228AA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5911504" y="12694520"/>
            <a:ext cx="303930" cy="303930"/>
            <a:chOff x="5911504" y="12694520"/>
            <a:chExt cx="303930" cy="303930"/>
          </a:xfrm>
        </p:grpSpPr>
        <p:sp>
          <p:nvSpPr>
            <p:cNvPr id="148" name="Vrije vorm: vorm 147" hidden="1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5911504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5911504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233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100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57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63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9" dur="100" fill="hold"/>
                                        <p:tgtEl>
                                          <p:spTgt spid="13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75" dur="100" fill="hold"/>
                                        <p:tgtEl>
                                          <p:spTgt spid="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87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3" grpId="1" animBg="1"/>
      <p:bldP spid="45" grpId="0" animBg="1"/>
      <p:bldP spid="45" grpId="1" animBg="1"/>
      <p:bldP spid="85" grpId="0" animBg="1"/>
      <p:bldP spid="85" grpId="1" animBg="1"/>
      <p:bldP spid="133" grpId="0" animBg="1"/>
      <p:bldP spid="133" grpId="1" animBg="1"/>
      <p:bldP spid="137" grpId="0" animBg="1"/>
      <p:bldP spid="137" grpId="1" animBg="1"/>
      <p:bldP spid="147" grpId="0" animBg="1"/>
      <p:bldP spid="147" grpId="1" animBg="1"/>
      <p:bldP spid="185" grpId="0" animBg="1"/>
      <p:bldP spid="185" grpId="1" animBg="1"/>
      <p:bldP spid="190" grpId="0" animBg="1"/>
      <p:bldP spid="86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uiExpand="1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Safe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14795844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E0434C8-2448-7E69-74EF-3C0916E3AC85}"/>
              </a:ext>
            </a:extLst>
          </p:cNvPr>
          <p:cNvSpPr/>
          <p:nvPr/>
        </p:nvSpPr>
        <p:spPr>
          <a:xfrm>
            <a:off x="0" y="3646722"/>
            <a:ext cx="3016156" cy="152508"/>
          </a:xfrm>
          <a:custGeom>
            <a:avLst/>
            <a:gdLst>
              <a:gd name="connsiteX0" fmla="*/ 0 w 3050191"/>
              <a:gd name="connsiteY0" fmla="*/ 0 h 76254"/>
              <a:gd name="connsiteX1" fmla="*/ 3050192 w 3050191"/>
              <a:gd name="connsiteY1" fmla="*/ 0 h 76254"/>
              <a:gd name="connsiteX2" fmla="*/ 3050192 w 3050191"/>
              <a:gd name="connsiteY2" fmla="*/ 76255 h 76254"/>
              <a:gd name="connsiteX3" fmla="*/ 0 w 3050191"/>
              <a:gd name="connsiteY3" fmla="*/ 76255 h 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191" h="76254">
                <a:moveTo>
                  <a:pt x="0" y="0"/>
                </a:moveTo>
                <a:lnTo>
                  <a:pt x="3050192" y="0"/>
                </a:lnTo>
                <a:lnTo>
                  <a:pt x="3050192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79DD668C-A24B-A35D-3241-5A8D2F134F95}"/>
              </a:ext>
            </a:extLst>
          </p:cNvPr>
          <p:cNvSpPr/>
          <p:nvPr/>
        </p:nvSpPr>
        <p:spPr>
          <a:xfrm>
            <a:off x="1465824" y="594730"/>
            <a:ext cx="4682916" cy="4683132"/>
          </a:xfrm>
          <a:custGeom>
            <a:avLst/>
            <a:gdLst>
              <a:gd name="connsiteX0" fmla="*/ 53814 w 2341458"/>
              <a:gd name="connsiteY0" fmla="*/ 2341567 h 2341566"/>
              <a:gd name="connsiteX1" fmla="*/ 0 w 2341458"/>
              <a:gd name="connsiteY1" fmla="*/ 2287644 h 2341566"/>
              <a:gd name="connsiteX2" fmla="*/ 2287644 w 2341458"/>
              <a:gd name="connsiteY2" fmla="*/ 0 h 2341566"/>
              <a:gd name="connsiteX3" fmla="*/ 2341458 w 2341458"/>
              <a:gd name="connsiteY3" fmla="*/ 53923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53814" y="2341567"/>
                </a:moveTo>
                <a:lnTo>
                  <a:pt x="0" y="2287644"/>
                </a:lnTo>
                <a:lnTo>
                  <a:pt x="2287644" y="0"/>
                </a:lnTo>
                <a:lnTo>
                  <a:pt x="2341458" y="53923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79191DC5-3F3B-854F-47F4-1AD15BAEC707}"/>
              </a:ext>
            </a:extLst>
          </p:cNvPr>
          <p:cNvSpPr/>
          <p:nvPr/>
        </p:nvSpPr>
        <p:spPr>
          <a:xfrm>
            <a:off x="1437246" y="8210682"/>
            <a:ext cx="4682916" cy="4683132"/>
          </a:xfrm>
          <a:custGeom>
            <a:avLst/>
            <a:gdLst>
              <a:gd name="connsiteX0" fmla="*/ 2287644 w 2341458"/>
              <a:gd name="connsiteY0" fmla="*/ 2341567 h 2341566"/>
              <a:gd name="connsiteX1" fmla="*/ 0 w 2341458"/>
              <a:gd name="connsiteY1" fmla="*/ 53923 h 2341566"/>
              <a:gd name="connsiteX2" fmla="*/ 53814 w 2341458"/>
              <a:gd name="connsiteY2" fmla="*/ 0 h 2341566"/>
              <a:gd name="connsiteX3" fmla="*/ 2341458 w 2341458"/>
              <a:gd name="connsiteY3" fmla="*/ 2287644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2287644" y="2341567"/>
                </a:moveTo>
                <a:lnTo>
                  <a:pt x="0" y="53923"/>
                </a:lnTo>
                <a:lnTo>
                  <a:pt x="53814" y="0"/>
                </a:lnTo>
                <a:lnTo>
                  <a:pt x="2341458" y="2287644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9BFA9729-F601-337B-2A6A-F2DEEE3A9753}"/>
              </a:ext>
            </a:extLst>
          </p:cNvPr>
          <p:cNvSpPr/>
          <p:nvPr/>
        </p:nvSpPr>
        <p:spPr>
          <a:xfrm>
            <a:off x="1406766" y="5160490"/>
            <a:ext cx="6208010" cy="6208228"/>
          </a:xfrm>
          <a:custGeom>
            <a:avLst/>
            <a:gdLst>
              <a:gd name="connsiteX0" fmla="*/ 3050192 w 3104005"/>
              <a:gd name="connsiteY0" fmla="*/ 3104115 h 3104114"/>
              <a:gd name="connsiteX1" fmla="*/ 0 w 3104005"/>
              <a:gd name="connsiteY1" fmla="*/ 53923 h 3104114"/>
              <a:gd name="connsiteX2" fmla="*/ 53814 w 3104005"/>
              <a:gd name="connsiteY2" fmla="*/ 0 h 3104114"/>
              <a:gd name="connsiteX3" fmla="*/ 3104006 w 3104005"/>
              <a:gd name="connsiteY3" fmla="*/ 3050192 h 310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005" h="3104114">
                <a:moveTo>
                  <a:pt x="3050192" y="3104115"/>
                </a:moveTo>
                <a:lnTo>
                  <a:pt x="0" y="53923"/>
                </a:lnTo>
                <a:lnTo>
                  <a:pt x="53814" y="0"/>
                </a:lnTo>
                <a:lnTo>
                  <a:pt x="3104006" y="3050192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Vrije vorm: vorm 18">
            <a:extLst>
              <a:ext uri="{FF2B5EF4-FFF2-40B4-BE49-F238E27FC236}">
                <a16:creationId xmlns:a16="http://schemas.microsoft.com/office/drawing/2014/main" id="{8196DABD-960E-A993-D9AA-6518B8DD192C}"/>
              </a:ext>
            </a:extLst>
          </p:cNvPr>
          <p:cNvSpPr/>
          <p:nvPr/>
        </p:nvSpPr>
        <p:spPr>
          <a:xfrm>
            <a:off x="2962342" y="3635394"/>
            <a:ext cx="3157820" cy="3158036"/>
          </a:xfrm>
          <a:custGeom>
            <a:avLst/>
            <a:gdLst>
              <a:gd name="connsiteX0" fmla="*/ 1525096 w 1578910"/>
              <a:gd name="connsiteY0" fmla="*/ 1579019 h 1579018"/>
              <a:gd name="connsiteX1" fmla="*/ 0 w 1578910"/>
              <a:gd name="connsiteY1" fmla="*/ 53923 h 1579018"/>
              <a:gd name="connsiteX2" fmla="*/ 53814 w 1578910"/>
              <a:gd name="connsiteY2" fmla="*/ 0 h 1579018"/>
              <a:gd name="connsiteX3" fmla="*/ 1578910 w 1578910"/>
              <a:gd name="connsiteY3" fmla="*/ 1525096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1525096" y="1579019"/>
                </a:moveTo>
                <a:lnTo>
                  <a:pt x="0" y="53923"/>
                </a:lnTo>
                <a:lnTo>
                  <a:pt x="53814" y="0"/>
                </a:lnTo>
                <a:lnTo>
                  <a:pt x="1578910" y="1525096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8895D56B-C384-1A50-BEBF-9103DE5E4669}"/>
              </a:ext>
            </a:extLst>
          </p:cNvPr>
          <p:cNvSpPr/>
          <p:nvPr/>
        </p:nvSpPr>
        <p:spPr>
          <a:xfrm>
            <a:off x="2962342" y="6685586"/>
            <a:ext cx="3157820" cy="3158036"/>
          </a:xfrm>
          <a:custGeom>
            <a:avLst/>
            <a:gdLst>
              <a:gd name="connsiteX0" fmla="*/ 53814 w 1578910"/>
              <a:gd name="connsiteY0" fmla="*/ 1579019 h 1579018"/>
              <a:gd name="connsiteX1" fmla="*/ 0 w 1578910"/>
              <a:gd name="connsiteY1" fmla="*/ 1525096 h 1579018"/>
              <a:gd name="connsiteX2" fmla="*/ 1525096 w 1578910"/>
              <a:gd name="connsiteY2" fmla="*/ 0 h 1579018"/>
              <a:gd name="connsiteX3" fmla="*/ 1578910 w 1578910"/>
              <a:gd name="connsiteY3" fmla="*/ 53923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53814" y="1579019"/>
                </a:moveTo>
                <a:lnTo>
                  <a:pt x="0" y="1525096"/>
                </a:lnTo>
                <a:lnTo>
                  <a:pt x="1525096" y="0"/>
                </a:lnTo>
                <a:lnTo>
                  <a:pt x="1578910" y="53923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81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2872200" y="537308"/>
            <a:ext cx="303930" cy="303930"/>
            <a:chOff x="2872200" y="537308"/>
            <a:chExt cx="303930" cy="303930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5911504" y="537308"/>
            <a:ext cx="303930" cy="303930"/>
            <a:chOff x="5911504" y="537308"/>
            <a:chExt cx="303930" cy="303930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1352550" y="2056958"/>
            <a:ext cx="303930" cy="303930"/>
            <a:chOff x="1352550" y="2056958"/>
            <a:chExt cx="303930" cy="303930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7431158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7431158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5911504" y="3576610"/>
            <a:ext cx="303930" cy="303930"/>
            <a:chOff x="5911504" y="3576610"/>
            <a:chExt cx="303930" cy="303930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7431158" y="5096262"/>
            <a:ext cx="303930" cy="303930"/>
            <a:chOff x="7431158" y="5096262"/>
            <a:chExt cx="303930" cy="303930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1352550" y="1117487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7431158" y="11174870"/>
            <a:ext cx="303930" cy="303930"/>
            <a:chOff x="7431158" y="11174870"/>
            <a:chExt cx="303930" cy="303930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2872200" y="12694520"/>
            <a:ext cx="303930" cy="303930"/>
            <a:chOff x="2872200" y="12694520"/>
            <a:chExt cx="303930" cy="303930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5911504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7452864" y="2050176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516CB248-0808-4933-9073-74E3E23C9CF4}"/>
              </a:ext>
            </a:extLst>
          </p:cNvPr>
          <p:cNvSpPr/>
          <p:nvPr userDrawn="1"/>
        </p:nvSpPr>
        <p:spPr>
          <a:xfrm>
            <a:off x="0" y="8188460"/>
            <a:ext cx="1491062" cy="152510"/>
          </a:xfrm>
          <a:custGeom>
            <a:avLst/>
            <a:gdLst>
              <a:gd name="connsiteX0" fmla="*/ 0 w 745531"/>
              <a:gd name="connsiteY0" fmla="*/ 0 h 76255"/>
              <a:gd name="connsiteX1" fmla="*/ 745531 w 745531"/>
              <a:gd name="connsiteY1" fmla="*/ 0 h 76255"/>
              <a:gd name="connsiteX2" fmla="*/ 745531 w 745531"/>
              <a:gd name="connsiteY2" fmla="*/ 76255 h 76255"/>
              <a:gd name="connsiteX3" fmla="*/ 0 w 745531"/>
              <a:gd name="connsiteY3" fmla="*/ 76255 h 7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531" h="76255">
                <a:moveTo>
                  <a:pt x="0" y="0"/>
                </a:moveTo>
                <a:lnTo>
                  <a:pt x="745531" y="0"/>
                </a:lnTo>
                <a:lnTo>
                  <a:pt x="745531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79AEE833-1ABE-948F-6720-8A57507339E2}"/>
              </a:ext>
            </a:extLst>
          </p:cNvPr>
          <p:cNvSpPr/>
          <p:nvPr userDrawn="1"/>
        </p:nvSpPr>
        <p:spPr>
          <a:xfrm>
            <a:off x="-2" y="8210684"/>
            <a:ext cx="1544878" cy="1652798"/>
          </a:xfrm>
          <a:custGeom>
            <a:avLst/>
            <a:gdLst>
              <a:gd name="connsiteX0" fmla="*/ 718625 w 772439"/>
              <a:gd name="connsiteY0" fmla="*/ 0 h 826399"/>
              <a:gd name="connsiteX1" fmla="*/ 772439 w 772439"/>
              <a:gd name="connsiteY1" fmla="*/ 53923 h 826399"/>
              <a:gd name="connsiteX2" fmla="*/ 0 w 772439"/>
              <a:gd name="connsiteY2" fmla="*/ 826399 h 826399"/>
              <a:gd name="connsiteX3" fmla="*/ 0 w 772439"/>
              <a:gd name="connsiteY3" fmla="*/ 718591 h 82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439" h="826399">
                <a:moveTo>
                  <a:pt x="718625" y="0"/>
                </a:moveTo>
                <a:lnTo>
                  <a:pt x="772439" y="53923"/>
                </a:lnTo>
                <a:lnTo>
                  <a:pt x="0" y="826399"/>
                </a:lnTo>
                <a:lnTo>
                  <a:pt x="0" y="718591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00" name="Vrije vorm: vorm 99">
            <a:extLst>
              <a:ext uri="{FF2B5EF4-FFF2-40B4-BE49-F238E27FC236}">
                <a16:creationId xmlns:a16="http://schemas.microsoft.com/office/drawing/2014/main" id="{0342E6BF-B782-E8E0-E019-40E9DF5E28F9}"/>
              </a:ext>
            </a:extLst>
          </p:cNvPr>
          <p:cNvSpPr/>
          <p:nvPr userDrawn="1"/>
        </p:nvSpPr>
        <p:spPr>
          <a:xfrm>
            <a:off x="0" y="6643946"/>
            <a:ext cx="1566664" cy="1674586"/>
          </a:xfrm>
          <a:custGeom>
            <a:avLst/>
            <a:gdLst>
              <a:gd name="connsiteX0" fmla="*/ 0 w 783332"/>
              <a:gd name="connsiteY0" fmla="*/ 0 h 837293"/>
              <a:gd name="connsiteX1" fmla="*/ 783332 w 783332"/>
              <a:gd name="connsiteY1" fmla="*/ 783369 h 837293"/>
              <a:gd name="connsiteX2" fmla="*/ 729518 w 783332"/>
              <a:gd name="connsiteY2" fmla="*/ 837293 h 837293"/>
              <a:gd name="connsiteX3" fmla="*/ 0 w 783332"/>
              <a:gd name="connsiteY3" fmla="*/ 107810 h 83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332" h="837293">
                <a:moveTo>
                  <a:pt x="0" y="0"/>
                </a:moveTo>
                <a:lnTo>
                  <a:pt x="783332" y="783369"/>
                </a:lnTo>
                <a:lnTo>
                  <a:pt x="729518" y="837293"/>
                </a:lnTo>
                <a:lnTo>
                  <a:pt x="0" y="107810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27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5201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66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6" grpId="0" animBg="1"/>
      <p:bldP spid="8" grpId="0" animBg="1"/>
      <p:bldP spid="13" grpId="0" animBg="1"/>
      <p:bldP spid="14" grpId="0" animBg="1"/>
      <p:bldP spid="19" grpId="0" animBg="1"/>
      <p:bldP spid="20" grpId="0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  <p:bldP spid="98" grpId="0" animBg="1"/>
      <p:bldP spid="99" grpId="0" animBg="1"/>
      <p:bldP spid="100" grpId="0" animBg="1"/>
    </p:bldLst>
  </p:timing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NO Sustainabili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14795844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537EE3E7-E6A1-2A71-DD63-989DA6DC30E2}"/>
              </a:ext>
            </a:extLst>
          </p:cNvPr>
          <p:cNvSpPr/>
          <p:nvPr/>
        </p:nvSpPr>
        <p:spPr>
          <a:xfrm>
            <a:off x="0" y="6705238"/>
            <a:ext cx="6036788" cy="3203896"/>
          </a:xfrm>
          <a:custGeom>
            <a:avLst/>
            <a:gdLst>
              <a:gd name="connsiteX0" fmla="*/ 3018394 w 3018394"/>
              <a:gd name="connsiteY0" fmla="*/ 0 h 1601948"/>
              <a:gd name="connsiteX1" fmla="*/ 3018394 w 3018394"/>
              <a:gd name="connsiteY1" fmla="*/ 75719 h 1601948"/>
              <a:gd name="connsiteX2" fmla="*/ 769532 w 3018394"/>
              <a:gd name="connsiteY2" fmla="*/ 823934 h 1601948"/>
              <a:gd name="connsiteX3" fmla="*/ 19912 w 3018394"/>
              <a:gd name="connsiteY3" fmla="*/ 1573121 h 1601948"/>
              <a:gd name="connsiteX4" fmla="*/ 0 w 3018394"/>
              <a:gd name="connsiteY4" fmla="*/ 1601948 h 1601948"/>
              <a:gd name="connsiteX5" fmla="*/ 0 w 3018394"/>
              <a:gd name="connsiteY5" fmla="*/ 1477374 h 1601948"/>
              <a:gd name="connsiteX6" fmla="*/ 129896 w 3018394"/>
              <a:gd name="connsiteY6" fmla="*/ 1316645 h 1601948"/>
              <a:gd name="connsiteX7" fmla="*/ 724101 w 3018394"/>
              <a:gd name="connsiteY7" fmla="*/ 763358 h 1601948"/>
              <a:gd name="connsiteX8" fmla="*/ 3018394 w 3018394"/>
              <a:gd name="connsiteY8" fmla="*/ 0 h 1601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8394" h="1601948">
                <a:moveTo>
                  <a:pt x="3018394" y="0"/>
                </a:moveTo>
                <a:lnTo>
                  <a:pt x="3018394" y="75719"/>
                </a:lnTo>
                <a:cubicBezTo>
                  <a:pt x="2199436" y="75719"/>
                  <a:pt x="1421800" y="334463"/>
                  <a:pt x="769532" y="823934"/>
                </a:cubicBezTo>
                <a:cubicBezTo>
                  <a:pt x="485477" y="1037137"/>
                  <a:pt x="233224" y="1289174"/>
                  <a:pt x="19912" y="1573121"/>
                </a:cubicBezTo>
                <a:lnTo>
                  <a:pt x="0" y="1601948"/>
                </a:lnTo>
                <a:lnTo>
                  <a:pt x="0" y="1477374"/>
                </a:lnTo>
                <a:lnTo>
                  <a:pt x="129896" y="1316645"/>
                </a:lnTo>
                <a:cubicBezTo>
                  <a:pt x="307672" y="1111924"/>
                  <a:pt x="506760" y="926507"/>
                  <a:pt x="724101" y="763358"/>
                </a:cubicBezTo>
                <a:cubicBezTo>
                  <a:pt x="1389565" y="263936"/>
                  <a:pt x="2182886" y="0"/>
                  <a:pt x="3018394" y="0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88DE1C13-9FF9-BA9E-37BD-12D6F3BF9301}"/>
              </a:ext>
            </a:extLst>
          </p:cNvPr>
          <p:cNvSpPr/>
          <p:nvPr/>
        </p:nvSpPr>
        <p:spPr>
          <a:xfrm>
            <a:off x="2" y="7336954"/>
            <a:ext cx="4571746" cy="6379046"/>
          </a:xfrm>
          <a:custGeom>
            <a:avLst/>
            <a:gdLst>
              <a:gd name="connsiteX0" fmla="*/ 0 w 2285873"/>
              <a:gd name="connsiteY0" fmla="*/ 0 h 3189523"/>
              <a:gd name="connsiteX1" fmla="*/ 249321 w 2285873"/>
              <a:gd name="connsiteY1" fmla="*/ 118354 h 3189523"/>
              <a:gd name="connsiteX2" fmla="*/ 771371 w 2285873"/>
              <a:gd name="connsiteY2" fmla="*/ 448907 h 3189523"/>
              <a:gd name="connsiteX3" fmla="*/ 1535703 w 2285873"/>
              <a:gd name="connsiteY3" fmla="*/ 1213671 h 3189523"/>
              <a:gd name="connsiteX4" fmla="*/ 2250018 w 2285873"/>
              <a:gd name="connsiteY4" fmla="*/ 2890582 h 3189523"/>
              <a:gd name="connsiteX5" fmla="*/ 2285873 w 2285873"/>
              <a:gd name="connsiteY5" fmla="*/ 3189523 h 3189523"/>
              <a:gd name="connsiteX6" fmla="*/ 2209657 w 2285873"/>
              <a:gd name="connsiteY6" fmla="*/ 3189523 h 3189523"/>
              <a:gd name="connsiteX7" fmla="*/ 2175265 w 2285873"/>
              <a:gd name="connsiteY7" fmla="*/ 2902807 h 3189523"/>
              <a:gd name="connsiteX8" fmla="*/ 1475127 w 2285873"/>
              <a:gd name="connsiteY8" fmla="*/ 1259102 h 3189523"/>
              <a:gd name="connsiteX9" fmla="*/ 725940 w 2285873"/>
              <a:gd name="connsiteY9" fmla="*/ 509482 h 3189523"/>
              <a:gd name="connsiteX10" fmla="*/ 214198 w 2285873"/>
              <a:gd name="connsiteY10" fmla="*/ 185447 h 3189523"/>
              <a:gd name="connsiteX11" fmla="*/ 0 w 2285873"/>
              <a:gd name="connsiteY11" fmla="*/ 83764 h 318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5873" h="3189523">
                <a:moveTo>
                  <a:pt x="0" y="0"/>
                </a:moveTo>
                <a:lnTo>
                  <a:pt x="249321" y="118354"/>
                </a:lnTo>
                <a:cubicBezTo>
                  <a:pt x="430459" y="213501"/>
                  <a:pt x="604924" y="323835"/>
                  <a:pt x="771371" y="448907"/>
                </a:cubicBezTo>
                <a:cubicBezTo>
                  <a:pt x="1061051" y="666545"/>
                  <a:pt x="1318172" y="923882"/>
                  <a:pt x="1535703" y="1213671"/>
                </a:cubicBezTo>
                <a:cubicBezTo>
                  <a:pt x="1910270" y="1712769"/>
                  <a:pt x="2152376" y="2283787"/>
                  <a:pt x="2250018" y="2890582"/>
                </a:cubicBezTo>
                <a:lnTo>
                  <a:pt x="2285873" y="3189523"/>
                </a:lnTo>
                <a:lnTo>
                  <a:pt x="2209657" y="3189523"/>
                </a:lnTo>
                <a:lnTo>
                  <a:pt x="2175265" y="2902807"/>
                </a:lnTo>
                <a:cubicBezTo>
                  <a:pt x="2079550" y="2308024"/>
                  <a:pt x="1842230" y="1748303"/>
                  <a:pt x="1475127" y="1259102"/>
                </a:cubicBezTo>
                <a:cubicBezTo>
                  <a:pt x="1261924" y="975047"/>
                  <a:pt x="1009887" y="722794"/>
                  <a:pt x="725940" y="509482"/>
                </a:cubicBezTo>
                <a:cubicBezTo>
                  <a:pt x="562765" y="386871"/>
                  <a:pt x="391748" y="278714"/>
                  <a:pt x="214198" y="185447"/>
                </a:cubicBezTo>
                <a:lnTo>
                  <a:pt x="0" y="83764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136AF172-1313-5BD3-0B5B-CCF80891B460}"/>
              </a:ext>
            </a:extLst>
          </p:cNvPr>
          <p:cNvSpPr/>
          <p:nvPr/>
        </p:nvSpPr>
        <p:spPr>
          <a:xfrm>
            <a:off x="-20752" y="647700"/>
            <a:ext cx="7647644" cy="7647642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9888 w 3823822"/>
              <a:gd name="connsiteY2" fmla="*/ 1574960 h 3823821"/>
              <a:gd name="connsiteX3" fmla="*/ 2248862 w 3823822"/>
              <a:gd name="connsiteY3" fmla="*/ 823934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4293 w 3823822"/>
              <a:gd name="connsiteY6" fmla="*/ 763358 h 3823821"/>
              <a:gd name="connsiteX7" fmla="*/ 3060464 w 3823822"/>
              <a:gd name="connsiteY7" fmla="*/ 1529421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4864"/>
                  <a:pt x="3489360" y="2227228"/>
                  <a:pt x="2999888" y="1574960"/>
                </a:cubicBezTo>
                <a:cubicBezTo>
                  <a:pt x="2786252" y="1290256"/>
                  <a:pt x="2533566" y="1037678"/>
                  <a:pt x="2248862" y="823934"/>
                </a:cubicBezTo>
                <a:cubicBezTo>
                  <a:pt x="1596595" y="334463"/>
                  <a:pt x="818958" y="75719"/>
                  <a:pt x="0" y="75719"/>
                </a:cubicBezTo>
                <a:lnTo>
                  <a:pt x="0" y="0"/>
                </a:lnTo>
                <a:cubicBezTo>
                  <a:pt x="835508" y="0"/>
                  <a:pt x="1628829" y="263936"/>
                  <a:pt x="2294293" y="763358"/>
                </a:cubicBezTo>
                <a:cubicBezTo>
                  <a:pt x="2584731" y="981321"/>
                  <a:pt x="2842501" y="1239091"/>
                  <a:pt x="3060464" y="1529421"/>
                </a:cubicBezTo>
                <a:cubicBezTo>
                  <a:pt x="3559886" y="2194993"/>
                  <a:pt x="3823822" y="2988314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BF1FD37-CCA2-7C05-BD6B-4E074374BA9D}"/>
              </a:ext>
            </a:extLst>
          </p:cNvPr>
          <p:cNvSpPr/>
          <p:nvPr/>
        </p:nvSpPr>
        <p:spPr>
          <a:xfrm>
            <a:off x="0" y="3639524"/>
            <a:ext cx="7647644" cy="7647642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8482 w 3823822"/>
              <a:gd name="connsiteY2" fmla="*/ 1573121 h 3823821"/>
              <a:gd name="connsiteX3" fmla="*/ 2250592 w 3823822"/>
              <a:gd name="connsiteY3" fmla="*/ 825232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6132 w 3823822"/>
              <a:gd name="connsiteY6" fmla="*/ 764764 h 3823821"/>
              <a:gd name="connsiteX7" fmla="*/ 3059058 w 3823822"/>
              <a:gd name="connsiteY7" fmla="*/ 1527690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3999"/>
                  <a:pt x="3488927" y="2225821"/>
                  <a:pt x="2998482" y="1573121"/>
                </a:cubicBezTo>
                <a:cubicBezTo>
                  <a:pt x="2785495" y="1289715"/>
                  <a:pt x="2533891" y="1038111"/>
                  <a:pt x="2250592" y="825232"/>
                </a:cubicBezTo>
                <a:cubicBezTo>
                  <a:pt x="1598001" y="334895"/>
                  <a:pt x="819823" y="75719"/>
                  <a:pt x="0" y="75719"/>
                </a:cubicBezTo>
                <a:lnTo>
                  <a:pt x="0" y="0"/>
                </a:lnTo>
                <a:cubicBezTo>
                  <a:pt x="836373" y="0"/>
                  <a:pt x="1630344" y="264476"/>
                  <a:pt x="2296132" y="764764"/>
                </a:cubicBezTo>
                <a:cubicBezTo>
                  <a:pt x="2585163" y="981970"/>
                  <a:pt x="2841852" y="1238551"/>
                  <a:pt x="3059058" y="1527690"/>
                </a:cubicBezTo>
                <a:cubicBezTo>
                  <a:pt x="3559346" y="2193478"/>
                  <a:pt x="3823822" y="2987557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1" name="Vrije vorm: vorm 90">
            <a:extLst>
              <a:ext uri="{FF2B5EF4-FFF2-40B4-BE49-F238E27FC236}">
                <a16:creationId xmlns:a16="http://schemas.microsoft.com/office/drawing/2014/main" id="{C38E1B9C-2671-4A03-5AC3-87CC8B2681A3}"/>
              </a:ext>
            </a:extLst>
          </p:cNvPr>
          <p:cNvSpPr/>
          <p:nvPr userDrawn="1"/>
        </p:nvSpPr>
        <p:spPr>
          <a:xfrm>
            <a:off x="0" y="3671772"/>
            <a:ext cx="3083738" cy="6137956"/>
          </a:xfrm>
          <a:custGeom>
            <a:avLst/>
            <a:gdLst>
              <a:gd name="connsiteX0" fmla="*/ 0 w 1541869"/>
              <a:gd name="connsiteY0" fmla="*/ 0 h 3068978"/>
              <a:gd name="connsiteX1" fmla="*/ 12340 w 1541869"/>
              <a:gd name="connsiteY1" fmla="*/ 8514 h 3068978"/>
              <a:gd name="connsiteX2" fmla="*/ 778511 w 1541869"/>
              <a:gd name="connsiteY2" fmla="*/ 774577 h 3068978"/>
              <a:gd name="connsiteX3" fmla="*/ 1541869 w 1541869"/>
              <a:gd name="connsiteY3" fmla="*/ 3068978 h 3068978"/>
              <a:gd name="connsiteX4" fmla="*/ 1466150 w 1541869"/>
              <a:gd name="connsiteY4" fmla="*/ 3068978 h 3068978"/>
              <a:gd name="connsiteX5" fmla="*/ 717935 w 1541869"/>
              <a:gd name="connsiteY5" fmla="*/ 820116 h 3068978"/>
              <a:gd name="connsiteX6" fmla="*/ 174324 w 1541869"/>
              <a:gd name="connsiteY6" fmla="*/ 236529 h 3068978"/>
              <a:gd name="connsiteX7" fmla="*/ 0 w 1541869"/>
              <a:gd name="connsiteY7" fmla="*/ 95803 h 306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869" h="3068978">
                <a:moveTo>
                  <a:pt x="0" y="0"/>
                </a:moveTo>
                <a:lnTo>
                  <a:pt x="12340" y="8514"/>
                </a:lnTo>
                <a:cubicBezTo>
                  <a:pt x="302778" y="226477"/>
                  <a:pt x="560548" y="484247"/>
                  <a:pt x="778511" y="774577"/>
                </a:cubicBezTo>
                <a:cubicBezTo>
                  <a:pt x="1277934" y="1440149"/>
                  <a:pt x="1541869" y="2233470"/>
                  <a:pt x="1541869" y="3068978"/>
                </a:cubicBezTo>
                <a:lnTo>
                  <a:pt x="1466150" y="3068978"/>
                </a:lnTo>
                <a:cubicBezTo>
                  <a:pt x="1466150" y="2250020"/>
                  <a:pt x="1207406" y="1472384"/>
                  <a:pt x="717935" y="820116"/>
                </a:cubicBezTo>
                <a:cubicBezTo>
                  <a:pt x="557708" y="606588"/>
                  <a:pt x="375515" y="411070"/>
                  <a:pt x="174324" y="236529"/>
                </a:cubicBezTo>
                <a:lnTo>
                  <a:pt x="0" y="95803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2872200" y="537308"/>
            <a:ext cx="303930" cy="303930"/>
            <a:chOff x="2872200" y="537308"/>
            <a:chExt cx="303930" cy="303930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5911504" y="53730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1352550" y="2056958"/>
            <a:ext cx="303930" cy="303930"/>
            <a:chOff x="1352550" y="2056958"/>
            <a:chExt cx="303930" cy="303930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D090E259-762B-0CF2-4F6D-1D780A48E7CC}"/>
              </a:ext>
            </a:extLst>
          </p:cNvPr>
          <p:cNvSpPr/>
          <p:nvPr/>
        </p:nvSpPr>
        <p:spPr>
          <a:xfrm>
            <a:off x="7431158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0D38E2A2-3088-7EED-DB4A-EAA535911290}"/>
              </a:ext>
            </a:extLst>
          </p:cNvPr>
          <p:cNvSpPr/>
          <p:nvPr/>
        </p:nvSpPr>
        <p:spPr>
          <a:xfrm>
            <a:off x="7431158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7 h 167268"/>
              <a:gd name="connsiteX7" fmla="*/ 84105 w 167268"/>
              <a:gd name="connsiteY7" fmla="*/ 50175 h 167268"/>
              <a:gd name="connsiteX8" fmla="*/ 117320 w 167268"/>
              <a:gd name="connsiteY8" fmla="*/ 83869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8"/>
                  <a:pt x="50281" y="101863"/>
                  <a:pt x="50412" y="83387"/>
                </a:cubicBezTo>
                <a:cubicBezTo>
                  <a:pt x="50544" y="64912"/>
                  <a:pt x="65634" y="50042"/>
                  <a:pt x="84105" y="50175"/>
                </a:cubicBezTo>
                <a:cubicBezTo>
                  <a:pt x="102588" y="50309"/>
                  <a:pt x="117451" y="65393"/>
                  <a:pt x="117320" y="83869"/>
                </a:cubicBezTo>
                <a:cubicBezTo>
                  <a:pt x="117260" y="92657"/>
                  <a:pt x="113736" y="101068"/>
                  <a:pt x="107523" y="107284"/>
                </a:cubicBezTo>
                <a:cubicBezTo>
                  <a:pt x="101178" y="113593"/>
                  <a:pt x="92576" y="117119"/>
                  <a:pt x="83627" y="117081"/>
                </a:cubicBezTo>
                <a:close/>
              </a:path>
            </a:pathLst>
          </a:custGeom>
          <a:solidFill>
            <a:schemeClr val="accent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5911504" y="3576610"/>
            <a:ext cx="303930" cy="303930"/>
            <a:chOff x="5911504" y="3576610"/>
            <a:chExt cx="303930" cy="303930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7431158" y="5096262"/>
            <a:ext cx="303930" cy="303930"/>
            <a:chOff x="7431158" y="5096262"/>
            <a:chExt cx="303930" cy="303930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1352550" y="1117487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7431158" y="11174870"/>
            <a:ext cx="303930" cy="303930"/>
            <a:chOff x="7431158" y="11174870"/>
            <a:chExt cx="303930" cy="303930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2872200" y="12694520"/>
            <a:ext cx="303930" cy="303930"/>
            <a:chOff x="2872200" y="12694520"/>
            <a:chExt cx="303930" cy="303930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5911504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7452864" y="2050176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accent2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350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33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1" grpId="0" animBg="1"/>
      <p:bldP spid="93" grpId="0" animBg="1"/>
      <p:bldP spid="10" grpId="0" animBg="1"/>
      <p:bldP spid="11" grpId="0" animBg="1"/>
      <p:bldP spid="91" grpId="0" animBg="1"/>
      <p:bldP spid="45" grpId="0" animBg="1"/>
      <p:bldP spid="45" grpId="1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Digit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66B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14795844" cy="13716000"/>
          </a:xfrm>
          <a:prstGeom prst="rect">
            <a:avLst/>
          </a:prstGeom>
          <a:solidFill>
            <a:srgbClr val="66B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68632D5D-A90B-D2B1-47A3-4C3307001C3E}"/>
              </a:ext>
            </a:extLst>
          </p:cNvPr>
          <p:cNvSpPr/>
          <p:nvPr/>
        </p:nvSpPr>
        <p:spPr>
          <a:xfrm>
            <a:off x="4543818" y="2208924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9659C9C-DC5D-D0BB-EA8D-E6CF1126029A}"/>
              </a:ext>
            </a:extLst>
          </p:cNvPr>
          <p:cNvSpPr/>
          <p:nvPr/>
        </p:nvSpPr>
        <p:spPr>
          <a:xfrm>
            <a:off x="3024166" y="689272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8923D7B-20D6-582F-7E76-D16285387676}"/>
              </a:ext>
            </a:extLst>
          </p:cNvPr>
          <p:cNvSpPr/>
          <p:nvPr/>
        </p:nvSpPr>
        <p:spPr>
          <a:xfrm>
            <a:off x="6063470" y="689272"/>
            <a:ext cx="21708" cy="3039302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>
                    <a:alpha val="0"/>
                  </a:srgbClr>
                </a:gs>
                <a:gs pos="50000">
                  <a:srgbClr val="F0F9FA">
                    <a:alpha val="49804"/>
                  </a:srgbClr>
                </a:gs>
                <a:gs pos="100000">
                  <a:srgbClr val="F0F9FA"/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9F2F2BDE-BC7F-5559-3A53-CFB8D21D5D99}"/>
              </a:ext>
            </a:extLst>
          </p:cNvPr>
          <p:cNvSpPr/>
          <p:nvPr/>
        </p:nvSpPr>
        <p:spPr>
          <a:xfrm>
            <a:off x="3024166" y="3728576"/>
            <a:ext cx="4558954" cy="4558954"/>
          </a:xfrm>
          <a:custGeom>
            <a:avLst/>
            <a:gdLst>
              <a:gd name="connsiteX0" fmla="*/ 2509018 w 2509024"/>
              <a:gd name="connsiteY0" fmla="*/ 2509018 h 2509024"/>
              <a:gd name="connsiteX1" fmla="*/ -7 w 2509024"/>
              <a:gd name="connsiteY1" fmla="*/ -7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9024" h="2509024">
                <a:moveTo>
                  <a:pt x="2509018" y="2509018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34EA49E-24FF-F55B-05DF-359E2FFA6D09}"/>
              </a:ext>
            </a:extLst>
          </p:cNvPr>
          <p:cNvSpPr/>
          <p:nvPr/>
        </p:nvSpPr>
        <p:spPr>
          <a:xfrm>
            <a:off x="7583122" y="8287530"/>
            <a:ext cx="21708" cy="4558954"/>
          </a:xfrm>
          <a:custGeom>
            <a:avLst/>
            <a:gdLst>
              <a:gd name="connsiteX0" fmla="*/ -7 w 11947"/>
              <a:gd name="connsiteY0" fmla="*/ -7 h 2509024"/>
              <a:gd name="connsiteX1" fmla="*/ -7 w 11947"/>
              <a:gd name="connsiteY1" fmla="*/ 2509018 h 250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2509024">
                <a:moveTo>
                  <a:pt x="-7" y="-7"/>
                </a:moveTo>
                <a:lnTo>
                  <a:pt x="-7" y="2509018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E9506D2E-1797-B67D-71E3-C13E2047392C}"/>
              </a:ext>
            </a:extLst>
          </p:cNvPr>
          <p:cNvSpPr/>
          <p:nvPr/>
        </p:nvSpPr>
        <p:spPr>
          <a:xfrm>
            <a:off x="1504514" y="2208924"/>
            <a:ext cx="21708" cy="3039302"/>
          </a:xfrm>
          <a:custGeom>
            <a:avLst/>
            <a:gdLst>
              <a:gd name="connsiteX0" fmla="*/ -7 w 11947"/>
              <a:gd name="connsiteY0" fmla="*/ 1672676 h 1672682"/>
              <a:gd name="connsiteX1" fmla="*/ -7 w 11947"/>
              <a:gd name="connsiteY1" fmla="*/ -7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1672676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62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45C43DA7-476C-9559-7ABF-CDA744749DC3}"/>
              </a:ext>
            </a:extLst>
          </p:cNvPr>
          <p:cNvSpPr/>
          <p:nvPr/>
        </p:nvSpPr>
        <p:spPr>
          <a:xfrm>
            <a:off x="3024166" y="6767880"/>
            <a:ext cx="1519650" cy="1519650"/>
          </a:xfrm>
          <a:custGeom>
            <a:avLst/>
            <a:gdLst>
              <a:gd name="connsiteX0" fmla="*/ -7 w 836341"/>
              <a:gd name="connsiteY0" fmla="*/ -7 h 836341"/>
              <a:gd name="connsiteX1" fmla="*/ 836335 w 836341"/>
              <a:gd name="connsiteY1" fmla="*/ 836334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-7" y="-7"/>
                </a:moveTo>
                <a:lnTo>
                  <a:pt x="836335" y="836334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27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2439F630-76E2-3A05-C0B6-F3A14A03CF59}"/>
              </a:ext>
            </a:extLst>
          </p:cNvPr>
          <p:cNvSpPr/>
          <p:nvPr/>
        </p:nvSpPr>
        <p:spPr>
          <a:xfrm>
            <a:off x="1504514" y="5248228"/>
            <a:ext cx="1519650" cy="1519650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Vrije vorm: vorm 28">
            <a:extLst>
              <a:ext uri="{FF2B5EF4-FFF2-40B4-BE49-F238E27FC236}">
                <a16:creationId xmlns:a16="http://schemas.microsoft.com/office/drawing/2014/main" id="{7814B93F-116E-8067-DE96-90093825AF0F}"/>
              </a:ext>
            </a:extLst>
          </p:cNvPr>
          <p:cNvSpPr/>
          <p:nvPr/>
        </p:nvSpPr>
        <p:spPr>
          <a:xfrm>
            <a:off x="1504514" y="8287530"/>
            <a:ext cx="1519650" cy="1519650"/>
          </a:xfrm>
          <a:custGeom>
            <a:avLst/>
            <a:gdLst>
              <a:gd name="connsiteX0" fmla="*/ 836335 w 836341"/>
              <a:gd name="connsiteY0" fmla="*/ 836334 h 836341"/>
              <a:gd name="connsiteX1" fmla="*/ -7 w 836341"/>
              <a:gd name="connsiteY1" fmla="*/ -7 h 83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341" h="836341">
                <a:moveTo>
                  <a:pt x="836335" y="836334"/>
                </a:moveTo>
                <a:lnTo>
                  <a:pt x="-7" y="-7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135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Vrije vorm: vorm 30">
            <a:extLst>
              <a:ext uri="{FF2B5EF4-FFF2-40B4-BE49-F238E27FC236}">
                <a16:creationId xmlns:a16="http://schemas.microsoft.com/office/drawing/2014/main" id="{BD0B5104-BF46-6CE9-8695-CAD68929F25B}"/>
              </a:ext>
            </a:extLst>
          </p:cNvPr>
          <p:cNvSpPr/>
          <p:nvPr/>
        </p:nvSpPr>
        <p:spPr>
          <a:xfrm>
            <a:off x="4543818" y="8287530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5768EF8-0301-EFC2-92CF-967EF3B1B81A}"/>
              </a:ext>
            </a:extLst>
          </p:cNvPr>
          <p:cNvSpPr/>
          <p:nvPr/>
        </p:nvSpPr>
        <p:spPr>
          <a:xfrm>
            <a:off x="3024166" y="9807182"/>
            <a:ext cx="21708" cy="3039302"/>
          </a:xfrm>
          <a:custGeom>
            <a:avLst/>
            <a:gdLst>
              <a:gd name="connsiteX0" fmla="*/ -7 w 11947"/>
              <a:gd name="connsiteY0" fmla="*/ -7 h 1672682"/>
              <a:gd name="connsiteX1" fmla="*/ -7 w 11947"/>
              <a:gd name="connsiteY1" fmla="*/ 1672676 h 167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47" h="1672682">
                <a:moveTo>
                  <a:pt x="-7" y="-7"/>
                </a:moveTo>
                <a:lnTo>
                  <a:pt x="-7" y="1672676"/>
                </a:lnTo>
              </a:path>
            </a:pathLst>
          </a:custGeom>
          <a:noFill/>
          <a:ln w="83617" cap="flat">
            <a:gradFill>
              <a:gsLst>
                <a:gs pos="0">
                  <a:srgbClr val="F0F9FA"/>
                </a:gs>
                <a:gs pos="50000">
                  <a:srgbClr val="F0F9FA">
                    <a:alpha val="49804"/>
                  </a:srgbClr>
                </a:gs>
                <a:gs pos="100000">
                  <a:srgbClr val="F0F9FA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2872200" y="537308"/>
            <a:ext cx="303930" cy="303930"/>
            <a:chOff x="2872200" y="537308"/>
            <a:chExt cx="303930" cy="303930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/>
          <p:nvPr userDrawn="1"/>
        </p:nvGrpSpPr>
        <p:grpSpPr>
          <a:xfrm>
            <a:off x="5911504" y="537308"/>
            <a:ext cx="303930" cy="303930"/>
            <a:chOff x="5911504" y="537308"/>
            <a:chExt cx="303930" cy="303930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1352550" y="2056958"/>
            <a:ext cx="303930" cy="303930"/>
            <a:chOff x="1352550" y="2056958"/>
            <a:chExt cx="303930" cy="303930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5911504" y="3576610"/>
            <a:ext cx="303930" cy="303930"/>
            <a:chOff x="5911504" y="3576610"/>
            <a:chExt cx="303930" cy="303930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7431158" y="5096262"/>
            <a:ext cx="303930" cy="303930"/>
            <a:chOff x="7431158" y="5096262"/>
            <a:chExt cx="303930" cy="303930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4" name="Groep 173">
            <a:extLst>
              <a:ext uri="{FF2B5EF4-FFF2-40B4-BE49-F238E27FC236}">
                <a16:creationId xmlns:a16="http://schemas.microsoft.com/office/drawing/2014/main" id="{28019D78-9898-BF7B-6646-ECCF0ACA1DB8}"/>
              </a:ext>
            </a:extLst>
          </p:cNvPr>
          <p:cNvGrpSpPr/>
          <p:nvPr userDrawn="1"/>
        </p:nvGrpSpPr>
        <p:grpSpPr>
          <a:xfrm>
            <a:off x="1352550" y="11174870"/>
            <a:ext cx="303930" cy="303930"/>
            <a:chOff x="1352550" y="11174870"/>
            <a:chExt cx="303930" cy="303930"/>
          </a:xfrm>
        </p:grpSpPr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0BAFE9C3-BE22-B38D-708F-E80A7E743E01}"/>
                </a:ext>
              </a:extLst>
            </p:cNvPr>
            <p:cNvSpPr/>
            <p:nvPr/>
          </p:nvSpPr>
          <p:spPr>
            <a:xfrm>
              <a:off x="1352550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60C56A3-815B-AE9B-03C5-7AF6E64A4793}"/>
                </a:ext>
              </a:extLst>
            </p:cNvPr>
            <p:cNvSpPr/>
            <p:nvPr/>
          </p:nvSpPr>
          <p:spPr>
            <a:xfrm>
              <a:off x="1352550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7431158" y="11174870"/>
            <a:ext cx="303930" cy="303930"/>
            <a:chOff x="7431158" y="11174870"/>
            <a:chExt cx="303930" cy="303930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2872200" y="12694520"/>
            <a:ext cx="303930" cy="303930"/>
            <a:chOff x="2872200" y="12694520"/>
            <a:chExt cx="303930" cy="303930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5911504" y="12694520"/>
            <a:ext cx="303930" cy="303930"/>
            <a:chOff x="5911504" y="12694520"/>
            <a:chExt cx="303930" cy="303930"/>
          </a:xfrm>
        </p:grpSpPr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5911504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5911504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7452864" y="2056526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24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30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4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Healt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F5C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14795844" cy="13716000"/>
          </a:xfrm>
          <a:prstGeom prst="rect">
            <a:avLst/>
          </a:prstGeom>
          <a:solidFill>
            <a:srgbClr val="F5C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87" name="Tijdelijke aanduiding voor tekst 411">
            <a:extLst>
              <a:ext uri="{FF2B5EF4-FFF2-40B4-BE49-F238E27FC236}">
                <a16:creationId xmlns:a16="http://schemas.microsoft.com/office/drawing/2014/main" id="{2DD235E8-9887-7DB1-1767-962D38F47A0D}"/>
              </a:ext>
            </a:extLst>
          </p:cNvPr>
          <p:cNvSpPr txBox="1">
            <a:spLocks/>
          </p:cNvSpPr>
          <p:nvPr userDrawn="1"/>
        </p:nvSpPr>
        <p:spPr>
          <a:xfrm>
            <a:off x="-45624" y="714232"/>
            <a:ext cx="3177356" cy="9078156"/>
          </a:xfrm>
          <a:custGeom>
            <a:avLst/>
            <a:gdLst>
              <a:gd name="connsiteX0" fmla="*/ 0 w 1588678"/>
              <a:gd name="connsiteY0" fmla="*/ 0 h 4539078"/>
              <a:gd name="connsiteX1" fmla="*/ 75652 w 1588678"/>
              <a:gd name="connsiteY1" fmla="*/ 0 h 4539078"/>
              <a:gd name="connsiteX2" fmla="*/ 811307 w 1588678"/>
              <a:gd name="connsiteY2" fmla="*/ 722686 h 4539078"/>
              <a:gd name="connsiteX3" fmla="*/ 1588678 w 1588678"/>
              <a:gd name="connsiteY3" fmla="*/ 1513026 h 4539078"/>
              <a:gd name="connsiteX4" fmla="*/ 811307 w 1588678"/>
              <a:gd name="connsiteY4" fmla="*/ 2303366 h 4539078"/>
              <a:gd name="connsiteX5" fmla="*/ 75652 w 1588678"/>
              <a:gd name="connsiteY5" fmla="*/ 3026052 h 4539078"/>
              <a:gd name="connsiteX6" fmla="*/ 811307 w 1588678"/>
              <a:gd name="connsiteY6" fmla="*/ 3748738 h 4539078"/>
              <a:gd name="connsiteX7" fmla="*/ 1588678 w 1588678"/>
              <a:gd name="connsiteY7" fmla="*/ 4539078 h 4539078"/>
              <a:gd name="connsiteX8" fmla="*/ 1513026 w 1588678"/>
              <a:gd name="connsiteY8" fmla="*/ 4539078 h 4539078"/>
              <a:gd name="connsiteX9" fmla="*/ 777372 w 1588678"/>
              <a:gd name="connsiteY9" fmla="*/ 3816392 h 4539078"/>
              <a:gd name="connsiteX10" fmla="*/ 0 w 1588678"/>
              <a:gd name="connsiteY10" fmla="*/ 3026052 h 4539078"/>
              <a:gd name="connsiteX11" fmla="*/ 777372 w 1588678"/>
              <a:gd name="connsiteY11" fmla="*/ 2235712 h 4539078"/>
              <a:gd name="connsiteX12" fmla="*/ 1513026 w 1588678"/>
              <a:gd name="connsiteY12" fmla="*/ 1513026 h 4539078"/>
              <a:gd name="connsiteX13" fmla="*/ 777372 w 1588678"/>
              <a:gd name="connsiteY13" fmla="*/ 790340 h 4539078"/>
              <a:gd name="connsiteX14" fmla="*/ 0 w 1588678"/>
              <a:gd name="connsiteY14" fmla="*/ 0 h 45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88678" h="4539078">
                <a:moveTo>
                  <a:pt x="0" y="0"/>
                </a:moveTo>
                <a:lnTo>
                  <a:pt x="75652" y="0"/>
                </a:lnTo>
                <a:cubicBezTo>
                  <a:pt x="75652" y="354913"/>
                  <a:pt x="432942" y="533558"/>
                  <a:pt x="811307" y="722686"/>
                </a:cubicBezTo>
                <a:cubicBezTo>
                  <a:pt x="1193454" y="913760"/>
                  <a:pt x="1588678" y="1111750"/>
                  <a:pt x="1588678" y="1513026"/>
                </a:cubicBezTo>
                <a:cubicBezTo>
                  <a:pt x="1588678" y="1914302"/>
                  <a:pt x="1193454" y="2112292"/>
                  <a:pt x="811307" y="2303366"/>
                </a:cubicBezTo>
                <a:cubicBezTo>
                  <a:pt x="433050" y="2492494"/>
                  <a:pt x="75652" y="2670815"/>
                  <a:pt x="75652" y="3026052"/>
                </a:cubicBezTo>
                <a:cubicBezTo>
                  <a:pt x="75652" y="3381289"/>
                  <a:pt x="432942" y="3559610"/>
                  <a:pt x="811307" y="3748738"/>
                </a:cubicBezTo>
                <a:cubicBezTo>
                  <a:pt x="1193454" y="3939812"/>
                  <a:pt x="1588678" y="4137478"/>
                  <a:pt x="1588678" y="4539078"/>
                </a:cubicBezTo>
                <a:lnTo>
                  <a:pt x="1513026" y="4539078"/>
                </a:lnTo>
                <a:cubicBezTo>
                  <a:pt x="1513026" y="4184166"/>
                  <a:pt x="1155736" y="4005520"/>
                  <a:pt x="777372" y="3816392"/>
                </a:cubicBezTo>
                <a:cubicBezTo>
                  <a:pt x="395225" y="3625319"/>
                  <a:pt x="0" y="3427328"/>
                  <a:pt x="0" y="3026052"/>
                </a:cubicBezTo>
                <a:cubicBezTo>
                  <a:pt x="0" y="2624776"/>
                  <a:pt x="395225" y="2426786"/>
                  <a:pt x="777372" y="2235712"/>
                </a:cubicBezTo>
                <a:cubicBezTo>
                  <a:pt x="1155628" y="2046584"/>
                  <a:pt x="1513026" y="1868263"/>
                  <a:pt x="1513026" y="1513026"/>
                </a:cubicBezTo>
                <a:cubicBezTo>
                  <a:pt x="1513026" y="1157789"/>
                  <a:pt x="1155736" y="979468"/>
                  <a:pt x="777372" y="790340"/>
                </a:cubicBezTo>
                <a:cubicBezTo>
                  <a:pt x="395225" y="599266"/>
                  <a:pt x="0" y="401600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2872200" y="53730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5911504" y="53730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1352550" y="2056958"/>
            <a:ext cx="303930" cy="303930"/>
            <a:chOff x="1352550" y="2056958"/>
            <a:chExt cx="303930" cy="303930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5911504" y="3576610"/>
            <a:ext cx="303930" cy="303930"/>
            <a:chOff x="5911504" y="3576610"/>
            <a:chExt cx="303930" cy="303930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7431158" y="5096262"/>
            <a:ext cx="303930" cy="303930"/>
            <a:chOff x="7431158" y="5096262"/>
            <a:chExt cx="303930" cy="303930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4" name="Groep 173">
            <a:extLst>
              <a:ext uri="{FF2B5EF4-FFF2-40B4-BE49-F238E27FC236}">
                <a16:creationId xmlns:a16="http://schemas.microsoft.com/office/drawing/2014/main" id="{28019D78-9898-BF7B-6646-ECCF0ACA1DB8}"/>
              </a:ext>
            </a:extLst>
          </p:cNvPr>
          <p:cNvGrpSpPr/>
          <p:nvPr userDrawn="1"/>
        </p:nvGrpSpPr>
        <p:grpSpPr>
          <a:xfrm>
            <a:off x="1352550" y="11174870"/>
            <a:ext cx="303930" cy="303930"/>
            <a:chOff x="1352550" y="11174870"/>
            <a:chExt cx="303930" cy="303930"/>
          </a:xfrm>
        </p:grpSpPr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0BAFE9C3-BE22-B38D-708F-E80A7E743E01}"/>
                </a:ext>
              </a:extLst>
            </p:cNvPr>
            <p:cNvSpPr/>
            <p:nvPr/>
          </p:nvSpPr>
          <p:spPr>
            <a:xfrm>
              <a:off x="1352550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C60C56A3-815B-AE9B-03C5-7AF6E64A4793}"/>
                </a:ext>
              </a:extLst>
            </p:cNvPr>
            <p:cNvSpPr/>
            <p:nvPr/>
          </p:nvSpPr>
          <p:spPr>
            <a:xfrm>
              <a:off x="1352550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7431158" y="11174870"/>
            <a:ext cx="303930" cy="303930"/>
            <a:chOff x="7431158" y="11174870"/>
            <a:chExt cx="303930" cy="303930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2872200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78" name="Groep 177">
            <a:extLst>
              <a:ext uri="{FF2B5EF4-FFF2-40B4-BE49-F238E27FC236}">
                <a16:creationId xmlns:a16="http://schemas.microsoft.com/office/drawing/2014/main" id="{1F73781F-BBE0-E7F9-3F98-C90A89CBF082}"/>
              </a:ext>
            </a:extLst>
          </p:cNvPr>
          <p:cNvGrpSpPr/>
          <p:nvPr userDrawn="1"/>
        </p:nvGrpSpPr>
        <p:grpSpPr>
          <a:xfrm>
            <a:off x="5911504" y="12694520"/>
            <a:ext cx="303930" cy="303930"/>
            <a:chOff x="5911504" y="12694520"/>
            <a:chExt cx="303930" cy="303930"/>
          </a:xfrm>
        </p:grpSpPr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BEA268CC-E146-B8CC-7A32-1A7A2DBA8F20}"/>
                </a:ext>
              </a:extLst>
            </p:cNvPr>
            <p:cNvSpPr/>
            <p:nvPr/>
          </p:nvSpPr>
          <p:spPr>
            <a:xfrm>
              <a:off x="5911504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F5C814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65BD0B66-BE91-1D3C-EE40-4FBD0E849A73}"/>
                </a:ext>
              </a:extLst>
            </p:cNvPr>
            <p:cNvSpPr/>
            <p:nvPr/>
          </p:nvSpPr>
          <p:spPr>
            <a:xfrm>
              <a:off x="5911504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 userDrawn="1"/>
        </p:nvSpPr>
        <p:spPr>
          <a:xfrm>
            <a:off x="7452864" y="2056526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 userDrawn="1"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6" name="Tijdelijke aanduiding voor tekst 417">
            <a:extLst>
              <a:ext uri="{FF2B5EF4-FFF2-40B4-BE49-F238E27FC236}">
                <a16:creationId xmlns:a16="http://schemas.microsoft.com/office/drawing/2014/main" id="{ADC484E1-43F7-BCD9-2A0F-B8E1A1ADEDC6}"/>
              </a:ext>
            </a:extLst>
          </p:cNvPr>
          <p:cNvSpPr txBox="1">
            <a:spLocks/>
          </p:cNvSpPr>
          <p:nvPr userDrawn="1"/>
        </p:nvSpPr>
        <p:spPr>
          <a:xfrm>
            <a:off x="4493454" y="2227258"/>
            <a:ext cx="3177356" cy="10658836"/>
          </a:xfrm>
          <a:custGeom>
            <a:avLst/>
            <a:gdLst>
              <a:gd name="connsiteX0" fmla="*/ 1513026 w 1588678"/>
              <a:gd name="connsiteY0" fmla="*/ 0 h 5329418"/>
              <a:gd name="connsiteX1" fmla="*/ 1588678 w 1588678"/>
              <a:gd name="connsiteY1" fmla="*/ 0 h 5329418"/>
              <a:gd name="connsiteX2" fmla="*/ 811307 w 1588678"/>
              <a:gd name="connsiteY2" fmla="*/ 790340 h 5329418"/>
              <a:gd name="connsiteX3" fmla="*/ 75652 w 1588678"/>
              <a:gd name="connsiteY3" fmla="*/ 1513026 h 5329418"/>
              <a:gd name="connsiteX4" fmla="*/ 811307 w 1588678"/>
              <a:gd name="connsiteY4" fmla="*/ 2235712 h 5329418"/>
              <a:gd name="connsiteX5" fmla="*/ 1588678 w 1588678"/>
              <a:gd name="connsiteY5" fmla="*/ 3026052 h 5329418"/>
              <a:gd name="connsiteX6" fmla="*/ 811307 w 1588678"/>
              <a:gd name="connsiteY6" fmla="*/ 3816392 h 5329418"/>
              <a:gd name="connsiteX7" fmla="*/ 75652 w 1588678"/>
              <a:gd name="connsiteY7" fmla="*/ 4539078 h 5329418"/>
              <a:gd name="connsiteX8" fmla="*/ 811307 w 1588678"/>
              <a:gd name="connsiteY8" fmla="*/ 5261764 h 5329418"/>
              <a:gd name="connsiteX9" fmla="*/ 777372 w 1588678"/>
              <a:gd name="connsiteY9" fmla="*/ 5329418 h 5329418"/>
              <a:gd name="connsiteX10" fmla="*/ 0 w 1588678"/>
              <a:gd name="connsiteY10" fmla="*/ 4539078 h 5329418"/>
              <a:gd name="connsiteX11" fmla="*/ 777372 w 1588678"/>
              <a:gd name="connsiteY11" fmla="*/ 3748738 h 5329418"/>
              <a:gd name="connsiteX12" fmla="*/ 1513026 w 1588678"/>
              <a:gd name="connsiteY12" fmla="*/ 3026052 h 5329418"/>
              <a:gd name="connsiteX13" fmla="*/ 777372 w 1588678"/>
              <a:gd name="connsiteY13" fmla="*/ 2303366 h 5329418"/>
              <a:gd name="connsiteX14" fmla="*/ 0 w 1588678"/>
              <a:gd name="connsiteY14" fmla="*/ 1513026 h 5329418"/>
              <a:gd name="connsiteX15" fmla="*/ 777372 w 1588678"/>
              <a:gd name="connsiteY15" fmla="*/ 722686 h 5329418"/>
              <a:gd name="connsiteX16" fmla="*/ 1513026 w 1588678"/>
              <a:gd name="connsiteY16" fmla="*/ 0 h 532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88678" h="5329418">
                <a:moveTo>
                  <a:pt x="1513026" y="0"/>
                </a:moveTo>
                <a:lnTo>
                  <a:pt x="1588678" y="0"/>
                </a:lnTo>
                <a:cubicBezTo>
                  <a:pt x="1588678" y="401600"/>
                  <a:pt x="1193454" y="599266"/>
                  <a:pt x="811307" y="790340"/>
                </a:cubicBezTo>
                <a:cubicBezTo>
                  <a:pt x="433050" y="979468"/>
                  <a:pt x="75652" y="1157789"/>
                  <a:pt x="75652" y="1513026"/>
                </a:cubicBezTo>
                <a:cubicBezTo>
                  <a:pt x="75652" y="1868263"/>
                  <a:pt x="432942" y="2046584"/>
                  <a:pt x="811307" y="2235712"/>
                </a:cubicBezTo>
                <a:cubicBezTo>
                  <a:pt x="1193454" y="2426786"/>
                  <a:pt x="1588678" y="2624776"/>
                  <a:pt x="1588678" y="3026052"/>
                </a:cubicBezTo>
                <a:cubicBezTo>
                  <a:pt x="1588678" y="3427328"/>
                  <a:pt x="1193454" y="3625319"/>
                  <a:pt x="811307" y="3816392"/>
                </a:cubicBezTo>
                <a:cubicBezTo>
                  <a:pt x="433050" y="4005520"/>
                  <a:pt x="75652" y="4183841"/>
                  <a:pt x="75652" y="4539078"/>
                </a:cubicBezTo>
                <a:cubicBezTo>
                  <a:pt x="75652" y="4894315"/>
                  <a:pt x="432942" y="5072636"/>
                  <a:pt x="811307" y="5261764"/>
                </a:cubicBezTo>
                <a:lnTo>
                  <a:pt x="777372" y="5329418"/>
                </a:lnTo>
                <a:cubicBezTo>
                  <a:pt x="395225" y="5138345"/>
                  <a:pt x="0" y="4940354"/>
                  <a:pt x="0" y="4539078"/>
                </a:cubicBezTo>
                <a:cubicBezTo>
                  <a:pt x="0" y="4137802"/>
                  <a:pt x="395225" y="3939812"/>
                  <a:pt x="777372" y="3748738"/>
                </a:cubicBezTo>
                <a:cubicBezTo>
                  <a:pt x="1155628" y="3559610"/>
                  <a:pt x="1513026" y="3381289"/>
                  <a:pt x="1513026" y="3026052"/>
                </a:cubicBezTo>
                <a:cubicBezTo>
                  <a:pt x="1513026" y="2670815"/>
                  <a:pt x="1155736" y="2492494"/>
                  <a:pt x="777372" y="2303366"/>
                </a:cubicBezTo>
                <a:cubicBezTo>
                  <a:pt x="395225" y="2112293"/>
                  <a:pt x="0" y="1914302"/>
                  <a:pt x="0" y="1513026"/>
                </a:cubicBezTo>
                <a:cubicBezTo>
                  <a:pt x="0" y="1111750"/>
                  <a:pt x="395225" y="913760"/>
                  <a:pt x="777372" y="722686"/>
                </a:cubicBezTo>
                <a:cubicBezTo>
                  <a:pt x="1155628" y="533558"/>
                  <a:pt x="1513026" y="355237"/>
                  <a:pt x="1513026" y="0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sp>
        <p:nvSpPr>
          <p:cNvPr id="88" name="Tijdelijke aanduiding voor tekst 416">
            <a:extLst>
              <a:ext uri="{FF2B5EF4-FFF2-40B4-BE49-F238E27FC236}">
                <a16:creationId xmlns:a16="http://schemas.microsoft.com/office/drawing/2014/main" id="{D47B58B3-9CFE-D1C3-CC9C-746A34AA2C29}"/>
              </a:ext>
            </a:extLst>
          </p:cNvPr>
          <p:cNvSpPr txBox="1">
            <a:spLocks/>
          </p:cNvSpPr>
          <p:nvPr userDrawn="1"/>
        </p:nvSpPr>
        <p:spPr>
          <a:xfrm>
            <a:off x="2980428" y="2196950"/>
            <a:ext cx="3177356" cy="9213464"/>
          </a:xfrm>
          <a:custGeom>
            <a:avLst/>
            <a:gdLst>
              <a:gd name="connsiteX0" fmla="*/ 811307 w 1588678"/>
              <a:gd name="connsiteY0" fmla="*/ 0 h 4606732"/>
              <a:gd name="connsiteX1" fmla="*/ 1588678 w 1588678"/>
              <a:gd name="connsiteY1" fmla="*/ 790340 h 4606732"/>
              <a:gd name="connsiteX2" fmla="*/ 811307 w 1588678"/>
              <a:gd name="connsiteY2" fmla="*/ 1580680 h 4606732"/>
              <a:gd name="connsiteX3" fmla="*/ 75652 w 1588678"/>
              <a:gd name="connsiteY3" fmla="*/ 2303366 h 4606732"/>
              <a:gd name="connsiteX4" fmla="*/ 811307 w 1588678"/>
              <a:gd name="connsiteY4" fmla="*/ 3026052 h 4606732"/>
              <a:gd name="connsiteX5" fmla="*/ 1588678 w 1588678"/>
              <a:gd name="connsiteY5" fmla="*/ 3816392 h 4606732"/>
              <a:gd name="connsiteX6" fmla="*/ 811307 w 1588678"/>
              <a:gd name="connsiteY6" fmla="*/ 4606732 h 4606732"/>
              <a:gd name="connsiteX7" fmla="*/ 777372 w 1588678"/>
              <a:gd name="connsiteY7" fmla="*/ 4539078 h 4606732"/>
              <a:gd name="connsiteX8" fmla="*/ 1513026 w 1588678"/>
              <a:gd name="connsiteY8" fmla="*/ 3816392 h 4606732"/>
              <a:gd name="connsiteX9" fmla="*/ 777372 w 1588678"/>
              <a:gd name="connsiteY9" fmla="*/ 3093706 h 4606732"/>
              <a:gd name="connsiteX10" fmla="*/ 0 w 1588678"/>
              <a:gd name="connsiteY10" fmla="*/ 2303366 h 4606732"/>
              <a:gd name="connsiteX11" fmla="*/ 777372 w 1588678"/>
              <a:gd name="connsiteY11" fmla="*/ 1513026 h 4606732"/>
              <a:gd name="connsiteX12" fmla="*/ 1513026 w 1588678"/>
              <a:gd name="connsiteY12" fmla="*/ 790340 h 4606732"/>
              <a:gd name="connsiteX13" fmla="*/ 777372 w 1588678"/>
              <a:gd name="connsiteY13" fmla="*/ 67654 h 460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88678" h="4606732">
                <a:moveTo>
                  <a:pt x="811307" y="0"/>
                </a:moveTo>
                <a:cubicBezTo>
                  <a:pt x="1193454" y="191074"/>
                  <a:pt x="1588678" y="389064"/>
                  <a:pt x="1588678" y="790340"/>
                </a:cubicBezTo>
                <a:cubicBezTo>
                  <a:pt x="1588678" y="1191616"/>
                  <a:pt x="1193454" y="1389606"/>
                  <a:pt x="811307" y="1580680"/>
                </a:cubicBezTo>
                <a:cubicBezTo>
                  <a:pt x="433050" y="1769808"/>
                  <a:pt x="75652" y="1948129"/>
                  <a:pt x="75652" y="2303366"/>
                </a:cubicBezTo>
                <a:cubicBezTo>
                  <a:pt x="75652" y="2658603"/>
                  <a:pt x="432942" y="2836924"/>
                  <a:pt x="811307" y="3026052"/>
                </a:cubicBezTo>
                <a:cubicBezTo>
                  <a:pt x="1193454" y="3217126"/>
                  <a:pt x="1588678" y="3415116"/>
                  <a:pt x="1588678" y="3816392"/>
                </a:cubicBezTo>
                <a:cubicBezTo>
                  <a:pt x="1588678" y="4217668"/>
                  <a:pt x="1193454" y="4415659"/>
                  <a:pt x="811307" y="4606732"/>
                </a:cubicBezTo>
                <a:lnTo>
                  <a:pt x="777372" y="4539078"/>
                </a:lnTo>
                <a:cubicBezTo>
                  <a:pt x="1155628" y="4349950"/>
                  <a:pt x="1513026" y="4171629"/>
                  <a:pt x="1513026" y="3816392"/>
                </a:cubicBezTo>
                <a:cubicBezTo>
                  <a:pt x="1513026" y="3461155"/>
                  <a:pt x="1155736" y="3282834"/>
                  <a:pt x="777372" y="3093706"/>
                </a:cubicBezTo>
                <a:cubicBezTo>
                  <a:pt x="395225" y="2902633"/>
                  <a:pt x="0" y="2704642"/>
                  <a:pt x="0" y="2303366"/>
                </a:cubicBezTo>
                <a:cubicBezTo>
                  <a:pt x="0" y="1902090"/>
                  <a:pt x="395225" y="1704100"/>
                  <a:pt x="777372" y="1513026"/>
                </a:cubicBezTo>
                <a:cubicBezTo>
                  <a:pt x="1155628" y="1323898"/>
                  <a:pt x="1513026" y="1145577"/>
                  <a:pt x="1513026" y="790340"/>
                </a:cubicBezTo>
                <a:cubicBezTo>
                  <a:pt x="1513026" y="435103"/>
                  <a:pt x="1155736" y="256782"/>
                  <a:pt x="777372" y="67654"/>
                </a:cubicBezTo>
                <a:close/>
              </a:path>
            </a:pathLst>
          </a:custGeom>
          <a:gradFill>
            <a:gsLst>
              <a:gs pos="0">
                <a:srgbClr val="FFF9E0">
                  <a:alpha val="19000"/>
                </a:srgbClr>
              </a:gs>
              <a:gs pos="50000">
                <a:srgbClr val="FFF9E0">
                  <a:alpha val="49804"/>
                </a:srgbClr>
              </a:gs>
              <a:gs pos="100000">
                <a:srgbClr val="FFF9E0">
                  <a:alpha val="0"/>
                </a:srgbClr>
              </a:gs>
            </a:gsLst>
            <a:lin ang="5400000" scaled="1"/>
          </a:gra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grpSp>
        <p:nvGrpSpPr>
          <p:cNvPr id="91" name="Groep 90">
            <a:extLst>
              <a:ext uri="{FF2B5EF4-FFF2-40B4-BE49-F238E27FC236}">
                <a16:creationId xmlns:a16="http://schemas.microsoft.com/office/drawing/2014/main" id="{F57A31A3-FE58-E4BD-543A-E6C8F5BCD89E}"/>
              </a:ext>
            </a:extLst>
          </p:cNvPr>
          <p:cNvGrpSpPr/>
          <p:nvPr userDrawn="1"/>
        </p:nvGrpSpPr>
        <p:grpSpPr>
          <a:xfrm>
            <a:off x="-132908" y="537308"/>
            <a:ext cx="303930" cy="303930"/>
            <a:chOff x="2872200" y="537308"/>
            <a:chExt cx="303930" cy="303930"/>
          </a:xfrm>
        </p:grpSpPr>
        <p:sp>
          <p:nvSpPr>
            <p:cNvPr id="92" name="Vrije vorm: vorm 91">
              <a:extLst>
                <a:ext uri="{FF2B5EF4-FFF2-40B4-BE49-F238E27FC236}">
                  <a16:creationId xmlns:a16="http://schemas.microsoft.com/office/drawing/2014/main" id="{A6C9CE4D-07F3-1842-5C4C-DA8FC80D1764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66BE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44177170-AD99-DC9A-118D-1583C2A228AA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6835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7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7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8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10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100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100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7" dur="100" fill="hold"/>
                                        <p:tgtEl>
                                          <p:spTgt spid="9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" presetClass="emph" presetSubtype="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63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9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6" presetClass="emph" presetSubtype="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175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87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3" grpId="1" animBg="1"/>
      <p:bldP spid="45" grpId="0" animBg="1"/>
      <p:bldP spid="45" grpId="1" animBg="1"/>
      <p:bldP spid="147" grpId="0" animBg="1"/>
      <p:bldP spid="147" grpId="1" animBg="1"/>
      <p:bldP spid="185" grpId="0" animBg="1"/>
      <p:bldP spid="185" grpId="1" animBg="1"/>
      <p:bldP spid="190" grpId="0" animBg="1"/>
      <p:bldP spid="86" grpId="0" uiExpand="1" build="p" animBg="1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uiExpand="1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afe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8D7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14795844" cy="13716000"/>
          </a:xfrm>
          <a:prstGeom prst="rect">
            <a:avLst/>
          </a:prstGeom>
          <a:solidFill>
            <a:srgbClr val="8D7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E0434C8-2448-7E69-74EF-3C0916E3AC85}"/>
              </a:ext>
            </a:extLst>
          </p:cNvPr>
          <p:cNvSpPr/>
          <p:nvPr/>
        </p:nvSpPr>
        <p:spPr>
          <a:xfrm>
            <a:off x="0" y="3646722"/>
            <a:ext cx="3016156" cy="152508"/>
          </a:xfrm>
          <a:custGeom>
            <a:avLst/>
            <a:gdLst>
              <a:gd name="connsiteX0" fmla="*/ 0 w 3050191"/>
              <a:gd name="connsiteY0" fmla="*/ 0 h 76254"/>
              <a:gd name="connsiteX1" fmla="*/ 3050192 w 3050191"/>
              <a:gd name="connsiteY1" fmla="*/ 0 h 76254"/>
              <a:gd name="connsiteX2" fmla="*/ 3050192 w 3050191"/>
              <a:gd name="connsiteY2" fmla="*/ 76255 h 76254"/>
              <a:gd name="connsiteX3" fmla="*/ 0 w 3050191"/>
              <a:gd name="connsiteY3" fmla="*/ 76255 h 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191" h="76254">
                <a:moveTo>
                  <a:pt x="0" y="0"/>
                </a:moveTo>
                <a:lnTo>
                  <a:pt x="3050192" y="0"/>
                </a:lnTo>
                <a:lnTo>
                  <a:pt x="3050192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9" name="Vrije vorm: vorm 128">
            <a:extLst>
              <a:ext uri="{FF2B5EF4-FFF2-40B4-BE49-F238E27FC236}">
                <a16:creationId xmlns:a16="http://schemas.microsoft.com/office/drawing/2014/main" id="{8EC822B2-4364-D1FB-6149-3CD26B561A03}"/>
              </a:ext>
            </a:extLst>
          </p:cNvPr>
          <p:cNvSpPr/>
          <p:nvPr/>
        </p:nvSpPr>
        <p:spPr>
          <a:xfrm>
            <a:off x="0" y="8188460"/>
            <a:ext cx="1491062" cy="152510"/>
          </a:xfrm>
          <a:custGeom>
            <a:avLst/>
            <a:gdLst>
              <a:gd name="connsiteX0" fmla="*/ 0 w 745531"/>
              <a:gd name="connsiteY0" fmla="*/ 0 h 76255"/>
              <a:gd name="connsiteX1" fmla="*/ 745531 w 745531"/>
              <a:gd name="connsiteY1" fmla="*/ 0 h 76255"/>
              <a:gd name="connsiteX2" fmla="*/ 745531 w 745531"/>
              <a:gd name="connsiteY2" fmla="*/ 76255 h 76255"/>
              <a:gd name="connsiteX3" fmla="*/ 0 w 745531"/>
              <a:gd name="connsiteY3" fmla="*/ 76255 h 7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531" h="76255">
                <a:moveTo>
                  <a:pt x="0" y="0"/>
                </a:moveTo>
                <a:lnTo>
                  <a:pt x="745531" y="0"/>
                </a:lnTo>
                <a:lnTo>
                  <a:pt x="745531" y="76255"/>
                </a:lnTo>
                <a:lnTo>
                  <a:pt x="0" y="76255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79DD668C-A24B-A35D-3241-5A8D2F134F95}"/>
              </a:ext>
            </a:extLst>
          </p:cNvPr>
          <p:cNvSpPr/>
          <p:nvPr/>
        </p:nvSpPr>
        <p:spPr>
          <a:xfrm>
            <a:off x="1465824" y="594730"/>
            <a:ext cx="4682916" cy="4683132"/>
          </a:xfrm>
          <a:custGeom>
            <a:avLst/>
            <a:gdLst>
              <a:gd name="connsiteX0" fmla="*/ 53814 w 2341458"/>
              <a:gd name="connsiteY0" fmla="*/ 2341567 h 2341566"/>
              <a:gd name="connsiteX1" fmla="*/ 0 w 2341458"/>
              <a:gd name="connsiteY1" fmla="*/ 2287644 h 2341566"/>
              <a:gd name="connsiteX2" fmla="*/ 2287644 w 2341458"/>
              <a:gd name="connsiteY2" fmla="*/ 0 h 2341566"/>
              <a:gd name="connsiteX3" fmla="*/ 2341458 w 2341458"/>
              <a:gd name="connsiteY3" fmla="*/ 53923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53814" y="2341567"/>
                </a:moveTo>
                <a:lnTo>
                  <a:pt x="0" y="2287644"/>
                </a:lnTo>
                <a:lnTo>
                  <a:pt x="2287644" y="0"/>
                </a:lnTo>
                <a:lnTo>
                  <a:pt x="2341458" y="53923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0" name="Vrije vorm: vorm 129">
            <a:extLst>
              <a:ext uri="{FF2B5EF4-FFF2-40B4-BE49-F238E27FC236}">
                <a16:creationId xmlns:a16="http://schemas.microsoft.com/office/drawing/2014/main" id="{77B535B1-BF6D-E247-0A1F-F378E90D4ED3}"/>
              </a:ext>
            </a:extLst>
          </p:cNvPr>
          <p:cNvSpPr/>
          <p:nvPr/>
        </p:nvSpPr>
        <p:spPr>
          <a:xfrm>
            <a:off x="-2" y="8210684"/>
            <a:ext cx="1544878" cy="1652798"/>
          </a:xfrm>
          <a:custGeom>
            <a:avLst/>
            <a:gdLst>
              <a:gd name="connsiteX0" fmla="*/ 718625 w 772439"/>
              <a:gd name="connsiteY0" fmla="*/ 0 h 826399"/>
              <a:gd name="connsiteX1" fmla="*/ 772439 w 772439"/>
              <a:gd name="connsiteY1" fmla="*/ 53923 h 826399"/>
              <a:gd name="connsiteX2" fmla="*/ 0 w 772439"/>
              <a:gd name="connsiteY2" fmla="*/ 826399 h 826399"/>
              <a:gd name="connsiteX3" fmla="*/ 0 w 772439"/>
              <a:gd name="connsiteY3" fmla="*/ 718591 h 82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439" h="826399">
                <a:moveTo>
                  <a:pt x="718625" y="0"/>
                </a:moveTo>
                <a:lnTo>
                  <a:pt x="772439" y="53923"/>
                </a:lnTo>
                <a:lnTo>
                  <a:pt x="0" y="826399"/>
                </a:lnTo>
                <a:lnTo>
                  <a:pt x="0" y="718591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79191DC5-3F3B-854F-47F4-1AD15BAEC707}"/>
              </a:ext>
            </a:extLst>
          </p:cNvPr>
          <p:cNvSpPr/>
          <p:nvPr/>
        </p:nvSpPr>
        <p:spPr>
          <a:xfrm>
            <a:off x="1437246" y="8210682"/>
            <a:ext cx="4682916" cy="4683132"/>
          </a:xfrm>
          <a:custGeom>
            <a:avLst/>
            <a:gdLst>
              <a:gd name="connsiteX0" fmla="*/ 2287644 w 2341458"/>
              <a:gd name="connsiteY0" fmla="*/ 2341567 h 2341566"/>
              <a:gd name="connsiteX1" fmla="*/ 0 w 2341458"/>
              <a:gd name="connsiteY1" fmla="*/ 53923 h 2341566"/>
              <a:gd name="connsiteX2" fmla="*/ 53814 w 2341458"/>
              <a:gd name="connsiteY2" fmla="*/ 0 h 2341566"/>
              <a:gd name="connsiteX3" fmla="*/ 2341458 w 2341458"/>
              <a:gd name="connsiteY3" fmla="*/ 2287644 h 234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458" h="2341566">
                <a:moveTo>
                  <a:pt x="2287644" y="2341567"/>
                </a:moveTo>
                <a:lnTo>
                  <a:pt x="0" y="53923"/>
                </a:lnTo>
                <a:lnTo>
                  <a:pt x="53814" y="0"/>
                </a:lnTo>
                <a:lnTo>
                  <a:pt x="2341458" y="2287644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9BFA9729-F601-337B-2A6A-F2DEEE3A9753}"/>
              </a:ext>
            </a:extLst>
          </p:cNvPr>
          <p:cNvSpPr/>
          <p:nvPr/>
        </p:nvSpPr>
        <p:spPr>
          <a:xfrm>
            <a:off x="1406766" y="5160490"/>
            <a:ext cx="6208010" cy="6208228"/>
          </a:xfrm>
          <a:custGeom>
            <a:avLst/>
            <a:gdLst>
              <a:gd name="connsiteX0" fmla="*/ 3050192 w 3104005"/>
              <a:gd name="connsiteY0" fmla="*/ 3104115 h 3104114"/>
              <a:gd name="connsiteX1" fmla="*/ 0 w 3104005"/>
              <a:gd name="connsiteY1" fmla="*/ 53923 h 3104114"/>
              <a:gd name="connsiteX2" fmla="*/ 53814 w 3104005"/>
              <a:gd name="connsiteY2" fmla="*/ 0 h 3104114"/>
              <a:gd name="connsiteX3" fmla="*/ 3104006 w 3104005"/>
              <a:gd name="connsiteY3" fmla="*/ 3050192 h 310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005" h="3104114">
                <a:moveTo>
                  <a:pt x="3050192" y="3104115"/>
                </a:moveTo>
                <a:lnTo>
                  <a:pt x="0" y="53923"/>
                </a:lnTo>
                <a:lnTo>
                  <a:pt x="53814" y="0"/>
                </a:lnTo>
                <a:lnTo>
                  <a:pt x="3104006" y="3050192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8" name="Vrije vorm: vorm 127">
            <a:extLst>
              <a:ext uri="{FF2B5EF4-FFF2-40B4-BE49-F238E27FC236}">
                <a16:creationId xmlns:a16="http://schemas.microsoft.com/office/drawing/2014/main" id="{C2D24CC4-AE89-ACAD-0126-69BF02DAAAA5}"/>
              </a:ext>
            </a:extLst>
          </p:cNvPr>
          <p:cNvSpPr/>
          <p:nvPr userDrawn="1"/>
        </p:nvSpPr>
        <p:spPr>
          <a:xfrm>
            <a:off x="0" y="6643946"/>
            <a:ext cx="1566664" cy="1674586"/>
          </a:xfrm>
          <a:custGeom>
            <a:avLst/>
            <a:gdLst>
              <a:gd name="connsiteX0" fmla="*/ 0 w 783332"/>
              <a:gd name="connsiteY0" fmla="*/ 0 h 837293"/>
              <a:gd name="connsiteX1" fmla="*/ 783332 w 783332"/>
              <a:gd name="connsiteY1" fmla="*/ 783369 h 837293"/>
              <a:gd name="connsiteX2" fmla="*/ 729518 w 783332"/>
              <a:gd name="connsiteY2" fmla="*/ 837293 h 837293"/>
              <a:gd name="connsiteX3" fmla="*/ 0 w 783332"/>
              <a:gd name="connsiteY3" fmla="*/ 107810 h 83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332" h="837293">
                <a:moveTo>
                  <a:pt x="0" y="0"/>
                </a:moveTo>
                <a:lnTo>
                  <a:pt x="783332" y="783369"/>
                </a:lnTo>
                <a:lnTo>
                  <a:pt x="729518" y="837293"/>
                </a:lnTo>
                <a:lnTo>
                  <a:pt x="0" y="107810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2700000" scaled="1"/>
          </a:gradFill>
          <a:ln w="108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Vrije vorm: vorm 18">
            <a:extLst>
              <a:ext uri="{FF2B5EF4-FFF2-40B4-BE49-F238E27FC236}">
                <a16:creationId xmlns:a16="http://schemas.microsoft.com/office/drawing/2014/main" id="{8196DABD-960E-A993-D9AA-6518B8DD192C}"/>
              </a:ext>
            </a:extLst>
          </p:cNvPr>
          <p:cNvSpPr/>
          <p:nvPr/>
        </p:nvSpPr>
        <p:spPr>
          <a:xfrm>
            <a:off x="2962342" y="3635394"/>
            <a:ext cx="3157820" cy="3158036"/>
          </a:xfrm>
          <a:custGeom>
            <a:avLst/>
            <a:gdLst>
              <a:gd name="connsiteX0" fmla="*/ 1525096 w 1578910"/>
              <a:gd name="connsiteY0" fmla="*/ 1579019 h 1579018"/>
              <a:gd name="connsiteX1" fmla="*/ 0 w 1578910"/>
              <a:gd name="connsiteY1" fmla="*/ 53923 h 1579018"/>
              <a:gd name="connsiteX2" fmla="*/ 53814 w 1578910"/>
              <a:gd name="connsiteY2" fmla="*/ 0 h 1579018"/>
              <a:gd name="connsiteX3" fmla="*/ 1578910 w 1578910"/>
              <a:gd name="connsiteY3" fmla="*/ 1525096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1525096" y="1579019"/>
                </a:moveTo>
                <a:lnTo>
                  <a:pt x="0" y="53923"/>
                </a:lnTo>
                <a:lnTo>
                  <a:pt x="53814" y="0"/>
                </a:lnTo>
                <a:lnTo>
                  <a:pt x="1578910" y="1525096"/>
                </a:lnTo>
                <a:close/>
              </a:path>
            </a:pathLst>
          </a:custGeom>
          <a:gradFill>
            <a:gsLst>
              <a:gs pos="0">
                <a:srgbClr val="F1EDFA"/>
              </a:gs>
              <a:gs pos="50000">
                <a:srgbClr val="F1EDFA">
                  <a:alpha val="61961"/>
                </a:srgbClr>
              </a:gs>
              <a:gs pos="100000">
                <a:srgbClr val="F1EDFA">
                  <a:alpha val="23922"/>
                </a:srgbClr>
              </a:gs>
            </a:gsLst>
            <a:lin ang="108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8895D56B-C384-1A50-BEBF-9103DE5E4669}"/>
              </a:ext>
            </a:extLst>
          </p:cNvPr>
          <p:cNvSpPr/>
          <p:nvPr/>
        </p:nvSpPr>
        <p:spPr>
          <a:xfrm>
            <a:off x="2962342" y="6685586"/>
            <a:ext cx="3157820" cy="3158036"/>
          </a:xfrm>
          <a:custGeom>
            <a:avLst/>
            <a:gdLst>
              <a:gd name="connsiteX0" fmla="*/ 53814 w 1578910"/>
              <a:gd name="connsiteY0" fmla="*/ 1579019 h 1579018"/>
              <a:gd name="connsiteX1" fmla="*/ 0 w 1578910"/>
              <a:gd name="connsiteY1" fmla="*/ 1525096 h 1579018"/>
              <a:gd name="connsiteX2" fmla="*/ 1525096 w 1578910"/>
              <a:gd name="connsiteY2" fmla="*/ 0 h 1579018"/>
              <a:gd name="connsiteX3" fmla="*/ 1578910 w 1578910"/>
              <a:gd name="connsiteY3" fmla="*/ 53923 h 157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910" h="1579018">
                <a:moveTo>
                  <a:pt x="53814" y="1579019"/>
                </a:moveTo>
                <a:lnTo>
                  <a:pt x="0" y="1525096"/>
                </a:lnTo>
                <a:lnTo>
                  <a:pt x="1525096" y="0"/>
                </a:lnTo>
                <a:lnTo>
                  <a:pt x="1578910" y="53923"/>
                </a:lnTo>
                <a:close/>
              </a:path>
            </a:pathLst>
          </a:custGeom>
          <a:gradFill>
            <a:gsLst>
              <a:gs pos="0">
                <a:srgbClr val="F1EEFA"/>
              </a:gs>
              <a:gs pos="50000">
                <a:srgbClr val="F1EEFA">
                  <a:alpha val="49804"/>
                </a:srgbClr>
              </a:gs>
              <a:gs pos="100000">
                <a:srgbClr val="F1EEFA">
                  <a:alpha val="0"/>
                </a:srgbClr>
              </a:gs>
            </a:gsLst>
            <a:lin ang="8100000" scaled="1"/>
          </a:gradFill>
          <a:ln w="1088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4E5C3AE7-6AAB-6EA4-9D49-942D82E1682F}"/>
              </a:ext>
            </a:extLst>
          </p:cNvPr>
          <p:cNvSpPr/>
          <p:nvPr/>
        </p:nvSpPr>
        <p:spPr>
          <a:xfrm>
            <a:off x="2872200" y="53730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55" name="Groep 154">
            <a:extLst>
              <a:ext uri="{FF2B5EF4-FFF2-40B4-BE49-F238E27FC236}">
                <a16:creationId xmlns:a16="http://schemas.microsoft.com/office/drawing/2014/main" id="{0221F5E5-E3DD-E6D5-76D9-9912C5026246}"/>
              </a:ext>
            </a:extLst>
          </p:cNvPr>
          <p:cNvGrpSpPr>
            <a:grpSpLocks/>
          </p:cNvGrpSpPr>
          <p:nvPr userDrawn="1"/>
        </p:nvGrpSpPr>
        <p:grpSpPr>
          <a:xfrm>
            <a:off x="5911504" y="537308"/>
            <a:ext cx="303930" cy="303930"/>
            <a:chOff x="5911504" y="537308"/>
            <a:chExt cx="303930" cy="303930"/>
          </a:xfrm>
        </p:grpSpPr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A618F5AB-7911-F8D7-1D03-1E3F48595249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C4C69539-A594-FD56-6A35-58FF5FCE785E}"/>
                </a:ext>
              </a:extLst>
            </p:cNvPr>
            <p:cNvSpPr/>
            <p:nvPr/>
          </p:nvSpPr>
          <p:spPr>
            <a:xfrm>
              <a:off x="5911504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5" name="Vrije vorm: vorm 54">
            <a:extLst>
              <a:ext uri="{FF2B5EF4-FFF2-40B4-BE49-F238E27FC236}">
                <a16:creationId xmlns:a16="http://schemas.microsoft.com/office/drawing/2014/main" id="{3EC05E37-E9A5-5895-70A3-26FBCAC9FDF8}"/>
              </a:ext>
            </a:extLst>
          </p:cNvPr>
          <p:cNvSpPr/>
          <p:nvPr/>
        </p:nvSpPr>
        <p:spPr>
          <a:xfrm>
            <a:off x="1352550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9732 w 167268"/>
              <a:gd name="connsiteY6" fmla="*/ 107284 h 167268"/>
              <a:gd name="connsiteX7" fmla="*/ 59254 w 167268"/>
              <a:gd name="connsiteY7" fmla="*/ 59975 h 167268"/>
              <a:gd name="connsiteX8" fmla="*/ 59732 w 167268"/>
              <a:gd name="connsiteY8" fmla="*/ 59493 h 167268"/>
              <a:gd name="connsiteX9" fmla="*/ 107045 w 167268"/>
              <a:gd name="connsiteY9" fmla="*/ 59010 h 167268"/>
              <a:gd name="connsiteX10" fmla="*/ 107523 w 167268"/>
              <a:gd name="connsiteY10" fmla="*/ 59493 h 167268"/>
              <a:gd name="connsiteX11" fmla="*/ 108001 w 167268"/>
              <a:gd name="connsiteY11" fmla="*/ 106801 h 167268"/>
              <a:gd name="connsiteX12" fmla="*/ 107523 w 167268"/>
              <a:gd name="connsiteY12" fmla="*/ 107284 h 167268"/>
              <a:gd name="connsiteX13" fmla="*/ 83627 w 167268"/>
              <a:gd name="connsiteY13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74678" y="117093"/>
                  <a:pt x="66100" y="113572"/>
                  <a:pt x="59732" y="107284"/>
                </a:cubicBezTo>
                <a:cubicBezTo>
                  <a:pt x="46529" y="94354"/>
                  <a:pt x="46315" y="73173"/>
                  <a:pt x="59254" y="59975"/>
                </a:cubicBezTo>
                <a:cubicBezTo>
                  <a:pt x="59409" y="59813"/>
                  <a:pt x="59564" y="59652"/>
                  <a:pt x="59732" y="59493"/>
                </a:cubicBezTo>
                <a:cubicBezTo>
                  <a:pt x="72659" y="46295"/>
                  <a:pt x="93843" y="46079"/>
                  <a:pt x="107045" y="59010"/>
                </a:cubicBezTo>
                <a:cubicBezTo>
                  <a:pt x="107200" y="59169"/>
                  <a:pt x="107367" y="59330"/>
                  <a:pt x="107523" y="59493"/>
                </a:cubicBezTo>
                <a:cubicBezTo>
                  <a:pt x="120725" y="72424"/>
                  <a:pt x="120940" y="93603"/>
                  <a:pt x="108001" y="106801"/>
                </a:cubicBezTo>
                <a:cubicBezTo>
                  <a:pt x="107845" y="106963"/>
                  <a:pt x="107690" y="107125"/>
                  <a:pt x="107523" y="107284"/>
                </a:cubicBezTo>
                <a:cubicBezTo>
                  <a:pt x="101155" y="113572"/>
                  <a:pt x="92576" y="117093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1" name="Vrije vorm: vorm 70">
            <a:extLst>
              <a:ext uri="{FF2B5EF4-FFF2-40B4-BE49-F238E27FC236}">
                <a16:creationId xmlns:a16="http://schemas.microsoft.com/office/drawing/2014/main" id="{FDEAE792-505A-B947-5B3D-F2D7F7551D23}"/>
              </a:ext>
            </a:extLst>
          </p:cNvPr>
          <p:cNvSpPr/>
          <p:nvPr/>
        </p:nvSpPr>
        <p:spPr>
          <a:xfrm>
            <a:off x="5911504" y="357661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7431158" y="5096262"/>
            <a:ext cx="303930" cy="303930"/>
            <a:chOff x="7431158" y="5096262"/>
            <a:chExt cx="303930" cy="303930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1352550" y="1117487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7431158" y="11174870"/>
            <a:ext cx="303930" cy="303930"/>
            <a:chOff x="7431158" y="11174870"/>
            <a:chExt cx="303930" cy="303930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8D70CC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47" name="Vrije vorm: vorm 146">
            <a:extLst>
              <a:ext uri="{FF2B5EF4-FFF2-40B4-BE49-F238E27FC236}">
                <a16:creationId xmlns:a16="http://schemas.microsoft.com/office/drawing/2014/main" id="{DE56784E-09B2-7D5E-6A60-1DFCF78DEF8F}"/>
              </a:ext>
            </a:extLst>
          </p:cNvPr>
          <p:cNvSpPr/>
          <p:nvPr/>
        </p:nvSpPr>
        <p:spPr>
          <a:xfrm>
            <a:off x="2872200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5911504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/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7431156" y="205695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20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42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48" dur="100" fill="hold"/>
                                        <p:tgtEl>
                                          <p:spTgt spid="7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4" dur="100" fill="hold"/>
                                        <p:tgtEl>
                                          <p:spTgt spid="4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0" dur="100" fill="hold"/>
                                        <p:tgtEl>
                                          <p:spTgt spid="5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6" dur="100" fill="hold"/>
                                        <p:tgtEl>
                                          <p:spTgt spid="14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2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8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6" grpId="0" animBg="1"/>
      <p:bldP spid="129" grpId="0" animBg="1"/>
      <p:bldP spid="8" grpId="0" animBg="1"/>
      <p:bldP spid="130" grpId="0" animBg="1"/>
      <p:bldP spid="13" grpId="0" animBg="1"/>
      <p:bldP spid="14" grpId="0" animBg="1"/>
      <p:bldP spid="128" grpId="0" animBg="1"/>
      <p:bldP spid="19" grpId="0" animBg="1"/>
      <p:bldP spid="20" grpId="0" animBg="1"/>
      <p:bldP spid="43" grpId="0" animBg="1"/>
      <p:bldP spid="43" grpId="1" animBg="1"/>
      <p:bldP spid="55" grpId="0" animBg="1"/>
      <p:bldP spid="55" grpId="1" animBg="1"/>
      <p:bldP spid="71" grpId="0" animBg="1"/>
      <p:bldP spid="71" grpId="1" animBg="1"/>
      <p:bldP spid="133" grpId="0" animBg="1"/>
      <p:bldP spid="133" grpId="1" animBg="1"/>
      <p:bldP spid="147" grpId="0" animBg="1"/>
      <p:bldP spid="147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ustainabilit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hthoek 152">
            <a:extLst>
              <a:ext uri="{FF2B5EF4-FFF2-40B4-BE49-F238E27FC236}">
                <a16:creationId xmlns:a16="http://schemas.microsoft.com/office/drawing/2014/main" id="{F50AF329-6F26-2310-D7F2-4EA5444F404D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2EA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8" name="Vrije vorm: vorm 197">
            <a:extLst>
              <a:ext uri="{FF2B5EF4-FFF2-40B4-BE49-F238E27FC236}">
                <a16:creationId xmlns:a16="http://schemas.microsoft.com/office/drawing/2014/main" id="{857F210E-B01D-43E7-8688-7793F9C6BEF6}"/>
              </a:ext>
            </a:extLst>
          </p:cNvPr>
          <p:cNvSpPr/>
          <p:nvPr userDrawn="1"/>
        </p:nvSpPr>
        <p:spPr>
          <a:xfrm>
            <a:off x="16485134" y="6960828"/>
            <a:ext cx="1225922" cy="663906"/>
          </a:xfrm>
          <a:custGeom>
            <a:avLst/>
            <a:gdLst>
              <a:gd name="connsiteX0" fmla="*/ 499893 w 612961"/>
              <a:gd name="connsiteY0" fmla="*/ 119555 h 331953"/>
              <a:gd name="connsiteX1" fmla="*/ 444083 w 612961"/>
              <a:gd name="connsiteY1" fmla="*/ 181422 h 331953"/>
              <a:gd name="connsiteX2" fmla="*/ 556725 w 612961"/>
              <a:gd name="connsiteY2" fmla="*/ 181422 h 331953"/>
              <a:gd name="connsiteX3" fmla="*/ 499893 w 612961"/>
              <a:gd name="connsiteY3" fmla="*/ 119555 h 331953"/>
              <a:gd name="connsiteX4" fmla="*/ 130391 w 612961"/>
              <a:gd name="connsiteY4" fmla="*/ 88237 h 331953"/>
              <a:gd name="connsiteX5" fmla="*/ 184323 w 612961"/>
              <a:gd name="connsiteY5" fmla="*/ 88237 h 331953"/>
              <a:gd name="connsiteX6" fmla="*/ 184323 w 612961"/>
              <a:gd name="connsiteY6" fmla="*/ 325383 h 331953"/>
              <a:gd name="connsiteX7" fmla="*/ 130391 w 612961"/>
              <a:gd name="connsiteY7" fmla="*/ 325383 h 331953"/>
              <a:gd name="connsiteX8" fmla="*/ 499893 w 612961"/>
              <a:gd name="connsiteY8" fmla="*/ 81836 h 331953"/>
              <a:gd name="connsiteX9" fmla="*/ 612961 w 612961"/>
              <a:gd name="connsiteY9" fmla="*/ 206340 h 331953"/>
              <a:gd name="connsiteX10" fmla="*/ 612961 w 612961"/>
              <a:gd name="connsiteY10" fmla="*/ 214617 h 331953"/>
              <a:gd name="connsiteX11" fmla="*/ 443142 w 612961"/>
              <a:gd name="connsiteY11" fmla="*/ 214617 h 331953"/>
              <a:gd name="connsiteX12" fmla="*/ 443142 w 612961"/>
              <a:gd name="connsiteY12" fmla="*/ 216069 h 331953"/>
              <a:gd name="connsiteX13" fmla="*/ 504074 w 612961"/>
              <a:gd name="connsiteY13" fmla="*/ 291847 h 331953"/>
              <a:gd name="connsiteX14" fmla="*/ 559455 w 612961"/>
              <a:gd name="connsiteY14" fmla="*/ 251653 h 331953"/>
              <a:gd name="connsiteX15" fmla="*/ 610656 w 612961"/>
              <a:gd name="connsiteY15" fmla="*/ 257200 h 331953"/>
              <a:gd name="connsiteX16" fmla="*/ 501342 w 612961"/>
              <a:gd name="connsiteY16" fmla="*/ 331953 h 331953"/>
              <a:gd name="connsiteX17" fmla="*/ 386396 w 612961"/>
              <a:gd name="connsiteY17" fmla="*/ 207365 h 331953"/>
              <a:gd name="connsiteX18" fmla="*/ 499893 w 612961"/>
              <a:gd name="connsiteY18" fmla="*/ 81836 h 331953"/>
              <a:gd name="connsiteX19" fmla="*/ 130391 w 612961"/>
              <a:gd name="connsiteY19" fmla="*/ 5205 h 331953"/>
              <a:gd name="connsiteX20" fmla="*/ 184323 w 612961"/>
              <a:gd name="connsiteY20" fmla="*/ 5205 h 331953"/>
              <a:gd name="connsiteX21" fmla="*/ 184323 w 612961"/>
              <a:gd name="connsiteY21" fmla="*/ 49409 h 331953"/>
              <a:gd name="connsiteX22" fmla="*/ 130391 w 612961"/>
              <a:gd name="connsiteY22" fmla="*/ 49409 h 331953"/>
              <a:gd name="connsiteX23" fmla="*/ 0 w 612961"/>
              <a:gd name="connsiteY23" fmla="*/ 5121 h 331953"/>
              <a:gd name="connsiteX24" fmla="*/ 53931 w 612961"/>
              <a:gd name="connsiteY24" fmla="*/ 5121 h 331953"/>
              <a:gd name="connsiteX25" fmla="*/ 53931 w 612961"/>
              <a:gd name="connsiteY25" fmla="*/ 325383 h 331953"/>
              <a:gd name="connsiteX26" fmla="*/ 0 w 612961"/>
              <a:gd name="connsiteY26" fmla="*/ 325383 h 331953"/>
              <a:gd name="connsiteX27" fmla="*/ 342535 w 612961"/>
              <a:gd name="connsiteY27" fmla="*/ 0 h 331953"/>
              <a:gd name="connsiteX28" fmla="*/ 388274 w 612961"/>
              <a:gd name="connsiteY28" fmla="*/ 4182 h 331953"/>
              <a:gd name="connsiteX29" fmla="*/ 388274 w 612961"/>
              <a:gd name="connsiteY29" fmla="*/ 42924 h 331953"/>
              <a:gd name="connsiteX30" fmla="*/ 356870 w 612961"/>
              <a:gd name="connsiteY30" fmla="*/ 39682 h 331953"/>
              <a:gd name="connsiteX31" fmla="*/ 317615 w 612961"/>
              <a:gd name="connsiteY31" fmla="*/ 81752 h 331953"/>
              <a:gd name="connsiteX32" fmla="*/ 317615 w 612961"/>
              <a:gd name="connsiteY32" fmla="*/ 88237 h 331953"/>
              <a:gd name="connsiteX33" fmla="*/ 375303 w 612961"/>
              <a:gd name="connsiteY33" fmla="*/ 88237 h 331953"/>
              <a:gd name="connsiteX34" fmla="*/ 375303 w 612961"/>
              <a:gd name="connsiteY34" fmla="*/ 124590 h 331953"/>
              <a:gd name="connsiteX35" fmla="*/ 318554 w 612961"/>
              <a:gd name="connsiteY35" fmla="*/ 124590 h 331953"/>
              <a:gd name="connsiteX36" fmla="*/ 318554 w 612961"/>
              <a:gd name="connsiteY36" fmla="*/ 325297 h 331953"/>
              <a:gd name="connsiteX37" fmla="*/ 266500 w 612961"/>
              <a:gd name="connsiteY37" fmla="*/ 325297 h 331953"/>
              <a:gd name="connsiteX38" fmla="*/ 266500 w 612961"/>
              <a:gd name="connsiteY38" fmla="*/ 124504 h 331953"/>
              <a:gd name="connsiteX39" fmla="*/ 227247 w 612961"/>
              <a:gd name="connsiteY39" fmla="*/ 124504 h 331953"/>
              <a:gd name="connsiteX40" fmla="*/ 227247 w 612961"/>
              <a:gd name="connsiteY40" fmla="*/ 88151 h 331953"/>
              <a:gd name="connsiteX41" fmla="*/ 266500 w 612961"/>
              <a:gd name="connsiteY41" fmla="*/ 88151 h 331953"/>
              <a:gd name="connsiteX42" fmla="*/ 266500 w 612961"/>
              <a:gd name="connsiteY42" fmla="*/ 83543 h 331953"/>
              <a:gd name="connsiteX43" fmla="*/ 342535 w 612961"/>
              <a:gd name="connsiteY43" fmla="*/ 0 h 3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12961" h="331953">
                <a:moveTo>
                  <a:pt x="499893" y="119555"/>
                </a:moveTo>
                <a:cubicBezTo>
                  <a:pt x="468999" y="119555"/>
                  <a:pt x="447326" y="141657"/>
                  <a:pt x="444083" y="181422"/>
                </a:cubicBezTo>
                <a:lnTo>
                  <a:pt x="556725" y="181422"/>
                </a:lnTo>
                <a:cubicBezTo>
                  <a:pt x="555359" y="140804"/>
                  <a:pt x="535048" y="119555"/>
                  <a:pt x="499893" y="119555"/>
                </a:cubicBezTo>
                <a:close/>
                <a:moveTo>
                  <a:pt x="130391" y="88237"/>
                </a:moveTo>
                <a:lnTo>
                  <a:pt x="184323" y="88237"/>
                </a:lnTo>
                <a:lnTo>
                  <a:pt x="184323" y="325383"/>
                </a:lnTo>
                <a:lnTo>
                  <a:pt x="130391" y="325383"/>
                </a:lnTo>
                <a:close/>
                <a:moveTo>
                  <a:pt x="499893" y="81836"/>
                </a:moveTo>
                <a:cubicBezTo>
                  <a:pt x="568757" y="81836"/>
                  <a:pt x="612961" y="129282"/>
                  <a:pt x="612961" y="206340"/>
                </a:cubicBezTo>
                <a:lnTo>
                  <a:pt x="612961" y="214617"/>
                </a:lnTo>
                <a:lnTo>
                  <a:pt x="443142" y="214617"/>
                </a:lnTo>
                <a:lnTo>
                  <a:pt x="443142" y="216069"/>
                </a:lnTo>
                <a:cubicBezTo>
                  <a:pt x="443142" y="264538"/>
                  <a:pt x="466696" y="291847"/>
                  <a:pt x="504074" y="291847"/>
                </a:cubicBezTo>
                <a:cubicBezTo>
                  <a:pt x="529929" y="291847"/>
                  <a:pt x="550751" y="277510"/>
                  <a:pt x="559455" y="251653"/>
                </a:cubicBezTo>
                <a:lnTo>
                  <a:pt x="610656" y="257200"/>
                </a:lnTo>
                <a:cubicBezTo>
                  <a:pt x="593589" y="305670"/>
                  <a:pt x="555359" y="331953"/>
                  <a:pt x="501342" y="331953"/>
                </a:cubicBezTo>
                <a:cubicBezTo>
                  <a:pt x="432051" y="331953"/>
                  <a:pt x="386396" y="282630"/>
                  <a:pt x="386396" y="207365"/>
                </a:cubicBezTo>
                <a:cubicBezTo>
                  <a:pt x="386396" y="132100"/>
                  <a:pt x="432476" y="81836"/>
                  <a:pt x="499893" y="81836"/>
                </a:cubicBezTo>
                <a:close/>
                <a:moveTo>
                  <a:pt x="130391" y="5205"/>
                </a:moveTo>
                <a:lnTo>
                  <a:pt x="184323" y="5205"/>
                </a:lnTo>
                <a:lnTo>
                  <a:pt x="184323" y="49409"/>
                </a:lnTo>
                <a:lnTo>
                  <a:pt x="130391" y="49409"/>
                </a:lnTo>
                <a:close/>
                <a:moveTo>
                  <a:pt x="0" y="5121"/>
                </a:moveTo>
                <a:lnTo>
                  <a:pt x="53931" y="5121"/>
                </a:lnTo>
                <a:lnTo>
                  <a:pt x="53931" y="325383"/>
                </a:lnTo>
                <a:lnTo>
                  <a:pt x="0" y="325383"/>
                </a:lnTo>
                <a:close/>
                <a:moveTo>
                  <a:pt x="342535" y="0"/>
                </a:moveTo>
                <a:cubicBezTo>
                  <a:pt x="358748" y="0"/>
                  <a:pt x="373937" y="939"/>
                  <a:pt x="388274" y="4182"/>
                </a:cubicBezTo>
                <a:lnTo>
                  <a:pt x="388274" y="42924"/>
                </a:lnTo>
                <a:cubicBezTo>
                  <a:pt x="374874" y="40619"/>
                  <a:pt x="364721" y="39682"/>
                  <a:pt x="356870" y="39682"/>
                </a:cubicBezTo>
                <a:cubicBezTo>
                  <a:pt x="329137" y="39682"/>
                  <a:pt x="317615" y="52651"/>
                  <a:pt x="317615" y="81752"/>
                </a:cubicBezTo>
                <a:lnTo>
                  <a:pt x="317615" y="88237"/>
                </a:lnTo>
                <a:lnTo>
                  <a:pt x="375303" y="88237"/>
                </a:lnTo>
                <a:lnTo>
                  <a:pt x="375303" y="124590"/>
                </a:lnTo>
                <a:lnTo>
                  <a:pt x="318554" y="124590"/>
                </a:lnTo>
                <a:lnTo>
                  <a:pt x="318554" y="325297"/>
                </a:lnTo>
                <a:lnTo>
                  <a:pt x="266500" y="325297"/>
                </a:lnTo>
                <a:lnTo>
                  <a:pt x="266500" y="124504"/>
                </a:lnTo>
                <a:lnTo>
                  <a:pt x="227247" y="124504"/>
                </a:lnTo>
                <a:lnTo>
                  <a:pt x="227247" y="88151"/>
                </a:lnTo>
                <a:lnTo>
                  <a:pt x="266500" y="88151"/>
                </a:lnTo>
                <a:lnTo>
                  <a:pt x="266500" y="83543"/>
                </a:lnTo>
                <a:cubicBezTo>
                  <a:pt x="266500" y="26710"/>
                  <a:pt x="290480" y="0"/>
                  <a:pt x="342535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2" name="Vrije vorm: vorm 191">
            <a:extLst>
              <a:ext uri="{FF2B5EF4-FFF2-40B4-BE49-F238E27FC236}">
                <a16:creationId xmlns:a16="http://schemas.microsoft.com/office/drawing/2014/main" id="{9F123195-9A29-4656-E853-17AE6C8F6F1B}"/>
              </a:ext>
            </a:extLst>
          </p:cNvPr>
          <p:cNvSpPr/>
          <p:nvPr/>
        </p:nvSpPr>
        <p:spPr>
          <a:xfrm>
            <a:off x="15116020" y="6101502"/>
            <a:ext cx="4355318" cy="653154"/>
          </a:xfrm>
          <a:custGeom>
            <a:avLst/>
            <a:gdLst>
              <a:gd name="connsiteX0" fmla="*/ 1107982 w 1219677"/>
              <a:gd name="connsiteY0" fmla="*/ 46504 h 182911"/>
              <a:gd name="connsiteX1" fmla="*/ 1107982 w 1219677"/>
              <a:gd name="connsiteY1" fmla="*/ 179327 h 182911"/>
              <a:gd name="connsiteX2" fmla="*/ 1137184 w 1219677"/>
              <a:gd name="connsiteY2" fmla="*/ 179327 h 182911"/>
              <a:gd name="connsiteX3" fmla="*/ 1137184 w 1219677"/>
              <a:gd name="connsiteY3" fmla="*/ 103333 h 182911"/>
              <a:gd name="connsiteX4" fmla="*/ 1167964 w 1219677"/>
              <a:gd name="connsiteY4" fmla="*/ 65575 h 182911"/>
              <a:gd name="connsiteX5" fmla="*/ 1190476 w 1219677"/>
              <a:gd name="connsiteY5" fmla="*/ 94538 h 182911"/>
              <a:gd name="connsiteX6" fmla="*/ 1190476 w 1219677"/>
              <a:gd name="connsiteY6" fmla="*/ 179279 h 182911"/>
              <a:gd name="connsiteX7" fmla="*/ 1219678 w 1219677"/>
              <a:gd name="connsiteY7" fmla="*/ 179279 h 182911"/>
              <a:gd name="connsiteX8" fmla="*/ 1219678 w 1219677"/>
              <a:gd name="connsiteY8" fmla="*/ 94299 h 182911"/>
              <a:gd name="connsiteX9" fmla="*/ 1176519 w 1219677"/>
              <a:gd name="connsiteY9" fmla="*/ 42872 h 182911"/>
              <a:gd name="connsiteX10" fmla="*/ 1135416 w 1219677"/>
              <a:gd name="connsiteY10" fmla="*/ 69207 h 182911"/>
              <a:gd name="connsiteX11" fmla="*/ 1135368 w 1219677"/>
              <a:gd name="connsiteY11" fmla="*/ 46457 h 182911"/>
              <a:gd name="connsiteX12" fmla="*/ 1107982 w 1219677"/>
              <a:gd name="connsiteY12" fmla="*/ 46457 h 182911"/>
              <a:gd name="connsiteX13" fmla="*/ 1017171 w 1219677"/>
              <a:gd name="connsiteY13" fmla="*/ 64571 h 182911"/>
              <a:gd name="connsiteX14" fmla="*/ 1048954 w 1219677"/>
              <a:gd name="connsiteY14" fmla="*/ 112892 h 182911"/>
              <a:gd name="connsiteX15" fmla="*/ 1017171 w 1219677"/>
              <a:gd name="connsiteY15" fmla="*/ 160973 h 182911"/>
              <a:gd name="connsiteX16" fmla="*/ 985626 w 1219677"/>
              <a:gd name="connsiteY16" fmla="*/ 112892 h 182911"/>
              <a:gd name="connsiteX17" fmla="*/ 1017171 w 1219677"/>
              <a:gd name="connsiteY17" fmla="*/ 64571 h 182911"/>
              <a:gd name="connsiteX18" fmla="*/ 1017171 w 1219677"/>
              <a:gd name="connsiteY18" fmla="*/ 42872 h 182911"/>
              <a:gd name="connsiteX19" fmla="*/ 953843 w 1219677"/>
              <a:gd name="connsiteY19" fmla="*/ 112892 h 182911"/>
              <a:gd name="connsiteX20" fmla="*/ 1017171 w 1219677"/>
              <a:gd name="connsiteY20" fmla="*/ 182911 h 182911"/>
              <a:gd name="connsiteX21" fmla="*/ 1080739 w 1219677"/>
              <a:gd name="connsiteY21" fmla="*/ 112892 h 182911"/>
              <a:gd name="connsiteX22" fmla="*/ 1017171 w 1219677"/>
              <a:gd name="connsiteY22" fmla="*/ 42872 h 182911"/>
              <a:gd name="connsiteX23" fmla="*/ 896633 w 1219677"/>
              <a:gd name="connsiteY23" fmla="*/ 179327 h 182911"/>
              <a:gd name="connsiteX24" fmla="*/ 926838 w 1219677"/>
              <a:gd name="connsiteY24" fmla="*/ 179327 h 182911"/>
              <a:gd name="connsiteX25" fmla="*/ 926838 w 1219677"/>
              <a:gd name="connsiteY25" fmla="*/ 46504 h 182911"/>
              <a:gd name="connsiteX26" fmla="*/ 896633 w 1219677"/>
              <a:gd name="connsiteY26" fmla="*/ 46504 h 182911"/>
              <a:gd name="connsiteX27" fmla="*/ 896633 w 1219677"/>
              <a:gd name="connsiteY27" fmla="*/ 179327 h 182911"/>
              <a:gd name="connsiteX28" fmla="*/ 896633 w 1219677"/>
              <a:gd name="connsiteY28" fmla="*/ 24758 h 182911"/>
              <a:gd name="connsiteX29" fmla="*/ 926838 w 1219677"/>
              <a:gd name="connsiteY29" fmla="*/ 24758 h 182911"/>
              <a:gd name="connsiteX30" fmla="*/ 926838 w 1219677"/>
              <a:gd name="connsiteY30" fmla="*/ 0 h 182911"/>
              <a:gd name="connsiteX31" fmla="*/ 896633 w 1219677"/>
              <a:gd name="connsiteY31" fmla="*/ 0 h 182911"/>
              <a:gd name="connsiteX32" fmla="*/ 896633 w 1219677"/>
              <a:gd name="connsiteY32" fmla="*/ 24758 h 182911"/>
              <a:gd name="connsiteX33" fmla="*/ 831775 w 1219677"/>
              <a:gd name="connsiteY33" fmla="*/ 9798 h 182911"/>
              <a:gd name="connsiteX34" fmla="*/ 803862 w 1219677"/>
              <a:gd name="connsiteY34" fmla="*/ 12092 h 182911"/>
              <a:gd name="connsiteX35" fmla="*/ 802859 w 1219677"/>
              <a:gd name="connsiteY35" fmla="*/ 46457 h 182911"/>
              <a:gd name="connsiteX36" fmla="*/ 779821 w 1219677"/>
              <a:gd name="connsiteY36" fmla="*/ 46457 h 182911"/>
              <a:gd name="connsiteX37" fmla="*/ 779821 w 1219677"/>
              <a:gd name="connsiteY37" fmla="*/ 66865 h 182911"/>
              <a:gd name="connsiteX38" fmla="*/ 802046 w 1219677"/>
              <a:gd name="connsiteY38" fmla="*/ 66865 h 182911"/>
              <a:gd name="connsiteX39" fmla="*/ 802046 w 1219677"/>
              <a:gd name="connsiteY39" fmla="*/ 133300 h 182911"/>
              <a:gd name="connsiteX40" fmla="*/ 843867 w 1219677"/>
              <a:gd name="connsiteY40" fmla="*/ 182863 h 182911"/>
              <a:gd name="connsiteX41" fmla="*/ 865088 w 1219677"/>
              <a:gd name="connsiteY41" fmla="*/ 180283 h 182911"/>
              <a:gd name="connsiteX42" fmla="*/ 865088 w 1219677"/>
              <a:gd name="connsiteY42" fmla="*/ 157293 h 182911"/>
              <a:gd name="connsiteX43" fmla="*/ 850319 w 1219677"/>
              <a:gd name="connsiteY43" fmla="*/ 159109 h 182911"/>
              <a:gd name="connsiteX44" fmla="*/ 831727 w 1219677"/>
              <a:gd name="connsiteY44" fmla="*/ 131197 h 182911"/>
              <a:gd name="connsiteX45" fmla="*/ 831727 w 1219677"/>
              <a:gd name="connsiteY45" fmla="*/ 66913 h 182911"/>
              <a:gd name="connsiteX46" fmla="*/ 861407 w 1219677"/>
              <a:gd name="connsiteY46" fmla="*/ 66913 h 182911"/>
              <a:gd name="connsiteX47" fmla="*/ 861407 w 1219677"/>
              <a:gd name="connsiteY47" fmla="*/ 46504 h 182911"/>
              <a:gd name="connsiteX48" fmla="*/ 831727 w 1219677"/>
              <a:gd name="connsiteY48" fmla="*/ 46504 h 182911"/>
              <a:gd name="connsiteX49" fmla="*/ 831727 w 1219677"/>
              <a:gd name="connsiteY49" fmla="*/ 9798 h 182911"/>
              <a:gd name="connsiteX50" fmla="*/ 728681 w 1219677"/>
              <a:gd name="connsiteY50" fmla="*/ 113178 h 182911"/>
              <a:gd name="connsiteX51" fmla="*/ 728681 w 1219677"/>
              <a:gd name="connsiteY51" fmla="*/ 122737 h 182911"/>
              <a:gd name="connsiteX52" fmla="*/ 693790 w 1219677"/>
              <a:gd name="connsiteY52" fmla="*/ 161308 h 182911"/>
              <a:gd name="connsiteX53" fmla="*/ 669989 w 1219677"/>
              <a:gd name="connsiteY53" fmla="*/ 141377 h 182911"/>
              <a:gd name="connsiteX54" fmla="*/ 721990 w 1219677"/>
              <a:gd name="connsiteY54" fmla="*/ 113178 h 182911"/>
              <a:gd name="connsiteX55" fmla="*/ 728681 w 1219677"/>
              <a:gd name="connsiteY55" fmla="*/ 113178 h 182911"/>
              <a:gd name="connsiteX56" fmla="*/ 642125 w 1219677"/>
              <a:gd name="connsiteY56" fmla="*/ 80869 h 182911"/>
              <a:gd name="connsiteX57" fmla="*/ 670036 w 1219677"/>
              <a:gd name="connsiteY57" fmla="*/ 84262 h 182911"/>
              <a:gd name="connsiteX58" fmla="*/ 701055 w 1219677"/>
              <a:gd name="connsiteY58" fmla="*/ 63567 h 182911"/>
              <a:gd name="connsiteX59" fmla="*/ 728729 w 1219677"/>
              <a:gd name="connsiteY59" fmla="*/ 88373 h 182911"/>
              <a:gd name="connsiteX60" fmla="*/ 728729 w 1219677"/>
              <a:gd name="connsiteY60" fmla="*/ 95351 h 182911"/>
              <a:gd name="connsiteX61" fmla="*/ 725910 w 1219677"/>
              <a:gd name="connsiteY61" fmla="*/ 95351 h 182911"/>
              <a:gd name="connsiteX62" fmla="*/ 638540 w 1219677"/>
              <a:gd name="connsiteY62" fmla="*/ 142907 h 182911"/>
              <a:gd name="connsiteX63" fmla="*/ 684231 w 1219677"/>
              <a:gd name="connsiteY63" fmla="*/ 182672 h 182911"/>
              <a:gd name="connsiteX64" fmla="*/ 729255 w 1219677"/>
              <a:gd name="connsiteY64" fmla="*/ 156337 h 182911"/>
              <a:gd name="connsiteX65" fmla="*/ 732074 w 1219677"/>
              <a:gd name="connsiteY65" fmla="*/ 179327 h 182911"/>
              <a:gd name="connsiteX66" fmla="*/ 761804 w 1219677"/>
              <a:gd name="connsiteY66" fmla="*/ 179327 h 182911"/>
              <a:gd name="connsiteX67" fmla="*/ 757932 w 1219677"/>
              <a:gd name="connsiteY67" fmla="*/ 152992 h 182911"/>
              <a:gd name="connsiteX68" fmla="*/ 757932 w 1219677"/>
              <a:gd name="connsiteY68" fmla="*/ 95064 h 182911"/>
              <a:gd name="connsiteX69" fmla="*/ 704210 w 1219677"/>
              <a:gd name="connsiteY69" fmla="*/ 42872 h 182911"/>
              <a:gd name="connsiteX70" fmla="*/ 642125 w 1219677"/>
              <a:gd name="connsiteY70" fmla="*/ 80869 h 182911"/>
              <a:gd name="connsiteX71" fmla="*/ 549546 w 1219677"/>
              <a:gd name="connsiteY71" fmla="*/ 179327 h 182911"/>
              <a:gd name="connsiteX72" fmla="*/ 576693 w 1219677"/>
              <a:gd name="connsiteY72" fmla="*/ 179327 h 182911"/>
              <a:gd name="connsiteX73" fmla="*/ 623723 w 1219677"/>
              <a:gd name="connsiteY73" fmla="*/ 46504 h 182911"/>
              <a:gd name="connsiteX74" fmla="*/ 599157 w 1219677"/>
              <a:gd name="connsiteY74" fmla="*/ 46504 h 182911"/>
              <a:gd name="connsiteX75" fmla="*/ 566082 w 1219677"/>
              <a:gd name="connsiteY75" fmla="*/ 147591 h 182911"/>
              <a:gd name="connsiteX76" fmla="*/ 533248 w 1219677"/>
              <a:gd name="connsiteY76" fmla="*/ 46504 h 182911"/>
              <a:gd name="connsiteX77" fmla="*/ 502993 w 1219677"/>
              <a:gd name="connsiteY77" fmla="*/ 46504 h 182911"/>
              <a:gd name="connsiteX78" fmla="*/ 549546 w 1219677"/>
              <a:gd name="connsiteY78" fmla="*/ 179327 h 182911"/>
              <a:gd name="connsiteX79" fmla="*/ 426235 w 1219677"/>
              <a:gd name="connsiteY79" fmla="*/ 64571 h 182911"/>
              <a:gd name="connsiteX80" fmla="*/ 458067 w 1219677"/>
              <a:gd name="connsiteY80" fmla="*/ 112892 h 182911"/>
              <a:gd name="connsiteX81" fmla="*/ 426235 w 1219677"/>
              <a:gd name="connsiteY81" fmla="*/ 160973 h 182911"/>
              <a:gd name="connsiteX82" fmla="*/ 394691 w 1219677"/>
              <a:gd name="connsiteY82" fmla="*/ 112892 h 182911"/>
              <a:gd name="connsiteX83" fmla="*/ 426235 w 1219677"/>
              <a:gd name="connsiteY83" fmla="*/ 64571 h 182911"/>
              <a:gd name="connsiteX84" fmla="*/ 426235 w 1219677"/>
              <a:gd name="connsiteY84" fmla="*/ 42872 h 182911"/>
              <a:gd name="connsiteX85" fmla="*/ 362954 w 1219677"/>
              <a:gd name="connsiteY85" fmla="*/ 112892 h 182911"/>
              <a:gd name="connsiteX86" fmla="*/ 426235 w 1219677"/>
              <a:gd name="connsiteY86" fmla="*/ 182911 h 182911"/>
              <a:gd name="connsiteX87" fmla="*/ 489802 w 1219677"/>
              <a:gd name="connsiteY87" fmla="*/ 112892 h 182911"/>
              <a:gd name="connsiteX88" fmla="*/ 426235 w 1219677"/>
              <a:gd name="connsiteY88" fmla="*/ 42872 h 182911"/>
              <a:gd name="connsiteX89" fmla="*/ 224302 w 1219677"/>
              <a:gd name="connsiteY89" fmla="*/ 46504 h 182911"/>
              <a:gd name="connsiteX90" fmla="*/ 224302 w 1219677"/>
              <a:gd name="connsiteY90" fmla="*/ 179327 h 182911"/>
              <a:gd name="connsiteX91" fmla="*/ 253456 w 1219677"/>
              <a:gd name="connsiteY91" fmla="*/ 179327 h 182911"/>
              <a:gd name="connsiteX92" fmla="*/ 253456 w 1219677"/>
              <a:gd name="connsiteY92" fmla="*/ 103333 h 182911"/>
              <a:gd name="connsiteX93" fmla="*/ 284236 w 1219677"/>
              <a:gd name="connsiteY93" fmla="*/ 65575 h 182911"/>
              <a:gd name="connsiteX94" fmla="*/ 306699 w 1219677"/>
              <a:gd name="connsiteY94" fmla="*/ 94538 h 182911"/>
              <a:gd name="connsiteX95" fmla="*/ 306699 w 1219677"/>
              <a:gd name="connsiteY95" fmla="*/ 179279 h 182911"/>
              <a:gd name="connsiteX96" fmla="*/ 335903 w 1219677"/>
              <a:gd name="connsiteY96" fmla="*/ 179279 h 182911"/>
              <a:gd name="connsiteX97" fmla="*/ 335903 w 1219677"/>
              <a:gd name="connsiteY97" fmla="*/ 94299 h 182911"/>
              <a:gd name="connsiteX98" fmla="*/ 292792 w 1219677"/>
              <a:gd name="connsiteY98" fmla="*/ 42872 h 182911"/>
              <a:gd name="connsiteX99" fmla="*/ 251688 w 1219677"/>
              <a:gd name="connsiteY99" fmla="*/ 69207 h 182911"/>
              <a:gd name="connsiteX100" fmla="*/ 251640 w 1219677"/>
              <a:gd name="connsiteY100" fmla="*/ 46457 h 182911"/>
              <a:gd name="connsiteX101" fmla="*/ 224302 w 1219677"/>
              <a:gd name="connsiteY101" fmla="*/ 46457 h 182911"/>
              <a:gd name="connsiteX102" fmla="*/ 77189 w 1219677"/>
              <a:gd name="connsiteY102" fmla="*/ 46504 h 182911"/>
              <a:gd name="connsiteX103" fmla="*/ 77189 w 1219677"/>
              <a:gd name="connsiteY103" fmla="*/ 179327 h 182911"/>
              <a:gd name="connsiteX104" fmla="*/ 106391 w 1219677"/>
              <a:gd name="connsiteY104" fmla="*/ 179327 h 182911"/>
              <a:gd name="connsiteX105" fmla="*/ 106391 w 1219677"/>
              <a:gd name="connsiteY105" fmla="*/ 103333 h 182911"/>
              <a:gd name="connsiteX106" fmla="*/ 137172 w 1219677"/>
              <a:gd name="connsiteY106" fmla="*/ 65575 h 182911"/>
              <a:gd name="connsiteX107" fmla="*/ 159635 w 1219677"/>
              <a:gd name="connsiteY107" fmla="*/ 94538 h 182911"/>
              <a:gd name="connsiteX108" fmla="*/ 159635 w 1219677"/>
              <a:gd name="connsiteY108" fmla="*/ 179279 h 182911"/>
              <a:gd name="connsiteX109" fmla="*/ 188838 w 1219677"/>
              <a:gd name="connsiteY109" fmla="*/ 179279 h 182911"/>
              <a:gd name="connsiteX110" fmla="*/ 188838 w 1219677"/>
              <a:gd name="connsiteY110" fmla="*/ 94299 h 182911"/>
              <a:gd name="connsiteX111" fmla="*/ 145679 w 1219677"/>
              <a:gd name="connsiteY111" fmla="*/ 42872 h 182911"/>
              <a:gd name="connsiteX112" fmla="*/ 104623 w 1219677"/>
              <a:gd name="connsiteY112" fmla="*/ 69207 h 182911"/>
              <a:gd name="connsiteX113" fmla="*/ 104575 w 1219677"/>
              <a:gd name="connsiteY113" fmla="*/ 46457 h 182911"/>
              <a:gd name="connsiteX114" fmla="*/ 77189 w 1219677"/>
              <a:gd name="connsiteY114" fmla="*/ 46457 h 182911"/>
              <a:gd name="connsiteX115" fmla="*/ 0 w 1219677"/>
              <a:gd name="connsiteY115" fmla="*/ 179327 h 182911"/>
              <a:gd name="connsiteX116" fmla="*/ 30207 w 1219677"/>
              <a:gd name="connsiteY116" fmla="*/ 179327 h 182911"/>
              <a:gd name="connsiteX117" fmla="*/ 30207 w 1219677"/>
              <a:gd name="connsiteY117" fmla="*/ 46504 h 182911"/>
              <a:gd name="connsiteX118" fmla="*/ 0 w 1219677"/>
              <a:gd name="connsiteY118" fmla="*/ 46504 h 182911"/>
              <a:gd name="connsiteX119" fmla="*/ 0 w 1219677"/>
              <a:gd name="connsiteY119" fmla="*/ 179327 h 182911"/>
              <a:gd name="connsiteX120" fmla="*/ 0 w 1219677"/>
              <a:gd name="connsiteY120" fmla="*/ 24758 h 182911"/>
              <a:gd name="connsiteX121" fmla="*/ 30207 w 1219677"/>
              <a:gd name="connsiteY121" fmla="*/ 24758 h 182911"/>
              <a:gd name="connsiteX122" fmla="*/ 30207 w 1219677"/>
              <a:gd name="connsiteY122" fmla="*/ 0 h 182911"/>
              <a:gd name="connsiteX123" fmla="*/ 0 w 1219677"/>
              <a:gd name="connsiteY123" fmla="*/ 0 h 182911"/>
              <a:gd name="connsiteX124" fmla="*/ 0 w 1219677"/>
              <a:gd name="connsiteY124" fmla="*/ 24758 h 18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219677" h="182911">
                <a:moveTo>
                  <a:pt x="1107982" y="46504"/>
                </a:moveTo>
                <a:lnTo>
                  <a:pt x="1107982" y="179327"/>
                </a:lnTo>
                <a:lnTo>
                  <a:pt x="1137184" y="179327"/>
                </a:lnTo>
                <a:lnTo>
                  <a:pt x="1137184" y="103333"/>
                </a:lnTo>
                <a:cubicBezTo>
                  <a:pt x="1137232" y="80343"/>
                  <a:pt x="1150662" y="65575"/>
                  <a:pt x="1167964" y="65575"/>
                </a:cubicBezTo>
                <a:cubicBezTo>
                  <a:pt x="1182445" y="65575"/>
                  <a:pt x="1190476" y="75373"/>
                  <a:pt x="1190476" y="94538"/>
                </a:cubicBezTo>
                <a:lnTo>
                  <a:pt x="1190476" y="179279"/>
                </a:lnTo>
                <a:lnTo>
                  <a:pt x="1219678" y="179279"/>
                </a:lnTo>
                <a:lnTo>
                  <a:pt x="1219678" y="94299"/>
                </a:lnTo>
                <a:cubicBezTo>
                  <a:pt x="1219678" y="59935"/>
                  <a:pt x="1205483" y="42872"/>
                  <a:pt x="1176519" y="42872"/>
                </a:cubicBezTo>
                <a:cubicBezTo>
                  <a:pt x="1158691" y="42872"/>
                  <a:pt x="1144975" y="51666"/>
                  <a:pt x="1135416" y="69207"/>
                </a:cubicBezTo>
                <a:lnTo>
                  <a:pt x="1135368" y="46457"/>
                </a:lnTo>
                <a:lnTo>
                  <a:pt x="1107982" y="46457"/>
                </a:lnTo>
                <a:close/>
                <a:moveTo>
                  <a:pt x="1017171" y="64571"/>
                </a:moveTo>
                <a:cubicBezTo>
                  <a:pt x="1036576" y="64571"/>
                  <a:pt x="1048954" y="81873"/>
                  <a:pt x="1048954" y="112892"/>
                </a:cubicBezTo>
                <a:cubicBezTo>
                  <a:pt x="1048954" y="143911"/>
                  <a:pt x="1036576" y="160973"/>
                  <a:pt x="1017171" y="160973"/>
                </a:cubicBezTo>
                <a:cubicBezTo>
                  <a:pt x="997527" y="160973"/>
                  <a:pt x="985626" y="144150"/>
                  <a:pt x="985626" y="112892"/>
                </a:cubicBezTo>
                <a:cubicBezTo>
                  <a:pt x="985626" y="81634"/>
                  <a:pt x="997479" y="64571"/>
                  <a:pt x="1017171" y="64571"/>
                </a:cubicBezTo>
                <a:moveTo>
                  <a:pt x="1017171" y="42872"/>
                </a:moveTo>
                <a:cubicBezTo>
                  <a:pt x="979652" y="42872"/>
                  <a:pt x="953843" y="70259"/>
                  <a:pt x="953843" y="112892"/>
                </a:cubicBezTo>
                <a:cubicBezTo>
                  <a:pt x="953843" y="155573"/>
                  <a:pt x="979413" y="182911"/>
                  <a:pt x="1017171" y="182911"/>
                </a:cubicBezTo>
                <a:cubicBezTo>
                  <a:pt x="1054929" y="182911"/>
                  <a:pt x="1080739" y="155573"/>
                  <a:pt x="1080739" y="112892"/>
                </a:cubicBezTo>
                <a:cubicBezTo>
                  <a:pt x="1080739" y="70259"/>
                  <a:pt x="1054881" y="42872"/>
                  <a:pt x="1017171" y="42872"/>
                </a:cubicBezTo>
                <a:moveTo>
                  <a:pt x="896633" y="179327"/>
                </a:moveTo>
                <a:lnTo>
                  <a:pt x="926838" y="179327"/>
                </a:lnTo>
                <a:lnTo>
                  <a:pt x="926838" y="46504"/>
                </a:lnTo>
                <a:lnTo>
                  <a:pt x="896633" y="46504"/>
                </a:lnTo>
                <a:lnTo>
                  <a:pt x="896633" y="179327"/>
                </a:lnTo>
                <a:close/>
                <a:moveTo>
                  <a:pt x="896633" y="24758"/>
                </a:moveTo>
                <a:lnTo>
                  <a:pt x="926838" y="24758"/>
                </a:lnTo>
                <a:lnTo>
                  <a:pt x="926838" y="0"/>
                </a:lnTo>
                <a:lnTo>
                  <a:pt x="896633" y="0"/>
                </a:lnTo>
                <a:lnTo>
                  <a:pt x="896633" y="24758"/>
                </a:lnTo>
                <a:close/>
                <a:moveTo>
                  <a:pt x="831775" y="9798"/>
                </a:moveTo>
                <a:lnTo>
                  <a:pt x="803862" y="12092"/>
                </a:lnTo>
                <a:lnTo>
                  <a:pt x="802859" y="46457"/>
                </a:lnTo>
                <a:lnTo>
                  <a:pt x="779821" y="46457"/>
                </a:lnTo>
                <a:lnTo>
                  <a:pt x="779821" y="66865"/>
                </a:lnTo>
                <a:lnTo>
                  <a:pt x="802046" y="66865"/>
                </a:lnTo>
                <a:lnTo>
                  <a:pt x="802046" y="133300"/>
                </a:lnTo>
                <a:cubicBezTo>
                  <a:pt x="802046" y="167904"/>
                  <a:pt x="812131" y="182863"/>
                  <a:pt x="843867" y="182863"/>
                </a:cubicBezTo>
                <a:cubicBezTo>
                  <a:pt x="850845" y="182863"/>
                  <a:pt x="857823" y="181812"/>
                  <a:pt x="865088" y="180283"/>
                </a:cubicBezTo>
                <a:lnTo>
                  <a:pt x="865088" y="157293"/>
                </a:lnTo>
                <a:cubicBezTo>
                  <a:pt x="859925" y="158584"/>
                  <a:pt x="855004" y="159109"/>
                  <a:pt x="850319" y="159109"/>
                </a:cubicBezTo>
                <a:cubicBezTo>
                  <a:pt x="834547" y="159109"/>
                  <a:pt x="831727" y="150602"/>
                  <a:pt x="831727" y="131197"/>
                </a:cubicBezTo>
                <a:lnTo>
                  <a:pt x="831727" y="66913"/>
                </a:lnTo>
                <a:lnTo>
                  <a:pt x="861407" y="66913"/>
                </a:lnTo>
                <a:lnTo>
                  <a:pt x="861407" y="46504"/>
                </a:lnTo>
                <a:lnTo>
                  <a:pt x="831727" y="46504"/>
                </a:lnTo>
                <a:lnTo>
                  <a:pt x="831727" y="9798"/>
                </a:lnTo>
                <a:close/>
                <a:moveTo>
                  <a:pt x="728681" y="113178"/>
                </a:moveTo>
                <a:lnTo>
                  <a:pt x="728681" y="122737"/>
                </a:lnTo>
                <a:cubicBezTo>
                  <a:pt x="728681" y="144484"/>
                  <a:pt x="713195" y="161308"/>
                  <a:pt x="693790" y="161308"/>
                </a:cubicBezTo>
                <a:cubicBezTo>
                  <a:pt x="679022" y="161308"/>
                  <a:pt x="669989" y="153278"/>
                  <a:pt x="669989" y="141377"/>
                </a:cubicBezTo>
                <a:cubicBezTo>
                  <a:pt x="669989" y="122737"/>
                  <a:pt x="687291" y="113178"/>
                  <a:pt x="721990" y="113178"/>
                </a:cubicBezTo>
                <a:lnTo>
                  <a:pt x="728681" y="113178"/>
                </a:lnTo>
                <a:close/>
                <a:moveTo>
                  <a:pt x="642125" y="80869"/>
                </a:moveTo>
                <a:lnTo>
                  <a:pt x="670036" y="84262"/>
                </a:lnTo>
                <a:cubicBezTo>
                  <a:pt x="672857" y="70545"/>
                  <a:pt x="683228" y="63567"/>
                  <a:pt x="701055" y="63567"/>
                </a:cubicBezTo>
                <a:cubicBezTo>
                  <a:pt x="719696" y="63567"/>
                  <a:pt x="728729" y="71549"/>
                  <a:pt x="728729" y="88373"/>
                </a:cubicBezTo>
                <a:lnTo>
                  <a:pt x="728729" y="95351"/>
                </a:lnTo>
                <a:lnTo>
                  <a:pt x="725910" y="95351"/>
                </a:lnTo>
                <a:cubicBezTo>
                  <a:pt x="667169" y="95351"/>
                  <a:pt x="638540" y="110836"/>
                  <a:pt x="638540" y="142907"/>
                </a:cubicBezTo>
                <a:cubicBezTo>
                  <a:pt x="638540" y="166135"/>
                  <a:pt x="656368" y="182672"/>
                  <a:pt x="684231" y="182672"/>
                </a:cubicBezTo>
                <a:cubicBezTo>
                  <a:pt x="704163" y="182672"/>
                  <a:pt x="720221" y="173400"/>
                  <a:pt x="729255" y="156337"/>
                </a:cubicBezTo>
                <a:cubicBezTo>
                  <a:pt x="729494" y="164845"/>
                  <a:pt x="730306" y="172396"/>
                  <a:pt x="732074" y="179327"/>
                </a:cubicBezTo>
                <a:lnTo>
                  <a:pt x="761804" y="179327"/>
                </a:lnTo>
                <a:cubicBezTo>
                  <a:pt x="758935" y="172396"/>
                  <a:pt x="757932" y="163602"/>
                  <a:pt x="757932" y="152992"/>
                </a:cubicBezTo>
                <a:lnTo>
                  <a:pt x="757932" y="95064"/>
                </a:lnTo>
                <a:cubicBezTo>
                  <a:pt x="757932" y="58883"/>
                  <a:pt x="742686" y="42872"/>
                  <a:pt x="704210" y="42872"/>
                </a:cubicBezTo>
                <a:cubicBezTo>
                  <a:pt x="668985" y="42872"/>
                  <a:pt x="648051" y="55777"/>
                  <a:pt x="642125" y="80869"/>
                </a:cubicBezTo>
                <a:moveTo>
                  <a:pt x="549546" y="179327"/>
                </a:moveTo>
                <a:lnTo>
                  <a:pt x="576693" y="179327"/>
                </a:lnTo>
                <a:lnTo>
                  <a:pt x="623723" y="46504"/>
                </a:lnTo>
                <a:lnTo>
                  <a:pt x="599157" y="46504"/>
                </a:lnTo>
                <a:lnTo>
                  <a:pt x="566082" y="147591"/>
                </a:lnTo>
                <a:lnTo>
                  <a:pt x="533248" y="46504"/>
                </a:lnTo>
                <a:lnTo>
                  <a:pt x="502993" y="46504"/>
                </a:lnTo>
                <a:lnTo>
                  <a:pt x="549546" y="179327"/>
                </a:lnTo>
                <a:close/>
                <a:moveTo>
                  <a:pt x="426235" y="64571"/>
                </a:moveTo>
                <a:cubicBezTo>
                  <a:pt x="445640" y="64571"/>
                  <a:pt x="458067" y="81873"/>
                  <a:pt x="458067" y="112892"/>
                </a:cubicBezTo>
                <a:cubicBezTo>
                  <a:pt x="458067" y="143911"/>
                  <a:pt x="445640" y="160973"/>
                  <a:pt x="426235" y="160973"/>
                </a:cubicBezTo>
                <a:cubicBezTo>
                  <a:pt x="406592" y="160973"/>
                  <a:pt x="394691" y="144150"/>
                  <a:pt x="394691" y="112892"/>
                </a:cubicBezTo>
                <a:cubicBezTo>
                  <a:pt x="394738" y="81634"/>
                  <a:pt x="406592" y="64571"/>
                  <a:pt x="426235" y="64571"/>
                </a:cubicBezTo>
                <a:moveTo>
                  <a:pt x="426235" y="42872"/>
                </a:moveTo>
                <a:cubicBezTo>
                  <a:pt x="388764" y="42872"/>
                  <a:pt x="362954" y="70259"/>
                  <a:pt x="362954" y="112892"/>
                </a:cubicBezTo>
                <a:cubicBezTo>
                  <a:pt x="362954" y="155573"/>
                  <a:pt x="388477" y="182911"/>
                  <a:pt x="426235" y="182911"/>
                </a:cubicBezTo>
                <a:cubicBezTo>
                  <a:pt x="463993" y="182911"/>
                  <a:pt x="489802" y="155573"/>
                  <a:pt x="489802" y="112892"/>
                </a:cubicBezTo>
                <a:cubicBezTo>
                  <a:pt x="489802" y="70259"/>
                  <a:pt x="463993" y="42872"/>
                  <a:pt x="426235" y="42872"/>
                </a:cubicBezTo>
                <a:moveTo>
                  <a:pt x="224302" y="46504"/>
                </a:moveTo>
                <a:lnTo>
                  <a:pt x="224302" y="179327"/>
                </a:lnTo>
                <a:lnTo>
                  <a:pt x="253456" y="179327"/>
                </a:lnTo>
                <a:lnTo>
                  <a:pt x="253456" y="103333"/>
                </a:lnTo>
                <a:cubicBezTo>
                  <a:pt x="253504" y="80343"/>
                  <a:pt x="266982" y="65575"/>
                  <a:pt x="284236" y="65575"/>
                </a:cubicBezTo>
                <a:cubicBezTo>
                  <a:pt x="298718" y="65575"/>
                  <a:pt x="306699" y="75373"/>
                  <a:pt x="306699" y="94538"/>
                </a:cubicBezTo>
                <a:lnTo>
                  <a:pt x="306699" y="179279"/>
                </a:lnTo>
                <a:lnTo>
                  <a:pt x="335903" y="179279"/>
                </a:lnTo>
                <a:lnTo>
                  <a:pt x="335903" y="94299"/>
                </a:lnTo>
                <a:cubicBezTo>
                  <a:pt x="335903" y="59935"/>
                  <a:pt x="321708" y="42872"/>
                  <a:pt x="292792" y="42872"/>
                </a:cubicBezTo>
                <a:cubicBezTo>
                  <a:pt x="274964" y="42872"/>
                  <a:pt x="261247" y="51666"/>
                  <a:pt x="251688" y="69207"/>
                </a:cubicBezTo>
                <a:lnTo>
                  <a:pt x="251640" y="46457"/>
                </a:lnTo>
                <a:lnTo>
                  <a:pt x="224302" y="46457"/>
                </a:lnTo>
                <a:close/>
                <a:moveTo>
                  <a:pt x="77189" y="46504"/>
                </a:moveTo>
                <a:lnTo>
                  <a:pt x="77189" y="179327"/>
                </a:lnTo>
                <a:lnTo>
                  <a:pt x="106391" y="179327"/>
                </a:lnTo>
                <a:lnTo>
                  <a:pt x="106391" y="103333"/>
                </a:lnTo>
                <a:cubicBezTo>
                  <a:pt x="106439" y="80343"/>
                  <a:pt x="119870" y="65575"/>
                  <a:pt x="137172" y="65575"/>
                </a:cubicBezTo>
                <a:cubicBezTo>
                  <a:pt x="151653" y="65575"/>
                  <a:pt x="159635" y="75373"/>
                  <a:pt x="159635" y="94538"/>
                </a:cubicBezTo>
                <a:lnTo>
                  <a:pt x="159635" y="179279"/>
                </a:lnTo>
                <a:lnTo>
                  <a:pt x="188838" y="179279"/>
                </a:lnTo>
                <a:lnTo>
                  <a:pt x="188838" y="94299"/>
                </a:lnTo>
                <a:cubicBezTo>
                  <a:pt x="188838" y="59935"/>
                  <a:pt x="174643" y="42872"/>
                  <a:pt x="145679" y="42872"/>
                </a:cubicBezTo>
                <a:cubicBezTo>
                  <a:pt x="127851" y="42872"/>
                  <a:pt x="114182" y="51666"/>
                  <a:pt x="104623" y="69207"/>
                </a:cubicBezTo>
                <a:lnTo>
                  <a:pt x="104575" y="46457"/>
                </a:lnTo>
                <a:lnTo>
                  <a:pt x="77189" y="46457"/>
                </a:lnTo>
                <a:close/>
                <a:moveTo>
                  <a:pt x="0" y="179327"/>
                </a:moveTo>
                <a:lnTo>
                  <a:pt x="30207" y="179327"/>
                </a:lnTo>
                <a:lnTo>
                  <a:pt x="30207" y="46504"/>
                </a:lnTo>
                <a:lnTo>
                  <a:pt x="0" y="46504"/>
                </a:lnTo>
                <a:lnTo>
                  <a:pt x="0" y="179327"/>
                </a:lnTo>
                <a:close/>
                <a:moveTo>
                  <a:pt x="0" y="24758"/>
                </a:moveTo>
                <a:lnTo>
                  <a:pt x="30207" y="24758"/>
                </a:lnTo>
                <a:lnTo>
                  <a:pt x="30207" y="0"/>
                </a:lnTo>
                <a:lnTo>
                  <a:pt x="0" y="0"/>
                </a:lnTo>
                <a:lnTo>
                  <a:pt x="0" y="24758"/>
                </a:ln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3" name="Vrije vorm: vorm 202">
            <a:extLst>
              <a:ext uri="{FF2B5EF4-FFF2-40B4-BE49-F238E27FC236}">
                <a16:creationId xmlns:a16="http://schemas.microsoft.com/office/drawing/2014/main" id="{61507882-5C09-AFEB-B812-B6EAEF4772AD}"/>
              </a:ext>
            </a:extLst>
          </p:cNvPr>
          <p:cNvSpPr/>
          <p:nvPr userDrawn="1"/>
        </p:nvSpPr>
        <p:spPr>
          <a:xfrm>
            <a:off x="15072330" y="6960828"/>
            <a:ext cx="1136318" cy="663738"/>
          </a:xfrm>
          <a:custGeom>
            <a:avLst/>
            <a:gdLst>
              <a:gd name="connsiteX0" fmla="*/ 283398 w 568159"/>
              <a:gd name="connsiteY0" fmla="*/ 120492 h 331869"/>
              <a:gd name="connsiteX1" fmla="*/ 227076 w 568159"/>
              <a:gd name="connsiteY1" fmla="*/ 206853 h 331869"/>
              <a:gd name="connsiteX2" fmla="*/ 283398 w 568159"/>
              <a:gd name="connsiteY2" fmla="*/ 292700 h 331869"/>
              <a:gd name="connsiteX3" fmla="*/ 340230 w 568159"/>
              <a:gd name="connsiteY3" fmla="*/ 206853 h 331869"/>
              <a:gd name="connsiteX4" fmla="*/ 283398 w 568159"/>
              <a:gd name="connsiteY4" fmla="*/ 120492 h 331869"/>
              <a:gd name="connsiteX5" fmla="*/ 555700 w 568159"/>
              <a:gd name="connsiteY5" fmla="*/ 81752 h 331869"/>
              <a:gd name="connsiteX6" fmla="*/ 568159 w 568159"/>
              <a:gd name="connsiteY6" fmla="*/ 82263 h 331869"/>
              <a:gd name="connsiteX7" fmla="*/ 568159 w 568159"/>
              <a:gd name="connsiteY7" fmla="*/ 133378 h 331869"/>
              <a:gd name="connsiteX8" fmla="*/ 556638 w 568159"/>
              <a:gd name="connsiteY8" fmla="*/ 132867 h 331869"/>
              <a:gd name="connsiteX9" fmla="*/ 493406 w 568159"/>
              <a:gd name="connsiteY9" fmla="*/ 207706 h 331869"/>
              <a:gd name="connsiteX10" fmla="*/ 493406 w 568159"/>
              <a:gd name="connsiteY10" fmla="*/ 325297 h 331869"/>
              <a:gd name="connsiteX11" fmla="*/ 440413 w 568159"/>
              <a:gd name="connsiteY11" fmla="*/ 325297 h 331869"/>
              <a:gd name="connsiteX12" fmla="*/ 440413 w 568159"/>
              <a:gd name="connsiteY12" fmla="*/ 88151 h 331869"/>
              <a:gd name="connsiteX13" fmla="*/ 488798 w 568159"/>
              <a:gd name="connsiteY13" fmla="*/ 88151 h 331869"/>
              <a:gd name="connsiteX14" fmla="*/ 488798 w 568159"/>
              <a:gd name="connsiteY14" fmla="*/ 139352 h 331869"/>
              <a:gd name="connsiteX15" fmla="*/ 555700 w 568159"/>
              <a:gd name="connsiteY15" fmla="*/ 81752 h 331869"/>
              <a:gd name="connsiteX16" fmla="*/ 283398 w 568159"/>
              <a:gd name="connsiteY16" fmla="*/ 81752 h 331869"/>
              <a:gd name="connsiteX17" fmla="*/ 396893 w 568159"/>
              <a:gd name="connsiteY17" fmla="*/ 206853 h 331869"/>
              <a:gd name="connsiteX18" fmla="*/ 283398 w 568159"/>
              <a:gd name="connsiteY18" fmla="*/ 331869 h 331869"/>
              <a:gd name="connsiteX19" fmla="*/ 170413 w 568159"/>
              <a:gd name="connsiteY19" fmla="*/ 206853 h 331869"/>
              <a:gd name="connsiteX20" fmla="*/ 283398 w 568159"/>
              <a:gd name="connsiteY20" fmla="*/ 81752 h 331869"/>
              <a:gd name="connsiteX21" fmla="*/ 115372 w 568159"/>
              <a:gd name="connsiteY21" fmla="*/ 0 h 331869"/>
              <a:gd name="connsiteX22" fmla="*/ 161027 w 568159"/>
              <a:gd name="connsiteY22" fmla="*/ 4182 h 331869"/>
              <a:gd name="connsiteX23" fmla="*/ 161113 w 568159"/>
              <a:gd name="connsiteY23" fmla="*/ 4182 h 331869"/>
              <a:gd name="connsiteX24" fmla="*/ 161113 w 568159"/>
              <a:gd name="connsiteY24" fmla="*/ 42924 h 331869"/>
              <a:gd name="connsiteX25" fmla="*/ 129709 w 568159"/>
              <a:gd name="connsiteY25" fmla="*/ 39682 h 331869"/>
              <a:gd name="connsiteX26" fmla="*/ 90454 w 568159"/>
              <a:gd name="connsiteY26" fmla="*/ 81752 h 331869"/>
              <a:gd name="connsiteX27" fmla="*/ 90454 w 568159"/>
              <a:gd name="connsiteY27" fmla="*/ 88237 h 331869"/>
              <a:gd name="connsiteX28" fmla="*/ 148142 w 568159"/>
              <a:gd name="connsiteY28" fmla="*/ 88237 h 331869"/>
              <a:gd name="connsiteX29" fmla="*/ 148142 w 568159"/>
              <a:gd name="connsiteY29" fmla="*/ 124590 h 331869"/>
              <a:gd name="connsiteX30" fmla="*/ 91393 w 568159"/>
              <a:gd name="connsiteY30" fmla="*/ 124590 h 331869"/>
              <a:gd name="connsiteX31" fmla="*/ 91393 w 568159"/>
              <a:gd name="connsiteY31" fmla="*/ 325297 h 331869"/>
              <a:gd name="connsiteX32" fmla="*/ 39255 w 568159"/>
              <a:gd name="connsiteY32" fmla="*/ 325297 h 331869"/>
              <a:gd name="connsiteX33" fmla="*/ 39255 w 568159"/>
              <a:gd name="connsiteY33" fmla="*/ 124504 h 331869"/>
              <a:gd name="connsiteX34" fmla="*/ 0 w 568159"/>
              <a:gd name="connsiteY34" fmla="*/ 124504 h 331869"/>
              <a:gd name="connsiteX35" fmla="*/ 0 w 568159"/>
              <a:gd name="connsiteY35" fmla="*/ 88151 h 331869"/>
              <a:gd name="connsiteX36" fmla="*/ 39255 w 568159"/>
              <a:gd name="connsiteY36" fmla="*/ 88151 h 331869"/>
              <a:gd name="connsiteX37" fmla="*/ 39255 w 568159"/>
              <a:gd name="connsiteY37" fmla="*/ 83543 h 331869"/>
              <a:gd name="connsiteX38" fmla="*/ 115372 w 568159"/>
              <a:gd name="connsiteY38" fmla="*/ 0 h 3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8159" h="331869">
                <a:moveTo>
                  <a:pt x="283398" y="120492"/>
                </a:moveTo>
                <a:cubicBezTo>
                  <a:pt x="248324" y="120492"/>
                  <a:pt x="227076" y="150872"/>
                  <a:pt x="227076" y="206853"/>
                </a:cubicBezTo>
                <a:cubicBezTo>
                  <a:pt x="227076" y="262662"/>
                  <a:pt x="248324" y="292700"/>
                  <a:pt x="283398" y="292700"/>
                </a:cubicBezTo>
                <a:cubicBezTo>
                  <a:pt x="318042" y="292700"/>
                  <a:pt x="340230" y="262235"/>
                  <a:pt x="340230" y="206853"/>
                </a:cubicBezTo>
                <a:cubicBezTo>
                  <a:pt x="340230" y="151384"/>
                  <a:pt x="318042" y="120492"/>
                  <a:pt x="283398" y="120492"/>
                </a:cubicBezTo>
                <a:close/>
                <a:moveTo>
                  <a:pt x="555700" y="81752"/>
                </a:moveTo>
                <a:cubicBezTo>
                  <a:pt x="559369" y="81752"/>
                  <a:pt x="563551" y="81752"/>
                  <a:pt x="568159" y="82263"/>
                </a:cubicBezTo>
                <a:lnTo>
                  <a:pt x="568159" y="133378"/>
                </a:lnTo>
                <a:cubicBezTo>
                  <a:pt x="563124" y="132867"/>
                  <a:pt x="558943" y="132867"/>
                  <a:pt x="556638" y="132867"/>
                </a:cubicBezTo>
                <a:cubicBezTo>
                  <a:pt x="518408" y="132867"/>
                  <a:pt x="493492" y="161027"/>
                  <a:pt x="493406" y="207706"/>
                </a:cubicBezTo>
                <a:lnTo>
                  <a:pt x="493406" y="325297"/>
                </a:lnTo>
                <a:lnTo>
                  <a:pt x="440413" y="325297"/>
                </a:lnTo>
                <a:lnTo>
                  <a:pt x="440413" y="88151"/>
                </a:lnTo>
                <a:lnTo>
                  <a:pt x="488798" y="88151"/>
                </a:lnTo>
                <a:lnTo>
                  <a:pt x="488798" y="139352"/>
                </a:lnTo>
                <a:cubicBezTo>
                  <a:pt x="500746" y="100610"/>
                  <a:pt x="522420" y="81752"/>
                  <a:pt x="555700" y="81752"/>
                </a:cubicBezTo>
                <a:close/>
                <a:moveTo>
                  <a:pt x="283398" y="81752"/>
                </a:moveTo>
                <a:cubicBezTo>
                  <a:pt x="350812" y="81752"/>
                  <a:pt x="396893" y="130648"/>
                  <a:pt x="396893" y="206853"/>
                </a:cubicBezTo>
                <a:cubicBezTo>
                  <a:pt x="396893" y="282971"/>
                  <a:pt x="350812" y="331869"/>
                  <a:pt x="283398" y="331869"/>
                </a:cubicBezTo>
                <a:cubicBezTo>
                  <a:pt x="216067" y="331869"/>
                  <a:pt x="170413" y="282971"/>
                  <a:pt x="170413" y="206853"/>
                </a:cubicBezTo>
                <a:cubicBezTo>
                  <a:pt x="170413" y="130648"/>
                  <a:pt x="216495" y="81752"/>
                  <a:pt x="283398" y="81752"/>
                </a:cubicBezTo>
                <a:close/>
                <a:moveTo>
                  <a:pt x="115372" y="0"/>
                </a:moveTo>
                <a:cubicBezTo>
                  <a:pt x="131501" y="0"/>
                  <a:pt x="146690" y="939"/>
                  <a:pt x="161027" y="4182"/>
                </a:cubicBezTo>
                <a:lnTo>
                  <a:pt x="161113" y="4182"/>
                </a:lnTo>
                <a:lnTo>
                  <a:pt x="161113" y="42924"/>
                </a:lnTo>
                <a:cubicBezTo>
                  <a:pt x="147715" y="40619"/>
                  <a:pt x="137559" y="39682"/>
                  <a:pt x="129709" y="39682"/>
                </a:cubicBezTo>
                <a:cubicBezTo>
                  <a:pt x="101976" y="39682"/>
                  <a:pt x="90454" y="52651"/>
                  <a:pt x="90454" y="81752"/>
                </a:cubicBezTo>
                <a:lnTo>
                  <a:pt x="90454" y="88237"/>
                </a:lnTo>
                <a:lnTo>
                  <a:pt x="148142" y="88237"/>
                </a:lnTo>
                <a:lnTo>
                  <a:pt x="148142" y="124590"/>
                </a:lnTo>
                <a:lnTo>
                  <a:pt x="91393" y="124590"/>
                </a:lnTo>
                <a:lnTo>
                  <a:pt x="91393" y="325297"/>
                </a:lnTo>
                <a:lnTo>
                  <a:pt x="39255" y="325297"/>
                </a:lnTo>
                <a:lnTo>
                  <a:pt x="39255" y="124504"/>
                </a:lnTo>
                <a:lnTo>
                  <a:pt x="0" y="124504"/>
                </a:lnTo>
                <a:lnTo>
                  <a:pt x="0" y="88151"/>
                </a:lnTo>
                <a:lnTo>
                  <a:pt x="39255" y="88151"/>
                </a:lnTo>
                <a:lnTo>
                  <a:pt x="39255" y="83543"/>
                </a:lnTo>
                <a:cubicBezTo>
                  <a:pt x="39255" y="26710"/>
                  <a:pt x="63233" y="0"/>
                  <a:pt x="115372" y="0"/>
                </a:cubicBezTo>
                <a:close/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D2823E83-337B-EBE8-2DC9-AC1B405239E1}"/>
              </a:ext>
            </a:extLst>
          </p:cNvPr>
          <p:cNvSpPr/>
          <p:nvPr userDrawn="1"/>
        </p:nvSpPr>
        <p:spPr>
          <a:xfrm>
            <a:off x="0" y="0"/>
            <a:ext cx="14795844" cy="13716000"/>
          </a:xfrm>
          <a:prstGeom prst="rect">
            <a:avLst/>
          </a:prstGeom>
          <a:solidFill>
            <a:srgbClr val="2EA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537EE3E7-E6A1-2A71-DD63-989DA6DC30E2}"/>
              </a:ext>
            </a:extLst>
          </p:cNvPr>
          <p:cNvSpPr/>
          <p:nvPr/>
        </p:nvSpPr>
        <p:spPr>
          <a:xfrm>
            <a:off x="0" y="6705238"/>
            <a:ext cx="6036788" cy="3203896"/>
          </a:xfrm>
          <a:custGeom>
            <a:avLst/>
            <a:gdLst>
              <a:gd name="connsiteX0" fmla="*/ 3018394 w 3018394"/>
              <a:gd name="connsiteY0" fmla="*/ 0 h 1601948"/>
              <a:gd name="connsiteX1" fmla="*/ 3018394 w 3018394"/>
              <a:gd name="connsiteY1" fmla="*/ 75719 h 1601948"/>
              <a:gd name="connsiteX2" fmla="*/ 769532 w 3018394"/>
              <a:gd name="connsiteY2" fmla="*/ 823934 h 1601948"/>
              <a:gd name="connsiteX3" fmla="*/ 19912 w 3018394"/>
              <a:gd name="connsiteY3" fmla="*/ 1573121 h 1601948"/>
              <a:gd name="connsiteX4" fmla="*/ 0 w 3018394"/>
              <a:gd name="connsiteY4" fmla="*/ 1601948 h 1601948"/>
              <a:gd name="connsiteX5" fmla="*/ 0 w 3018394"/>
              <a:gd name="connsiteY5" fmla="*/ 1477374 h 1601948"/>
              <a:gd name="connsiteX6" fmla="*/ 129896 w 3018394"/>
              <a:gd name="connsiteY6" fmla="*/ 1316645 h 1601948"/>
              <a:gd name="connsiteX7" fmla="*/ 724101 w 3018394"/>
              <a:gd name="connsiteY7" fmla="*/ 763358 h 1601948"/>
              <a:gd name="connsiteX8" fmla="*/ 3018394 w 3018394"/>
              <a:gd name="connsiteY8" fmla="*/ 0 h 1601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8394" h="1601948">
                <a:moveTo>
                  <a:pt x="3018394" y="0"/>
                </a:moveTo>
                <a:lnTo>
                  <a:pt x="3018394" y="75719"/>
                </a:lnTo>
                <a:cubicBezTo>
                  <a:pt x="2199436" y="75719"/>
                  <a:pt x="1421800" y="334463"/>
                  <a:pt x="769532" y="823934"/>
                </a:cubicBezTo>
                <a:cubicBezTo>
                  <a:pt x="485477" y="1037137"/>
                  <a:pt x="233224" y="1289174"/>
                  <a:pt x="19912" y="1573121"/>
                </a:cubicBezTo>
                <a:lnTo>
                  <a:pt x="0" y="1601948"/>
                </a:lnTo>
                <a:lnTo>
                  <a:pt x="0" y="1477374"/>
                </a:lnTo>
                <a:lnTo>
                  <a:pt x="129896" y="1316645"/>
                </a:lnTo>
                <a:cubicBezTo>
                  <a:pt x="307672" y="1111924"/>
                  <a:pt x="506760" y="926507"/>
                  <a:pt x="724101" y="763358"/>
                </a:cubicBezTo>
                <a:cubicBezTo>
                  <a:pt x="1389565" y="263936"/>
                  <a:pt x="2182886" y="0"/>
                  <a:pt x="3018394" y="0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3" name="Vrije vorm: vorm 92">
            <a:extLst>
              <a:ext uri="{FF2B5EF4-FFF2-40B4-BE49-F238E27FC236}">
                <a16:creationId xmlns:a16="http://schemas.microsoft.com/office/drawing/2014/main" id="{88DE1C13-9FF9-BA9E-37BD-12D6F3BF9301}"/>
              </a:ext>
            </a:extLst>
          </p:cNvPr>
          <p:cNvSpPr/>
          <p:nvPr/>
        </p:nvSpPr>
        <p:spPr>
          <a:xfrm>
            <a:off x="2" y="7336954"/>
            <a:ext cx="4571746" cy="6379046"/>
          </a:xfrm>
          <a:custGeom>
            <a:avLst/>
            <a:gdLst>
              <a:gd name="connsiteX0" fmla="*/ 0 w 2285873"/>
              <a:gd name="connsiteY0" fmla="*/ 0 h 3189523"/>
              <a:gd name="connsiteX1" fmla="*/ 249321 w 2285873"/>
              <a:gd name="connsiteY1" fmla="*/ 118354 h 3189523"/>
              <a:gd name="connsiteX2" fmla="*/ 771371 w 2285873"/>
              <a:gd name="connsiteY2" fmla="*/ 448907 h 3189523"/>
              <a:gd name="connsiteX3" fmla="*/ 1535703 w 2285873"/>
              <a:gd name="connsiteY3" fmla="*/ 1213671 h 3189523"/>
              <a:gd name="connsiteX4" fmla="*/ 2250018 w 2285873"/>
              <a:gd name="connsiteY4" fmla="*/ 2890582 h 3189523"/>
              <a:gd name="connsiteX5" fmla="*/ 2285873 w 2285873"/>
              <a:gd name="connsiteY5" fmla="*/ 3189523 h 3189523"/>
              <a:gd name="connsiteX6" fmla="*/ 2209657 w 2285873"/>
              <a:gd name="connsiteY6" fmla="*/ 3189523 h 3189523"/>
              <a:gd name="connsiteX7" fmla="*/ 2175265 w 2285873"/>
              <a:gd name="connsiteY7" fmla="*/ 2902807 h 3189523"/>
              <a:gd name="connsiteX8" fmla="*/ 1475127 w 2285873"/>
              <a:gd name="connsiteY8" fmla="*/ 1259102 h 3189523"/>
              <a:gd name="connsiteX9" fmla="*/ 725940 w 2285873"/>
              <a:gd name="connsiteY9" fmla="*/ 509482 h 3189523"/>
              <a:gd name="connsiteX10" fmla="*/ 214198 w 2285873"/>
              <a:gd name="connsiteY10" fmla="*/ 185447 h 3189523"/>
              <a:gd name="connsiteX11" fmla="*/ 0 w 2285873"/>
              <a:gd name="connsiteY11" fmla="*/ 83764 h 318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5873" h="3189523">
                <a:moveTo>
                  <a:pt x="0" y="0"/>
                </a:moveTo>
                <a:lnTo>
                  <a:pt x="249321" y="118354"/>
                </a:lnTo>
                <a:cubicBezTo>
                  <a:pt x="430459" y="213501"/>
                  <a:pt x="604924" y="323835"/>
                  <a:pt x="771371" y="448907"/>
                </a:cubicBezTo>
                <a:cubicBezTo>
                  <a:pt x="1061051" y="666545"/>
                  <a:pt x="1318172" y="923882"/>
                  <a:pt x="1535703" y="1213671"/>
                </a:cubicBezTo>
                <a:cubicBezTo>
                  <a:pt x="1910270" y="1712769"/>
                  <a:pt x="2152376" y="2283787"/>
                  <a:pt x="2250018" y="2890582"/>
                </a:cubicBezTo>
                <a:lnTo>
                  <a:pt x="2285873" y="3189523"/>
                </a:lnTo>
                <a:lnTo>
                  <a:pt x="2209657" y="3189523"/>
                </a:lnTo>
                <a:lnTo>
                  <a:pt x="2175265" y="2902807"/>
                </a:lnTo>
                <a:cubicBezTo>
                  <a:pt x="2079550" y="2308024"/>
                  <a:pt x="1842230" y="1748303"/>
                  <a:pt x="1475127" y="1259102"/>
                </a:cubicBezTo>
                <a:cubicBezTo>
                  <a:pt x="1261924" y="975047"/>
                  <a:pt x="1009887" y="722794"/>
                  <a:pt x="725940" y="509482"/>
                </a:cubicBezTo>
                <a:cubicBezTo>
                  <a:pt x="562765" y="386871"/>
                  <a:pt x="391748" y="278714"/>
                  <a:pt x="214198" y="185447"/>
                </a:cubicBezTo>
                <a:lnTo>
                  <a:pt x="0" y="83764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99990">
                <a:srgbClr val="55A32E">
                  <a:alpha val="1176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136AF172-1313-5BD3-0B5B-CCF80891B460}"/>
              </a:ext>
            </a:extLst>
          </p:cNvPr>
          <p:cNvSpPr/>
          <p:nvPr/>
        </p:nvSpPr>
        <p:spPr>
          <a:xfrm>
            <a:off x="-20752" y="647700"/>
            <a:ext cx="7647644" cy="7647642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9888 w 3823822"/>
              <a:gd name="connsiteY2" fmla="*/ 1574960 h 3823821"/>
              <a:gd name="connsiteX3" fmla="*/ 2248862 w 3823822"/>
              <a:gd name="connsiteY3" fmla="*/ 823934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4293 w 3823822"/>
              <a:gd name="connsiteY6" fmla="*/ 763358 h 3823821"/>
              <a:gd name="connsiteX7" fmla="*/ 3060464 w 3823822"/>
              <a:gd name="connsiteY7" fmla="*/ 1529421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4864"/>
                  <a:pt x="3489360" y="2227228"/>
                  <a:pt x="2999888" y="1574960"/>
                </a:cubicBezTo>
                <a:cubicBezTo>
                  <a:pt x="2786252" y="1290256"/>
                  <a:pt x="2533566" y="1037678"/>
                  <a:pt x="2248862" y="823934"/>
                </a:cubicBezTo>
                <a:cubicBezTo>
                  <a:pt x="1596595" y="334463"/>
                  <a:pt x="818958" y="75719"/>
                  <a:pt x="0" y="75719"/>
                </a:cubicBezTo>
                <a:lnTo>
                  <a:pt x="0" y="0"/>
                </a:lnTo>
                <a:cubicBezTo>
                  <a:pt x="835508" y="0"/>
                  <a:pt x="1628829" y="263936"/>
                  <a:pt x="2294293" y="763358"/>
                </a:cubicBezTo>
                <a:cubicBezTo>
                  <a:pt x="2584731" y="981321"/>
                  <a:pt x="2842501" y="1239091"/>
                  <a:pt x="3060464" y="1529421"/>
                </a:cubicBezTo>
                <a:cubicBezTo>
                  <a:pt x="3559886" y="2194993"/>
                  <a:pt x="3823822" y="2988314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BF1FD37-CCA2-7C05-BD6B-4E074374BA9D}"/>
              </a:ext>
            </a:extLst>
          </p:cNvPr>
          <p:cNvSpPr/>
          <p:nvPr/>
        </p:nvSpPr>
        <p:spPr>
          <a:xfrm>
            <a:off x="0" y="3639524"/>
            <a:ext cx="7647644" cy="7647642"/>
          </a:xfrm>
          <a:custGeom>
            <a:avLst/>
            <a:gdLst>
              <a:gd name="connsiteX0" fmla="*/ 3823822 w 3823822"/>
              <a:gd name="connsiteY0" fmla="*/ 3823822 h 3823821"/>
              <a:gd name="connsiteX1" fmla="*/ 3748103 w 3823822"/>
              <a:gd name="connsiteY1" fmla="*/ 3823822 h 3823821"/>
              <a:gd name="connsiteX2" fmla="*/ 2998482 w 3823822"/>
              <a:gd name="connsiteY2" fmla="*/ 1573121 h 3823821"/>
              <a:gd name="connsiteX3" fmla="*/ 2250592 w 3823822"/>
              <a:gd name="connsiteY3" fmla="*/ 825232 h 3823821"/>
              <a:gd name="connsiteX4" fmla="*/ 0 w 3823822"/>
              <a:gd name="connsiteY4" fmla="*/ 75719 h 3823821"/>
              <a:gd name="connsiteX5" fmla="*/ 0 w 3823822"/>
              <a:gd name="connsiteY5" fmla="*/ 0 h 3823821"/>
              <a:gd name="connsiteX6" fmla="*/ 2296132 w 3823822"/>
              <a:gd name="connsiteY6" fmla="*/ 764764 h 3823821"/>
              <a:gd name="connsiteX7" fmla="*/ 3059058 w 3823822"/>
              <a:gd name="connsiteY7" fmla="*/ 1527690 h 3823821"/>
              <a:gd name="connsiteX8" fmla="*/ 3823822 w 3823822"/>
              <a:gd name="connsiteY8" fmla="*/ 3823822 h 38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3822" h="3823821">
                <a:moveTo>
                  <a:pt x="3823822" y="3823822"/>
                </a:moveTo>
                <a:lnTo>
                  <a:pt x="3748103" y="3823822"/>
                </a:lnTo>
                <a:cubicBezTo>
                  <a:pt x="3748103" y="3003999"/>
                  <a:pt x="3488927" y="2225821"/>
                  <a:pt x="2998482" y="1573121"/>
                </a:cubicBezTo>
                <a:cubicBezTo>
                  <a:pt x="2785495" y="1289715"/>
                  <a:pt x="2533891" y="1038111"/>
                  <a:pt x="2250592" y="825232"/>
                </a:cubicBezTo>
                <a:cubicBezTo>
                  <a:pt x="1598001" y="334895"/>
                  <a:pt x="819823" y="75719"/>
                  <a:pt x="0" y="75719"/>
                </a:cubicBezTo>
                <a:lnTo>
                  <a:pt x="0" y="0"/>
                </a:lnTo>
                <a:cubicBezTo>
                  <a:pt x="836373" y="0"/>
                  <a:pt x="1630344" y="264476"/>
                  <a:pt x="2296132" y="764764"/>
                </a:cubicBezTo>
                <a:cubicBezTo>
                  <a:pt x="2585163" y="981970"/>
                  <a:pt x="2841852" y="1238551"/>
                  <a:pt x="3059058" y="1527690"/>
                </a:cubicBezTo>
                <a:cubicBezTo>
                  <a:pt x="3559346" y="2193478"/>
                  <a:pt x="3823822" y="2987557"/>
                  <a:pt x="3823822" y="3823822"/>
                </a:cubicBez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1" name="Vrije vorm: vorm 90">
            <a:extLst>
              <a:ext uri="{FF2B5EF4-FFF2-40B4-BE49-F238E27FC236}">
                <a16:creationId xmlns:a16="http://schemas.microsoft.com/office/drawing/2014/main" id="{C38E1B9C-2671-4A03-5AC3-87CC8B2681A3}"/>
              </a:ext>
            </a:extLst>
          </p:cNvPr>
          <p:cNvSpPr/>
          <p:nvPr userDrawn="1"/>
        </p:nvSpPr>
        <p:spPr>
          <a:xfrm>
            <a:off x="0" y="3671772"/>
            <a:ext cx="3083738" cy="6137956"/>
          </a:xfrm>
          <a:custGeom>
            <a:avLst/>
            <a:gdLst>
              <a:gd name="connsiteX0" fmla="*/ 0 w 1541869"/>
              <a:gd name="connsiteY0" fmla="*/ 0 h 3068978"/>
              <a:gd name="connsiteX1" fmla="*/ 12340 w 1541869"/>
              <a:gd name="connsiteY1" fmla="*/ 8514 h 3068978"/>
              <a:gd name="connsiteX2" fmla="*/ 778511 w 1541869"/>
              <a:gd name="connsiteY2" fmla="*/ 774577 h 3068978"/>
              <a:gd name="connsiteX3" fmla="*/ 1541869 w 1541869"/>
              <a:gd name="connsiteY3" fmla="*/ 3068978 h 3068978"/>
              <a:gd name="connsiteX4" fmla="*/ 1466150 w 1541869"/>
              <a:gd name="connsiteY4" fmla="*/ 3068978 h 3068978"/>
              <a:gd name="connsiteX5" fmla="*/ 717935 w 1541869"/>
              <a:gd name="connsiteY5" fmla="*/ 820116 h 3068978"/>
              <a:gd name="connsiteX6" fmla="*/ 174324 w 1541869"/>
              <a:gd name="connsiteY6" fmla="*/ 236529 h 3068978"/>
              <a:gd name="connsiteX7" fmla="*/ 0 w 1541869"/>
              <a:gd name="connsiteY7" fmla="*/ 95803 h 306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1869" h="3068978">
                <a:moveTo>
                  <a:pt x="0" y="0"/>
                </a:moveTo>
                <a:lnTo>
                  <a:pt x="12340" y="8514"/>
                </a:lnTo>
                <a:cubicBezTo>
                  <a:pt x="302778" y="226477"/>
                  <a:pt x="560548" y="484247"/>
                  <a:pt x="778511" y="774577"/>
                </a:cubicBezTo>
                <a:cubicBezTo>
                  <a:pt x="1277934" y="1440149"/>
                  <a:pt x="1541869" y="2233470"/>
                  <a:pt x="1541869" y="3068978"/>
                </a:cubicBezTo>
                <a:lnTo>
                  <a:pt x="1466150" y="3068978"/>
                </a:lnTo>
                <a:cubicBezTo>
                  <a:pt x="1466150" y="2250020"/>
                  <a:pt x="1207406" y="1472384"/>
                  <a:pt x="717935" y="820116"/>
                </a:cubicBezTo>
                <a:cubicBezTo>
                  <a:pt x="557708" y="606588"/>
                  <a:pt x="375515" y="411070"/>
                  <a:pt x="174324" y="236529"/>
                </a:cubicBezTo>
                <a:lnTo>
                  <a:pt x="0" y="95803"/>
                </a:lnTo>
                <a:close/>
              </a:path>
            </a:pathLst>
          </a:custGeom>
          <a:gradFill>
            <a:gsLst>
              <a:gs pos="0">
                <a:srgbClr val="F3FAF0"/>
              </a:gs>
              <a:gs pos="50000">
                <a:srgbClr val="F3FAF0">
                  <a:alpha val="49804"/>
                </a:srgbClr>
              </a:gs>
              <a:gs pos="100000">
                <a:srgbClr val="F3FAF0">
                  <a:alpha val="0"/>
                </a:srgbClr>
              </a:gs>
            </a:gsLst>
            <a:lin ang="5400000" scaled="1"/>
          </a:gradFill>
          <a:ln w="108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56" name="Groep 155">
            <a:extLst>
              <a:ext uri="{FF2B5EF4-FFF2-40B4-BE49-F238E27FC236}">
                <a16:creationId xmlns:a16="http://schemas.microsoft.com/office/drawing/2014/main" id="{DE4FA4CD-86B8-5D2F-9BE5-D06D5830A4E3}"/>
              </a:ext>
            </a:extLst>
          </p:cNvPr>
          <p:cNvGrpSpPr/>
          <p:nvPr userDrawn="1"/>
        </p:nvGrpSpPr>
        <p:grpSpPr>
          <a:xfrm>
            <a:off x="2872200" y="537308"/>
            <a:ext cx="303930" cy="303930"/>
            <a:chOff x="2872200" y="537308"/>
            <a:chExt cx="303930" cy="303930"/>
          </a:xfrm>
        </p:grpSpPr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2D68D67D-3A99-0080-B1F5-23ABF58C749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4E5C3AE7-6AAB-6EA4-9D49-942D82E1682F}"/>
                </a:ext>
              </a:extLst>
            </p:cNvPr>
            <p:cNvSpPr/>
            <p:nvPr/>
          </p:nvSpPr>
          <p:spPr>
            <a:xfrm>
              <a:off x="2872200" y="53730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49695 w 167268"/>
                <a:gd name="connsiteY6" fmla="*/ 84117 h 167268"/>
                <a:gd name="connsiteX7" fmla="*/ 59732 w 167268"/>
                <a:gd name="connsiteY7" fmla="*/ 59732 h 167268"/>
                <a:gd name="connsiteX8" fmla="*/ 107523 w 167268"/>
                <a:gd name="connsiteY8" fmla="*/ 59732 h 167268"/>
                <a:gd name="connsiteX9" fmla="*/ 107523 w 167268"/>
                <a:gd name="connsiteY9" fmla="*/ 10752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7350"/>
                    <a:pt x="49959" y="102591"/>
                    <a:pt x="49695" y="84117"/>
                  </a:cubicBezTo>
                  <a:cubicBezTo>
                    <a:pt x="49552" y="74957"/>
                    <a:pt x="53185" y="66143"/>
                    <a:pt x="59732" y="59732"/>
                  </a:cubicBezTo>
                  <a:cubicBezTo>
                    <a:pt x="72934" y="46534"/>
                    <a:pt x="94321" y="46534"/>
                    <a:pt x="107523" y="59732"/>
                  </a:cubicBezTo>
                  <a:cubicBezTo>
                    <a:pt x="120725" y="72929"/>
                    <a:pt x="120725" y="94325"/>
                    <a:pt x="107523" y="107523"/>
                  </a:cubicBezTo>
                  <a:cubicBezTo>
                    <a:pt x="101131" y="113745"/>
                    <a:pt x="92540" y="117182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5" name="Vrije vorm: vorm 44">
            <a:extLst>
              <a:ext uri="{FF2B5EF4-FFF2-40B4-BE49-F238E27FC236}">
                <a16:creationId xmlns:a16="http://schemas.microsoft.com/office/drawing/2014/main" id="{C4C69539-A594-FD56-6A35-58FF5FCE785E}"/>
              </a:ext>
            </a:extLst>
          </p:cNvPr>
          <p:cNvSpPr/>
          <p:nvPr/>
        </p:nvSpPr>
        <p:spPr>
          <a:xfrm>
            <a:off x="5911504" y="537308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49695 w 167268"/>
              <a:gd name="connsiteY6" fmla="*/ 84117 h 167268"/>
              <a:gd name="connsiteX7" fmla="*/ 59732 w 167268"/>
              <a:gd name="connsiteY7" fmla="*/ 59732 h 167268"/>
              <a:gd name="connsiteX8" fmla="*/ 107523 w 167268"/>
              <a:gd name="connsiteY8" fmla="*/ 59732 h 167268"/>
              <a:gd name="connsiteX9" fmla="*/ 107523 w 167268"/>
              <a:gd name="connsiteY9" fmla="*/ 10752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7350"/>
                  <a:pt x="49959" y="102591"/>
                  <a:pt x="49695" y="84117"/>
                </a:cubicBezTo>
                <a:cubicBezTo>
                  <a:pt x="49552" y="74957"/>
                  <a:pt x="53185" y="66143"/>
                  <a:pt x="59732" y="59732"/>
                </a:cubicBezTo>
                <a:cubicBezTo>
                  <a:pt x="72934" y="46534"/>
                  <a:pt x="94321" y="46534"/>
                  <a:pt x="107523" y="59732"/>
                </a:cubicBezTo>
                <a:cubicBezTo>
                  <a:pt x="120725" y="72929"/>
                  <a:pt x="120725" y="94325"/>
                  <a:pt x="107523" y="107523"/>
                </a:cubicBezTo>
                <a:cubicBezTo>
                  <a:pt x="101131" y="113745"/>
                  <a:pt x="92540" y="117182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GB"/>
          </a:p>
        </p:txBody>
      </p:sp>
      <p:grpSp>
        <p:nvGrpSpPr>
          <p:cNvPr id="163" name="Groep 162">
            <a:extLst>
              <a:ext uri="{FF2B5EF4-FFF2-40B4-BE49-F238E27FC236}">
                <a16:creationId xmlns:a16="http://schemas.microsoft.com/office/drawing/2014/main" id="{8731AB22-EB0B-7705-3405-9855734AEAE6}"/>
              </a:ext>
            </a:extLst>
          </p:cNvPr>
          <p:cNvGrpSpPr/>
          <p:nvPr userDrawn="1"/>
        </p:nvGrpSpPr>
        <p:grpSpPr>
          <a:xfrm>
            <a:off x="1352550" y="2056958"/>
            <a:ext cx="303930" cy="303930"/>
            <a:chOff x="1352550" y="2056958"/>
            <a:chExt cx="303930" cy="303930"/>
          </a:xfrm>
        </p:grpSpPr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B721ED27-068D-A9AD-5F1D-E603301402F7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3EC05E37-E9A5-5895-70A3-26FBCAC9FDF8}"/>
                </a:ext>
              </a:extLst>
            </p:cNvPr>
            <p:cNvSpPr/>
            <p:nvPr/>
          </p:nvSpPr>
          <p:spPr>
            <a:xfrm>
              <a:off x="1352550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9732 w 167268"/>
                <a:gd name="connsiteY6" fmla="*/ 107284 h 167268"/>
                <a:gd name="connsiteX7" fmla="*/ 59254 w 167268"/>
                <a:gd name="connsiteY7" fmla="*/ 59975 h 167268"/>
                <a:gd name="connsiteX8" fmla="*/ 59732 w 167268"/>
                <a:gd name="connsiteY8" fmla="*/ 59493 h 167268"/>
                <a:gd name="connsiteX9" fmla="*/ 107045 w 167268"/>
                <a:gd name="connsiteY9" fmla="*/ 59010 h 167268"/>
                <a:gd name="connsiteX10" fmla="*/ 107523 w 167268"/>
                <a:gd name="connsiteY10" fmla="*/ 59493 h 167268"/>
                <a:gd name="connsiteX11" fmla="*/ 108001 w 167268"/>
                <a:gd name="connsiteY11" fmla="*/ 106801 h 167268"/>
                <a:gd name="connsiteX12" fmla="*/ 107523 w 167268"/>
                <a:gd name="connsiteY12" fmla="*/ 107284 h 167268"/>
                <a:gd name="connsiteX13" fmla="*/ 83627 w 167268"/>
                <a:gd name="connsiteY13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74678" y="117093"/>
                    <a:pt x="66100" y="113572"/>
                    <a:pt x="59732" y="107284"/>
                  </a:cubicBezTo>
                  <a:cubicBezTo>
                    <a:pt x="46529" y="94354"/>
                    <a:pt x="46315" y="73173"/>
                    <a:pt x="59254" y="59975"/>
                  </a:cubicBezTo>
                  <a:cubicBezTo>
                    <a:pt x="59409" y="59813"/>
                    <a:pt x="59564" y="59652"/>
                    <a:pt x="59732" y="59493"/>
                  </a:cubicBezTo>
                  <a:cubicBezTo>
                    <a:pt x="72659" y="46295"/>
                    <a:pt x="93843" y="46079"/>
                    <a:pt x="107045" y="59010"/>
                  </a:cubicBezTo>
                  <a:cubicBezTo>
                    <a:pt x="107200" y="59169"/>
                    <a:pt x="107367" y="59330"/>
                    <a:pt x="107523" y="59493"/>
                  </a:cubicBezTo>
                  <a:cubicBezTo>
                    <a:pt x="120725" y="72424"/>
                    <a:pt x="120940" y="93603"/>
                    <a:pt x="108001" y="106801"/>
                  </a:cubicBezTo>
                  <a:cubicBezTo>
                    <a:pt x="107845" y="106963"/>
                    <a:pt x="107690" y="107125"/>
                    <a:pt x="107523" y="107284"/>
                  </a:cubicBezTo>
                  <a:cubicBezTo>
                    <a:pt x="101155" y="113572"/>
                    <a:pt x="92576" y="117093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0B80B5B9-7165-F285-68BA-300394543AC2}"/>
              </a:ext>
            </a:extLst>
          </p:cNvPr>
          <p:cNvGrpSpPr/>
          <p:nvPr userDrawn="1"/>
        </p:nvGrpSpPr>
        <p:grpSpPr>
          <a:xfrm>
            <a:off x="4391854" y="2056958"/>
            <a:ext cx="303930" cy="303930"/>
            <a:chOff x="4391854" y="2056958"/>
            <a:chExt cx="303930" cy="303930"/>
          </a:xfrm>
        </p:grpSpPr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ECCEBEA7-6B2E-AA98-177C-74E7A9DD60EB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2AF6DBA9-A6EF-A638-E228-9F1A50B158A5}"/>
                </a:ext>
              </a:extLst>
            </p:cNvPr>
            <p:cNvSpPr/>
            <p:nvPr/>
          </p:nvSpPr>
          <p:spPr>
            <a:xfrm>
              <a:off x="4391854" y="2056958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7 h 167268"/>
                <a:gd name="connsiteX7" fmla="*/ 84105 w 167268"/>
                <a:gd name="connsiteY7" fmla="*/ 50175 h 167268"/>
                <a:gd name="connsiteX8" fmla="*/ 117320 w 167268"/>
                <a:gd name="connsiteY8" fmla="*/ 83869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8"/>
                    <a:pt x="50281" y="101863"/>
                    <a:pt x="50412" y="83387"/>
                  </a:cubicBezTo>
                  <a:cubicBezTo>
                    <a:pt x="50544" y="64912"/>
                    <a:pt x="65634" y="50042"/>
                    <a:pt x="84105" y="50175"/>
                  </a:cubicBezTo>
                  <a:cubicBezTo>
                    <a:pt x="102588" y="50309"/>
                    <a:pt x="117451" y="65393"/>
                    <a:pt x="117320" y="83869"/>
                  </a:cubicBezTo>
                  <a:cubicBezTo>
                    <a:pt x="117260" y="92657"/>
                    <a:pt x="113736" y="101068"/>
                    <a:pt x="107523" y="107284"/>
                  </a:cubicBezTo>
                  <a:cubicBezTo>
                    <a:pt x="101178" y="113593"/>
                    <a:pt x="92576" y="117119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2" name="Groep 161">
            <a:extLst>
              <a:ext uri="{FF2B5EF4-FFF2-40B4-BE49-F238E27FC236}">
                <a16:creationId xmlns:a16="http://schemas.microsoft.com/office/drawing/2014/main" id="{7B7D2BA0-D05A-A0A2-0B6B-6A26CC015F37}"/>
              </a:ext>
            </a:extLst>
          </p:cNvPr>
          <p:cNvGrpSpPr/>
          <p:nvPr userDrawn="1"/>
        </p:nvGrpSpPr>
        <p:grpSpPr>
          <a:xfrm>
            <a:off x="2872200" y="3576610"/>
            <a:ext cx="303930" cy="303930"/>
            <a:chOff x="2872200" y="3576610"/>
            <a:chExt cx="303930" cy="303930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8A125716-26D8-31F5-8C30-D9F2919D2C94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BB004EFC-EFCE-790B-285E-3BE07FAE7556}"/>
                </a:ext>
              </a:extLst>
            </p:cNvPr>
            <p:cNvSpPr/>
            <p:nvPr/>
          </p:nvSpPr>
          <p:spPr>
            <a:xfrm>
              <a:off x="2872200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58" name="Groep 157">
            <a:extLst>
              <a:ext uri="{FF2B5EF4-FFF2-40B4-BE49-F238E27FC236}">
                <a16:creationId xmlns:a16="http://schemas.microsoft.com/office/drawing/2014/main" id="{984FA816-DE39-A0E1-8328-81C54E0D0358}"/>
              </a:ext>
            </a:extLst>
          </p:cNvPr>
          <p:cNvGrpSpPr/>
          <p:nvPr userDrawn="1"/>
        </p:nvGrpSpPr>
        <p:grpSpPr>
          <a:xfrm>
            <a:off x="5911504" y="3576610"/>
            <a:ext cx="303930" cy="303930"/>
            <a:chOff x="5911504" y="3576610"/>
            <a:chExt cx="303930" cy="303930"/>
          </a:xfrm>
        </p:grpSpPr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AD86F847-8E61-1D6F-78D0-FB5A19372180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Vrije vorm: vorm 70">
              <a:extLst>
                <a:ext uri="{FF2B5EF4-FFF2-40B4-BE49-F238E27FC236}">
                  <a16:creationId xmlns:a16="http://schemas.microsoft.com/office/drawing/2014/main" id="{FDEAE792-505A-B947-5B3D-F2D7F7551D23}"/>
                </a:ext>
              </a:extLst>
            </p:cNvPr>
            <p:cNvSpPr/>
            <p:nvPr/>
          </p:nvSpPr>
          <p:spPr>
            <a:xfrm>
              <a:off x="5911504" y="357661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4" name="Groep 163">
            <a:extLst>
              <a:ext uri="{FF2B5EF4-FFF2-40B4-BE49-F238E27FC236}">
                <a16:creationId xmlns:a16="http://schemas.microsoft.com/office/drawing/2014/main" id="{B0A7183E-C35F-6C61-AEE0-F1C935378057}"/>
              </a:ext>
            </a:extLst>
          </p:cNvPr>
          <p:cNvGrpSpPr/>
          <p:nvPr userDrawn="1"/>
        </p:nvGrpSpPr>
        <p:grpSpPr>
          <a:xfrm>
            <a:off x="1352550" y="5096262"/>
            <a:ext cx="303930" cy="303930"/>
            <a:chOff x="1352550" y="5096262"/>
            <a:chExt cx="303930" cy="303930"/>
          </a:xfrm>
        </p:grpSpPr>
        <p:sp>
          <p:nvSpPr>
            <p:cNvPr id="80" name="Vrije vorm: vorm 79">
              <a:extLst>
                <a:ext uri="{FF2B5EF4-FFF2-40B4-BE49-F238E27FC236}">
                  <a16:creationId xmlns:a16="http://schemas.microsoft.com/office/drawing/2014/main" id="{D2E2D6AA-4CA8-D20E-CBDB-5434A2E39CED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Vrije vorm: vorm 80">
              <a:extLst>
                <a:ext uri="{FF2B5EF4-FFF2-40B4-BE49-F238E27FC236}">
                  <a16:creationId xmlns:a16="http://schemas.microsoft.com/office/drawing/2014/main" id="{4301B2DD-311B-2255-EA5B-04951991C33C}"/>
                </a:ext>
              </a:extLst>
            </p:cNvPr>
            <p:cNvSpPr/>
            <p:nvPr/>
          </p:nvSpPr>
          <p:spPr>
            <a:xfrm>
              <a:off x="1352550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CE4F4FA7-E506-2F57-F370-F6834CB0762A}"/>
              </a:ext>
            </a:extLst>
          </p:cNvPr>
          <p:cNvGrpSpPr/>
          <p:nvPr userDrawn="1"/>
        </p:nvGrpSpPr>
        <p:grpSpPr>
          <a:xfrm>
            <a:off x="4391854" y="5096262"/>
            <a:ext cx="303930" cy="303930"/>
            <a:chOff x="4391854" y="5096262"/>
            <a:chExt cx="303930" cy="303930"/>
          </a:xfrm>
        </p:grpSpPr>
        <p:sp>
          <p:nvSpPr>
            <p:cNvPr id="82" name="Vrije vorm: vorm 81">
              <a:extLst>
                <a:ext uri="{FF2B5EF4-FFF2-40B4-BE49-F238E27FC236}">
                  <a16:creationId xmlns:a16="http://schemas.microsoft.com/office/drawing/2014/main" id="{567D651F-B8AF-EB1B-946A-90EC4F80C48D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Vrije vorm: vorm 82">
              <a:extLst>
                <a:ext uri="{FF2B5EF4-FFF2-40B4-BE49-F238E27FC236}">
                  <a16:creationId xmlns:a16="http://schemas.microsoft.com/office/drawing/2014/main" id="{C58E6801-4084-0EAD-A0FE-E6C5FE4198EF}"/>
                </a:ext>
              </a:extLst>
            </p:cNvPr>
            <p:cNvSpPr/>
            <p:nvPr/>
          </p:nvSpPr>
          <p:spPr>
            <a:xfrm>
              <a:off x="4391854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C9687D3C-EE2D-58ED-5ED2-6F58BFF75D3D}"/>
              </a:ext>
            </a:extLst>
          </p:cNvPr>
          <p:cNvGrpSpPr/>
          <p:nvPr userDrawn="1"/>
        </p:nvGrpSpPr>
        <p:grpSpPr>
          <a:xfrm>
            <a:off x="7431158" y="5096262"/>
            <a:ext cx="303930" cy="303930"/>
            <a:chOff x="7431158" y="5096262"/>
            <a:chExt cx="303930" cy="303930"/>
          </a:xfrm>
        </p:grpSpPr>
        <p:sp>
          <p:nvSpPr>
            <p:cNvPr id="84" name="Vrije vorm: vorm 83">
              <a:extLst>
                <a:ext uri="{FF2B5EF4-FFF2-40B4-BE49-F238E27FC236}">
                  <a16:creationId xmlns:a16="http://schemas.microsoft.com/office/drawing/2014/main" id="{9CFB7428-1640-7106-71E3-CEEC9C2199A2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Vrije vorm: vorm 84">
              <a:extLst>
                <a:ext uri="{FF2B5EF4-FFF2-40B4-BE49-F238E27FC236}">
                  <a16:creationId xmlns:a16="http://schemas.microsoft.com/office/drawing/2014/main" id="{E639F2F6-22F6-E6C0-30E7-C9A4563FD620}"/>
                </a:ext>
              </a:extLst>
            </p:cNvPr>
            <p:cNvSpPr/>
            <p:nvPr/>
          </p:nvSpPr>
          <p:spPr>
            <a:xfrm>
              <a:off x="7431158" y="5096262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3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3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03DF1EB7-0FEA-269F-398C-FE1B27505950}"/>
              </a:ext>
            </a:extLst>
          </p:cNvPr>
          <p:cNvGrpSpPr/>
          <p:nvPr userDrawn="1"/>
        </p:nvGrpSpPr>
        <p:grpSpPr>
          <a:xfrm>
            <a:off x="2872200" y="6615914"/>
            <a:ext cx="303930" cy="303930"/>
            <a:chOff x="2872200" y="6615914"/>
            <a:chExt cx="303930" cy="303930"/>
          </a:xfrm>
        </p:grpSpPr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5E364CBB-B959-5E3F-73C1-837472B06288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CD16A07E-9EFA-E89B-BC1C-46C9F7A82B72}"/>
                </a:ext>
              </a:extLst>
            </p:cNvPr>
            <p:cNvSpPr/>
            <p:nvPr/>
          </p:nvSpPr>
          <p:spPr>
            <a:xfrm>
              <a:off x="2872200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B70BE9-407A-0E6A-3837-8939A0171A04}"/>
              </a:ext>
            </a:extLst>
          </p:cNvPr>
          <p:cNvGrpSpPr/>
          <p:nvPr userDrawn="1"/>
        </p:nvGrpSpPr>
        <p:grpSpPr>
          <a:xfrm>
            <a:off x="5911504" y="6615914"/>
            <a:ext cx="303930" cy="303930"/>
            <a:chOff x="5911504" y="6615914"/>
            <a:chExt cx="303930" cy="303930"/>
          </a:xfrm>
        </p:grpSpPr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88F45089-4D4B-BB1C-967C-CCCB812909CD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FEB8741D-9861-0DD8-5ED8-7FA803D11C83}"/>
                </a:ext>
              </a:extLst>
            </p:cNvPr>
            <p:cNvSpPr/>
            <p:nvPr/>
          </p:nvSpPr>
          <p:spPr>
            <a:xfrm>
              <a:off x="5911504" y="6615914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1B6FD9A4-DACA-37B9-98F4-C71FEFD0B974}"/>
              </a:ext>
            </a:extLst>
          </p:cNvPr>
          <p:cNvGrpSpPr/>
          <p:nvPr userDrawn="1"/>
        </p:nvGrpSpPr>
        <p:grpSpPr>
          <a:xfrm>
            <a:off x="4391854" y="8135566"/>
            <a:ext cx="303930" cy="303930"/>
            <a:chOff x="4391854" y="8135566"/>
            <a:chExt cx="303930" cy="303930"/>
          </a:xfrm>
        </p:grpSpPr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CCED135B-B3C7-89A4-FFCF-16DF9B96CF81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>
                <a:alpha val="20000"/>
              </a:srgb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09" name="Vrije vorm: vorm 108">
              <a:extLst>
                <a:ext uri="{FF2B5EF4-FFF2-40B4-BE49-F238E27FC236}">
                  <a16:creationId xmlns:a16="http://schemas.microsoft.com/office/drawing/2014/main" id="{86E06E43-40C0-FE50-372F-270A08CD1B3D}"/>
                </a:ext>
              </a:extLst>
            </p:cNvPr>
            <p:cNvSpPr/>
            <p:nvPr/>
          </p:nvSpPr>
          <p:spPr>
            <a:xfrm>
              <a:off x="4391854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69" name="Groep 168">
            <a:extLst>
              <a:ext uri="{FF2B5EF4-FFF2-40B4-BE49-F238E27FC236}">
                <a16:creationId xmlns:a16="http://schemas.microsoft.com/office/drawing/2014/main" id="{5A57400C-83D1-42EE-0DA7-984A6AF4083F}"/>
              </a:ext>
            </a:extLst>
          </p:cNvPr>
          <p:cNvGrpSpPr/>
          <p:nvPr userDrawn="1"/>
        </p:nvGrpSpPr>
        <p:grpSpPr>
          <a:xfrm>
            <a:off x="7431158" y="8135566"/>
            <a:ext cx="303930" cy="303930"/>
            <a:chOff x="7431158" y="8135566"/>
            <a:chExt cx="303930" cy="303930"/>
          </a:xfrm>
        </p:grpSpPr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EABEDE96-38F2-5BAA-68C2-E6590E25BE89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176FE4EA-22C5-CD7D-7E9E-873C98741317}"/>
                </a:ext>
              </a:extLst>
            </p:cNvPr>
            <p:cNvSpPr/>
            <p:nvPr/>
          </p:nvSpPr>
          <p:spPr>
            <a:xfrm>
              <a:off x="7431158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3" name="Groep 172">
            <a:extLst>
              <a:ext uri="{FF2B5EF4-FFF2-40B4-BE49-F238E27FC236}">
                <a16:creationId xmlns:a16="http://schemas.microsoft.com/office/drawing/2014/main" id="{FC4D7A25-396F-3AFA-1066-5827587DA31B}"/>
              </a:ext>
            </a:extLst>
          </p:cNvPr>
          <p:cNvGrpSpPr/>
          <p:nvPr userDrawn="1"/>
        </p:nvGrpSpPr>
        <p:grpSpPr>
          <a:xfrm>
            <a:off x="2872200" y="9655216"/>
            <a:ext cx="303930" cy="303930"/>
            <a:chOff x="2872200" y="9655216"/>
            <a:chExt cx="303930" cy="303930"/>
          </a:xfrm>
        </p:grpSpPr>
        <p:sp>
          <p:nvSpPr>
            <p:cNvPr id="120" name="Vrije vorm: vorm 119">
              <a:extLst>
                <a:ext uri="{FF2B5EF4-FFF2-40B4-BE49-F238E27FC236}">
                  <a16:creationId xmlns:a16="http://schemas.microsoft.com/office/drawing/2014/main" id="{B99BE0C3-DDCF-3D29-E6AA-729C69DF8DCA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Vrije vorm: vorm 120">
              <a:extLst>
                <a:ext uri="{FF2B5EF4-FFF2-40B4-BE49-F238E27FC236}">
                  <a16:creationId xmlns:a16="http://schemas.microsoft.com/office/drawing/2014/main" id="{95341127-ED96-6205-BED2-8464D0EF171F}"/>
                </a:ext>
              </a:extLst>
            </p:cNvPr>
            <p:cNvSpPr/>
            <p:nvPr/>
          </p:nvSpPr>
          <p:spPr>
            <a:xfrm>
              <a:off x="2872200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2" name="Groep 171">
            <a:extLst>
              <a:ext uri="{FF2B5EF4-FFF2-40B4-BE49-F238E27FC236}">
                <a16:creationId xmlns:a16="http://schemas.microsoft.com/office/drawing/2014/main" id="{28B60DA0-1E7D-BC41-6366-B45B6A63782F}"/>
              </a:ext>
            </a:extLst>
          </p:cNvPr>
          <p:cNvGrpSpPr/>
          <p:nvPr userDrawn="1"/>
        </p:nvGrpSpPr>
        <p:grpSpPr>
          <a:xfrm>
            <a:off x="5911504" y="9655216"/>
            <a:ext cx="303930" cy="303930"/>
            <a:chOff x="5911504" y="9655216"/>
            <a:chExt cx="303930" cy="303930"/>
          </a:xfrm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4BB71F70-ACAD-5A30-7281-776037A25D62}"/>
                </a:ext>
              </a:extLst>
            </p:cNvPr>
            <p:cNvSpPr/>
            <p:nvPr userDrawn="1"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5D68C5F5-57DF-AB10-6C5B-3431B86D4D32}"/>
                </a:ext>
              </a:extLst>
            </p:cNvPr>
            <p:cNvSpPr/>
            <p:nvPr/>
          </p:nvSpPr>
          <p:spPr>
            <a:xfrm>
              <a:off x="5911504" y="965521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sp>
        <p:nvSpPr>
          <p:cNvPr id="133" name="Vrije vorm: vorm 132">
            <a:extLst>
              <a:ext uri="{FF2B5EF4-FFF2-40B4-BE49-F238E27FC236}">
                <a16:creationId xmlns:a16="http://schemas.microsoft.com/office/drawing/2014/main" id="{C60C56A3-815B-AE9B-03C5-7AF6E64A4793}"/>
              </a:ext>
            </a:extLst>
          </p:cNvPr>
          <p:cNvSpPr/>
          <p:nvPr/>
        </p:nvSpPr>
        <p:spPr>
          <a:xfrm>
            <a:off x="1352550" y="1117487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5" y="101071"/>
                  <a:pt x="107523" y="107284"/>
                </a:cubicBezTo>
                <a:cubicBezTo>
                  <a:pt x="101202" y="113628"/>
                  <a:pt x="92588" y="117165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75" name="Groep 174">
            <a:extLst>
              <a:ext uri="{FF2B5EF4-FFF2-40B4-BE49-F238E27FC236}">
                <a16:creationId xmlns:a16="http://schemas.microsoft.com/office/drawing/2014/main" id="{F144AE15-1859-C558-5995-5A64A15E93E7}"/>
              </a:ext>
            </a:extLst>
          </p:cNvPr>
          <p:cNvGrpSpPr/>
          <p:nvPr userDrawn="1"/>
        </p:nvGrpSpPr>
        <p:grpSpPr>
          <a:xfrm>
            <a:off x="4391854" y="11174870"/>
            <a:ext cx="303930" cy="303930"/>
            <a:chOff x="4391854" y="11174870"/>
            <a:chExt cx="303930" cy="303930"/>
          </a:xfrm>
        </p:grpSpPr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EA4DC19E-7F78-D7B2-1F34-4DF8F33D195D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>
                <a:alpha val="20000"/>
              </a:srgb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E5D83847-8FB2-630F-4432-B7C10E2FC3C2}"/>
                </a:ext>
              </a:extLst>
            </p:cNvPr>
            <p:cNvSpPr/>
            <p:nvPr/>
          </p:nvSpPr>
          <p:spPr>
            <a:xfrm>
              <a:off x="4391854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grpSp>
        <p:nvGrpSpPr>
          <p:cNvPr id="176" name="Groep 175">
            <a:extLst>
              <a:ext uri="{FF2B5EF4-FFF2-40B4-BE49-F238E27FC236}">
                <a16:creationId xmlns:a16="http://schemas.microsoft.com/office/drawing/2014/main" id="{A9468737-5BF2-67A4-F738-FC0A3656D10C}"/>
              </a:ext>
            </a:extLst>
          </p:cNvPr>
          <p:cNvGrpSpPr/>
          <p:nvPr userDrawn="1"/>
        </p:nvGrpSpPr>
        <p:grpSpPr>
          <a:xfrm>
            <a:off x="7431158" y="11174870"/>
            <a:ext cx="303930" cy="303930"/>
            <a:chOff x="7431158" y="11174870"/>
            <a:chExt cx="303930" cy="303930"/>
          </a:xfrm>
        </p:grpSpPr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F97241AD-ECDD-F220-12EA-3C2C973141B2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54FAEAC3-B54A-3D25-2565-095439C1DC7D}"/>
                </a:ext>
              </a:extLst>
            </p:cNvPr>
            <p:cNvSpPr/>
            <p:nvPr/>
          </p:nvSpPr>
          <p:spPr>
            <a:xfrm>
              <a:off x="7431158" y="1117487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6" y="101071"/>
                    <a:pt x="107523" y="107284"/>
                  </a:cubicBezTo>
                  <a:cubicBezTo>
                    <a:pt x="101202" y="113640"/>
                    <a:pt x="92588" y="117177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9" name="Groep 178">
            <a:extLst>
              <a:ext uri="{FF2B5EF4-FFF2-40B4-BE49-F238E27FC236}">
                <a16:creationId xmlns:a16="http://schemas.microsoft.com/office/drawing/2014/main" id="{C575942B-F4ED-A097-3F6C-66CFF5E59E26}"/>
              </a:ext>
            </a:extLst>
          </p:cNvPr>
          <p:cNvGrpSpPr/>
          <p:nvPr userDrawn="1"/>
        </p:nvGrpSpPr>
        <p:grpSpPr>
          <a:xfrm>
            <a:off x="2872200" y="12694520"/>
            <a:ext cx="303930" cy="303930"/>
            <a:chOff x="2872200" y="12694520"/>
            <a:chExt cx="303930" cy="303930"/>
          </a:xfrm>
        </p:grpSpPr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37AD87F1-07C6-9CC6-D5AA-74F12BF3245E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DE56784E-09B2-7D5E-6A60-1DFCF78DEF8F}"/>
                </a:ext>
              </a:extLst>
            </p:cNvPr>
            <p:cNvSpPr/>
            <p:nvPr/>
          </p:nvSpPr>
          <p:spPr>
            <a:xfrm>
              <a:off x="2872200" y="12694520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3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59"/>
                    <a:pt x="113736" y="101071"/>
                    <a:pt x="107523" y="107283"/>
                  </a:cubicBezTo>
                  <a:cubicBezTo>
                    <a:pt x="101202" y="113640"/>
                    <a:pt x="92588" y="117176"/>
                    <a:pt x="83627" y="11708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GB"/>
            </a:p>
          </p:txBody>
        </p:sp>
      </p:grpSp>
      <p:sp>
        <p:nvSpPr>
          <p:cNvPr id="149" name="Vrije vorm: vorm 148">
            <a:extLst>
              <a:ext uri="{FF2B5EF4-FFF2-40B4-BE49-F238E27FC236}">
                <a16:creationId xmlns:a16="http://schemas.microsoft.com/office/drawing/2014/main" id="{65BD0B66-BE91-1D3C-EE40-4FBD0E849A73}"/>
              </a:ext>
            </a:extLst>
          </p:cNvPr>
          <p:cNvSpPr/>
          <p:nvPr/>
        </p:nvSpPr>
        <p:spPr>
          <a:xfrm>
            <a:off x="5911504" y="1269452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4 h 167268"/>
              <a:gd name="connsiteX8" fmla="*/ 117320 w 167268"/>
              <a:gd name="connsiteY8" fmla="*/ 83866 h 167268"/>
              <a:gd name="connsiteX9" fmla="*/ 107523 w 167268"/>
              <a:gd name="connsiteY9" fmla="*/ 107283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4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59"/>
                  <a:pt x="113736" y="101071"/>
                  <a:pt x="107523" y="107283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5" name="Vrije vorm: vorm 184">
            <a:extLst>
              <a:ext uri="{FF2B5EF4-FFF2-40B4-BE49-F238E27FC236}">
                <a16:creationId xmlns:a16="http://schemas.microsoft.com/office/drawing/2014/main" id="{1B13F80D-F64F-411F-E09B-DEACB0B05A73}"/>
              </a:ext>
            </a:extLst>
          </p:cNvPr>
          <p:cNvSpPr/>
          <p:nvPr/>
        </p:nvSpPr>
        <p:spPr>
          <a:xfrm>
            <a:off x="7431158" y="2059700"/>
            <a:ext cx="303930" cy="303930"/>
          </a:xfrm>
          <a:custGeom>
            <a:avLst/>
            <a:gdLst>
              <a:gd name="connsiteX0" fmla="*/ 83627 w 167268"/>
              <a:gd name="connsiteY0" fmla="*/ -7 h 167268"/>
              <a:gd name="connsiteX1" fmla="*/ -7 w 167268"/>
              <a:gd name="connsiteY1" fmla="*/ 83627 h 167268"/>
              <a:gd name="connsiteX2" fmla="*/ 83627 w 167268"/>
              <a:gd name="connsiteY2" fmla="*/ 167261 h 167268"/>
              <a:gd name="connsiteX3" fmla="*/ 167261 w 167268"/>
              <a:gd name="connsiteY3" fmla="*/ 83627 h 167268"/>
              <a:gd name="connsiteX4" fmla="*/ 83627 w 167268"/>
              <a:gd name="connsiteY4" fmla="*/ -7 h 167268"/>
              <a:gd name="connsiteX5" fmla="*/ 83627 w 167268"/>
              <a:gd name="connsiteY5" fmla="*/ 117081 h 167268"/>
              <a:gd name="connsiteX6" fmla="*/ 50412 w 167268"/>
              <a:gd name="connsiteY6" fmla="*/ 83388 h 167268"/>
              <a:gd name="connsiteX7" fmla="*/ 84105 w 167268"/>
              <a:gd name="connsiteY7" fmla="*/ 50173 h 167268"/>
              <a:gd name="connsiteX8" fmla="*/ 117320 w 167268"/>
              <a:gd name="connsiteY8" fmla="*/ 83866 h 167268"/>
              <a:gd name="connsiteX9" fmla="*/ 107523 w 167268"/>
              <a:gd name="connsiteY9" fmla="*/ 107284 h 167268"/>
              <a:gd name="connsiteX10" fmla="*/ 83627 w 167268"/>
              <a:gd name="connsiteY10" fmla="*/ 117081 h 1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268" h="167268">
                <a:moveTo>
                  <a:pt x="83627" y="-7"/>
                </a:moveTo>
                <a:cubicBezTo>
                  <a:pt x="37437" y="-7"/>
                  <a:pt x="-7" y="37437"/>
                  <a:pt x="-7" y="83627"/>
                </a:cubicBezTo>
                <a:cubicBezTo>
                  <a:pt x="-7" y="129817"/>
                  <a:pt x="37437" y="167261"/>
                  <a:pt x="83627" y="167261"/>
                </a:cubicBezTo>
                <a:cubicBezTo>
                  <a:pt x="129817" y="167261"/>
                  <a:pt x="167261" y="129817"/>
                  <a:pt x="167261" y="83627"/>
                </a:cubicBezTo>
                <a:cubicBezTo>
                  <a:pt x="167261" y="37437"/>
                  <a:pt x="129817" y="-7"/>
                  <a:pt x="83627" y="-7"/>
                </a:cubicBezTo>
                <a:close/>
                <a:moveTo>
                  <a:pt x="83627" y="117081"/>
                </a:moveTo>
                <a:cubicBezTo>
                  <a:pt x="65156" y="116949"/>
                  <a:pt x="50281" y="101859"/>
                  <a:pt x="50412" y="83388"/>
                </a:cubicBezTo>
                <a:cubicBezTo>
                  <a:pt x="50544" y="64917"/>
                  <a:pt x="65634" y="50042"/>
                  <a:pt x="84105" y="50173"/>
                </a:cubicBezTo>
                <a:cubicBezTo>
                  <a:pt x="102588" y="50305"/>
                  <a:pt x="117451" y="65395"/>
                  <a:pt x="117320" y="83866"/>
                </a:cubicBezTo>
                <a:cubicBezTo>
                  <a:pt x="117260" y="92660"/>
                  <a:pt x="113736" y="101071"/>
                  <a:pt x="107523" y="107284"/>
                </a:cubicBezTo>
                <a:cubicBezTo>
                  <a:pt x="101202" y="113640"/>
                  <a:pt x="92588" y="117176"/>
                  <a:pt x="83627" y="11708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1194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0" name="Vrije vorm: vorm 189">
            <a:extLst>
              <a:ext uri="{FF2B5EF4-FFF2-40B4-BE49-F238E27FC236}">
                <a16:creationId xmlns:a16="http://schemas.microsoft.com/office/drawing/2014/main" id="{CB2408CD-4200-C813-A0A5-7865C44B31FF}"/>
              </a:ext>
            </a:extLst>
          </p:cNvPr>
          <p:cNvSpPr/>
          <p:nvPr/>
        </p:nvSpPr>
        <p:spPr>
          <a:xfrm>
            <a:off x="10318494" y="6078806"/>
            <a:ext cx="4433656" cy="1558386"/>
          </a:xfrm>
          <a:custGeom>
            <a:avLst/>
            <a:gdLst>
              <a:gd name="connsiteX0" fmla="*/ 1023336 w 1241615"/>
              <a:gd name="connsiteY0" fmla="*/ 283281 h 436415"/>
              <a:gd name="connsiteX1" fmla="*/ 958240 w 1241615"/>
              <a:gd name="connsiteY1" fmla="*/ 218184 h 436415"/>
              <a:gd name="connsiteX2" fmla="*/ 1023336 w 1241615"/>
              <a:gd name="connsiteY2" fmla="*/ 153087 h 436415"/>
              <a:gd name="connsiteX3" fmla="*/ 1088433 w 1241615"/>
              <a:gd name="connsiteY3" fmla="*/ 218184 h 436415"/>
              <a:gd name="connsiteX4" fmla="*/ 1023336 w 1241615"/>
              <a:gd name="connsiteY4" fmla="*/ 283281 h 436415"/>
              <a:gd name="connsiteX5" fmla="*/ 1023336 w 1241615"/>
              <a:gd name="connsiteY5" fmla="*/ 0 h 436415"/>
              <a:gd name="connsiteX6" fmla="*/ 808403 w 1241615"/>
              <a:gd name="connsiteY6" fmla="*/ 180235 h 436415"/>
              <a:gd name="connsiteX7" fmla="*/ 808403 w 1241615"/>
              <a:gd name="connsiteY7" fmla="*/ 53769 h 436415"/>
              <a:gd name="connsiteX8" fmla="*/ 761899 w 1241615"/>
              <a:gd name="connsiteY8" fmla="*/ 7265 h 436415"/>
              <a:gd name="connsiteX9" fmla="*/ 652305 w 1241615"/>
              <a:gd name="connsiteY9" fmla="*/ 7265 h 436415"/>
              <a:gd name="connsiteX10" fmla="*/ 652305 w 1241615"/>
              <a:gd name="connsiteY10" fmla="*/ 171823 h 436415"/>
              <a:gd name="connsiteX11" fmla="*/ 558579 w 1241615"/>
              <a:gd name="connsiteY11" fmla="*/ 44497 h 436415"/>
              <a:gd name="connsiteX12" fmla="*/ 484210 w 1241615"/>
              <a:gd name="connsiteY12" fmla="*/ 7265 h 436415"/>
              <a:gd name="connsiteX13" fmla="*/ 0 w 1241615"/>
              <a:gd name="connsiteY13" fmla="*/ 7265 h 436415"/>
              <a:gd name="connsiteX14" fmla="*/ 0 w 1241615"/>
              <a:gd name="connsiteY14" fmla="*/ 119392 h 436415"/>
              <a:gd name="connsiteX15" fmla="*/ 45787 w 1241615"/>
              <a:gd name="connsiteY15" fmla="*/ 165227 h 436415"/>
              <a:gd name="connsiteX16" fmla="*/ 118245 w 1241615"/>
              <a:gd name="connsiteY16" fmla="*/ 165227 h 436415"/>
              <a:gd name="connsiteX17" fmla="*/ 118245 w 1241615"/>
              <a:gd name="connsiteY17" fmla="*/ 382742 h 436415"/>
              <a:gd name="connsiteX18" fmla="*/ 164749 w 1241615"/>
              <a:gd name="connsiteY18" fmla="*/ 429246 h 436415"/>
              <a:gd name="connsiteX19" fmla="*/ 283328 w 1241615"/>
              <a:gd name="connsiteY19" fmla="*/ 429246 h 436415"/>
              <a:gd name="connsiteX20" fmla="*/ 283328 w 1241615"/>
              <a:gd name="connsiteY20" fmla="*/ 165179 h 436415"/>
              <a:gd name="connsiteX21" fmla="*/ 383411 w 1241615"/>
              <a:gd name="connsiteY21" fmla="*/ 165179 h 436415"/>
              <a:gd name="connsiteX22" fmla="*/ 383411 w 1241615"/>
              <a:gd name="connsiteY22" fmla="*/ 382694 h 436415"/>
              <a:gd name="connsiteX23" fmla="*/ 429915 w 1241615"/>
              <a:gd name="connsiteY23" fmla="*/ 429199 h 436415"/>
              <a:gd name="connsiteX24" fmla="*/ 539557 w 1241615"/>
              <a:gd name="connsiteY24" fmla="*/ 429199 h 436415"/>
              <a:gd name="connsiteX25" fmla="*/ 539557 w 1241615"/>
              <a:gd name="connsiteY25" fmla="*/ 264641 h 436415"/>
              <a:gd name="connsiteX26" fmla="*/ 632948 w 1241615"/>
              <a:gd name="connsiteY26" fmla="*/ 391966 h 436415"/>
              <a:gd name="connsiteX27" fmla="*/ 707364 w 1241615"/>
              <a:gd name="connsiteY27" fmla="*/ 429199 h 436415"/>
              <a:gd name="connsiteX28" fmla="*/ 808403 w 1241615"/>
              <a:gd name="connsiteY28" fmla="*/ 429199 h 436415"/>
              <a:gd name="connsiteX29" fmla="*/ 808403 w 1241615"/>
              <a:gd name="connsiteY29" fmla="*/ 257663 h 436415"/>
              <a:gd name="connsiteX30" fmla="*/ 1023336 w 1241615"/>
              <a:gd name="connsiteY30" fmla="*/ 436416 h 436415"/>
              <a:gd name="connsiteX31" fmla="*/ 1241616 w 1241615"/>
              <a:gd name="connsiteY31" fmla="*/ 218232 h 436415"/>
              <a:gd name="connsiteX32" fmla="*/ 1023336 w 1241615"/>
              <a:gd name="connsiteY32" fmla="*/ 0 h 43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1615" h="436415">
                <a:moveTo>
                  <a:pt x="1023336" y="283281"/>
                </a:moveTo>
                <a:cubicBezTo>
                  <a:pt x="987395" y="283281"/>
                  <a:pt x="958240" y="254174"/>
                  <a:pt x="958240" y="218184"/>
                </a:cubicBezTo>
                <a:cubicBezTo>
                  <a:pt x="958240" y="182242"/>
                  <a:pt x="987395" y="153087"/>
                  <a:pt x="1023336" y="153087"/>
                </a:cubicBezTo>
                <a:cubicBezTo>
                  <a:pt x="1059278" y="153087"/>
                  <a:pt x="1088433" y="182242"/>
                  <a:pt x="1088433" y="218184"/>
                </a:cubicBezTo>
                <a:cubicBezTo>
                  <a:pt x="1088433" y="254174"/>
                  <a:pt x="1059278" y="283281"/>
                  <a:pt x="1023336" y="283281"/>
                </a:cubicBezTo>
                <a:moveTo>
                  <a:pt x="1023336" y="0"/>
                </a:moveTo>
                <a:cubicBezTo>
                  <a:pt x="912787" y="0"/>
                  <a:pt x="825609" y="75803"/>
                  <a:pt x="808403" y="180235"/>
                </a:cubicBezTo>
                <a:lnTo>
                  <a:pt x="808403" y="53769"/>
                </a:lnTo>
                <a:cubicBezTo>
                  <a:pt x="808403" y="21221"/>
                  <a:pt x="794447" y="7265"/>
                  <a:pt x="761899" y="7265"/>
                </a:cubicBezTo>
                <a:lnTo>
                  <a:pt x="652305" y="7265"/>
                </a:lnTo>
                <a:lnTo>
                  <a:pt x="652305" y="171823"/>
                </a:lnTo>
                <a:lnTo>
                  <a:pt x="558579" y="44497"/>
                </a:lnTo>
                <a:cubicBezTo>
                  <a:pt x="538218" y="17493"/>
                  <a:pt x="518097" y="7265"/>
                  <a:pt x="484210" y="7265"/>
                </a:cubicBezTo>
                <a:lnTo>
                  <a:pt x="0" y="7265"/>
                </a:lnTo>
                <a:lnTo>
                  <a:pt x="0" y="119392"/>
                </a:lnTo>
                <a:cubicBezTo>
                  <a:pt x="0" y="151462"/>
                  <a:pt x="13765" y="165227"/>
                  <a:pt x="45787" y="165227"/>
                </a:cubicBezTo>
                <a:lnTo>
                  <a:pt x="118245" y="165227"/>
                </a:lnTo>
                <a:lnTo>
                  <a:pt x="118245" y="382742"/>
                </a:lnTo>
                <a:cubicBezTo>
                  <a:pt x="118245" y="415242"/>
                  <a:pt x="132201" y="429246"/>
                  <a:pt x="164749" y="429246"/>
                </a:cubicBezTo>
                <a:lnTo>
                  <a:pt x="283328" y="429246"/>
                </a:lnTo>
                <a:lnTo>
                  <a:pt x="283328" y="165179"/>
                </a:lnTo>
                <a:lnTo>
                  <a:pt x="383411" y="165179"/>
                </a:lnTo>
                <a:lnTo>
                  <a:pt x="383411" y="382694"/>
                </a:lnTo>
                <a:cubicBezTo>
                  <a:pt x="383411" y="415195"/>
                  <a:pt x="397415" y="429199"/>
                  <a:pt x="429915" y="429199"/>
                </a:cubicBezTo>
                <a:lnTo>
                  <a:pt x="539557" y="429199"/>
                </a:lnTo>
                <a:lnTo>
                  <a:pt x="539557" y="264641"/>
                </a:lnTo>
                <a:lnTo>
                  <a:pt x="632948" y="391966"/>
                </a:lnTo>
                <a:cubicBezTo>
                  <a:pt x="653356" y="419018"/>
                  <a:pt x="673478" y="429199"/>
                  <a:pt x="707364" y="429199"/>
                </a:cubicBezTo>
                <a:lnTo>
                  <a:pt x="808403" y="429199"/>
                </a:lnTo>
                <a:lnTo>
                  <a:pt x="808403" y="257663"/>
                </a:lnTo>
                <a:cubicBezTo>
                  <a:pt x="825418" y="363337"/>
                  <a:pt x="910349" y="436416"/>
                  <a:pt x="1023336" y="436416"/>
                </a:cubicBezTo>
                <a:cubicBezTo>
                  <a:pt x="1146934" y="436416"/>
                  <a:pt x="1241616" y="341782"/>
                  <a:pt x="1241616" y="218232"/>
                </a:cubicBezTo>
                <a:cubicBezTo>
                  <a:pt x="1241616" y="91623"/>
                  <a:pt x="1149945" y="0"/>
                  <a:pt x="1023336" y="0"/>
                </a:cubicBezTo>
              </a:path>
            </a:pathLst>
          </a:custGeom>
          <a:solidFill>
            <a:schemeClr val="bg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67" name="Groep 166">
            <a:extLst>
              <a:ext uri="{FF2B5EF4-FFF2-40B4-BE49-F238E27FC236}">
                <a16:creationId xmlns:a16="http://schemas.microsoft.com/office/drawing/2014/main" id="{E06E8170-EAEE-0BF4-0C2B-18C473117278}"/>
              </a:ext>
            </a:extLst>
          </p:cNvPr>
          <p:cNvGrpSpPr/>
          <p:nvPr userDrawn="1"/>
        </p:nvGrpSpPr>
        <p:grpSpPr>
          <a:xfrm>
            <a:off x="1352550" y="8135566"/>
            <a:ext cx="303930" cy="303930"/>
            <a:chOff x="1352550" y="8135566"/>
            <a:chExt cx="303930" cy="303930"/>
          </a:xfrm>
        </p:grpSpPr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511D45D6-CD2D-0AA6-E1D5-D47F40E65CC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</a:path>
              </a:pathLst>
            </a:custGeom>
            <a:solidFill>
              <a:srgbClr val="2EA339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8EAFF20B-5065-ACDD-E494-01B2BB3E9DAC}"/>
                </a:ext>
              </a:extLst>
            </p:cNvPr>
            <p:cNvSpPr/>
            <p:nvPr/>
          </p:nvSpPr>
          <p:spPr>
            <a:xfrm>
              <a:off x="1352550" y="8135566"/>
              <a:ext cx="303930" cy="303930"/>
            </a:xfrm>
            <a:custGeom>
              <a:avLst/>
              <a:gdLst>
                <a:gd name="connsiteX0" fmla="*/ 83627 w 167268"/>
                <a:gd name="connsiteY0" fmla="*/ -7 h 167268"/>
                <a:gd name="connsiteX1" fmla="*/ -7 w 167268"/>
                <a:gd name="connsiteY1" fmla="*/ 83627 h 167268"/>
                <a:gd name="connsiteX2" fmla="*/ 83627 w 167268"/>
                <a:gd name="connsiteY2" fmla="*/ 167261 h 167268"/>
                <a:gd name="connsiteX3" fmla="*/ 167261 w 167268"/>
                <a:gd name="connsiteY3" fmla="*/ 83627 h 167268"/>
                <a:gd name="connsiteX4" fmla="*/ 83627 w 167268"/>
                <a:gd name="connsiteY4" fmla="*/ -7 h 167268"/>
                <a:gd name="connsiteX5" fmla="*/ 83627 w 167268"/>
                <a:gd name="connsiteY5" fmla="*/ 117081 h 167268"/>
                <a:gd name="connsiteX6" fmla="*/ 50412 w 167268"/>
                <a:gd name="connsiteY6" fmla="*/ 83388 h 167268"/>
                <a:gd name="connsiteX7" fmla="*/ 84105 w 167268"/>
                <a:gd name="connsiteY7" fmla="*/ 50174 h 167268"/>
                <a:gd name="connsiteX8" fmla="*/ 117320 w 167268"/>
                <a:gd name="connsiteY8" fmla="*/ 83866 h 167268"/>
                <a:gd name="connsiteX9" fmla="*/ 107523 w 167268"/>
                <a:gd name="connsiteY9" fmla="*/ 107284 h 167268"/>
                <a:gd name="connsiteX10" fmla="*/ 83627 w 167268"/>
                <a:gd name="connsiteY10" fmla="*/ 117081 h 1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68" h="167268">
                  <a:moveTo>
                    <a:pt x="83627" y="-7"/>
                  </a:moveTo>
                  <a:cubicBezTo>
                    <a:pt x="37437" y="-7"/>
                    <a:pt x="-7" y="37437"/>
                    <a:pt x="-7" y="83627"/>
                  </a:cubicBezTo>
                  <a:cubicBezTo>
                    <a:pt x="-7" y="129817"/>
                    <a:pt x="37437" y="167261"/>
                    <a:pt x="83627" y="167261"/>
                  </a:cubicBezTo>
                  <a:cubicBezTo>
                    <a:pt x="129817" y="167261"/>
                    <a:pt x="167261" y="129817"/>
                    <a:pt x="167261" y="83627"/>
                  </a:cubicBezTo>
                  <a:cubicBezTo>
                    <a:pt x="167261" y="37437"/>
                    <a:pt x="129817" y="-7"/>
                    <a:pt x="83627" y="-7"/>
                  </a:cubicBezTo>
                  <a:close/>
                  <a:moveTo>
                    <a:pt x="83627" y="117081"/>
                  </a:moveTo>
                  <a:cubicBezTo>
                    <a:pt x="65156" y="116949"/>
                    <a:pt x="50281" y="101859"/>
                    <a:pt x="50412" y="83388"/>
                  </a:cubicBezTo>
                  <a:cubicBezTo>
                    <a:pt x="50544" y="64917"/>
                    <a:pt x="65634" y="50042"/>
                    <a:pt x="84105" y="50174"/>
                  </a:cubicBezTo>
                  <a:cubicBezTo>
                    <a:pt x="102588" y="50305"/>
                    <a:pt x="117451" y="65395"/>
                    <a:pt x="117320" y="83866"/>
                  </a:cubicBezTo>
                  <a:cubicBezTo>
                    <a:pt x="117260" y="92660"/>
                    <a:pt x="113735" y="101071"/>
                    <a:pt x="107523" y="107284"/>
                  </a:cubicBezTo>
                  <a:cubicBezTo>
                    <a:pt x="101202" y="113628"/>
                    <a:pt x="92588" y="117165"/>
                    <a:pt x="83627" y="117081"/>
                  </a:cubicBezTo>
                  <a:close/>
                </a:path>
              </a:pathLst>
            </a:custGeom>
            <a:solidFill>
              <a:schemeClr val="bg1"/>
            </a:solidFill>
            <a:ln w="11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0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" dur="1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22" dur="1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Scale>
                                      <p:cBhvr>
                                        <p:cTn id="40" dur="1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100" fill="hold"/>
                                        <p:tgtEl>
                                          <p:spTgt spid="17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1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17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70" dur="1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1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2" dur="100" fill="hold"/>
                                        <p:tgtEl>
                                          <p:spTgt spid="16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94" dur="100" fill="hold"/>
                                        <p:tgtEl>
                                          <p:spTgt spid="16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autoRev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00" dur="100" fill="hold"/>
                                        <p:tgtEl>
                                          <p:spTgt spid="16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12" dur="1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8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6" presetClass="emph" presetSubtype="0" autoRev="1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33" dur="1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39" dur="100" fill="hold"/>
                                        <p:tgtEl>
                                          <p:spTgt spid="18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100" fill="hold"/>
                                        <p:tgtEl>
                                          <p:spTgt spid="14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51" dur="100" fill="hold"/>
                                        <p:tgtEl>
                                          <p:spTgt spid="4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192" grpId="0" animBg="1"/>
      <p:bldP spid="203" grpId="0" animBg="1"/>
      <p:bldP spid="101" grpId="0" animBg="1"/>
      <p:bldP spid="93" grpId="0" animBg="1"/>
      <p:bldP spid="10" grpId="0" animBg="1"/>
      <p:bldP spid="11" grpId="0" animBg="1"/>
      <p:bldP spid="91" grpId="0" animBg="1"/>
      <p:bldP spid="45" grpId="0" animBg="1"/>
      <p:bldP spid="45" grpId="1" animBg="1"/>
      <p:bldP spid="133" grpId="0" animBg="1"/>
      <p:bldP spid="133" grpId="1" animBg="1"/>
      <p:bldP spid="149" grpId="0" animBg="1"/>
      <p:bldP spid="149" grpId="1" animBg="1"/>
      <p:bldP spid="185" grpId="0" animBg="1"/>
      <p:bldP spid="185" grpId="1" animBg="1"/>
      <p:bldP spid="190" grpId="0" animBg="1"/>
    </p:bld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sub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iteltekst"/>
          <p:cNvSpPr txBox="1">
            <a:spLocks noGrp="1"/>
          </p:cNvSpPr>
          <p:nvPr>
            <p:ph type="title"/>
          </p:nvPr>
        </p:nvSpPr>
        <p:spPr>
          <a:xfrm>
            <a:off x="2382000" y="4390826"/>
            <a:ext cx="19602141" cy="1446610"/>
          </a:xfrm>
          <a:prstGeom prst="rect">
            <a:avLst/>
          </a:prstGeom>
        </p:spPr>
        <p:txBody>
          <a:bodyPr anchor="b"/>
          <a:lstStyle>
            <a:lvl1pPr algn="ctr">
              <a:defRPr sz="9000"/>
            </a:lvl1pPr>
          </a:lstStyle>
          <a:p>
            <a:r>
              <a:t>Titeltekst</a:t>
            </a:r>
          </a:p>
        </p:txBody>
      </p:sp>
      <p:sp>
        <p:nvSpPr>
          <p:cNvPr id="34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4762500" y="6360517"/>
            <a:ext cx="14912579" cy="3438247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0" algn="ctr">
              <a:lnSpc>
                <a:spcPts val="6000"/>
              </a:lnSpc>
              <a:buSzTx/>
              <a:buNone/>
              <a:defRPr sz="3200"/>
            </a:lvl2pPr>
            <a:lvl3pPr marL="0" indent="0" algn="ctr">
              <a:lnSpc>
                <a:spcPts val="6000"/>
              </a:lnSpc>
              <a:buSzTx/>
              <a:buNone/>
              <a:defRPr sz="2400"/>
            </a:lvl3pPr>
            <a:lvl4pPr marL="0" indent="0" algn="ctr">
              <a:lnSpc>
                <a:spcPts val="6000"/>
              </a:lnSpc>
              <a:buSzTx/>
              <a:buNone/>
              <a:defRPr sz="2400"/>
            </a:lvl4pPr>
            <a:lvl5pPr marL="0" indent="0" algn="ctr">
              <a:lnSpc>
                <a:spcPts val="6000"/>
              </a:lnSpc>
              <a:buSzTx/>
              <a:buNone/>
              <a:defRPr sz="2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pic>
        <p:nvPicPr>
          <p:cNvPr id="35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828" y="10321845"/>
            <a:ext cx="9364346" cy="12886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do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 11">
            <a:extLst>
              <a:ext uri="{FF2B5EF4-FFF2-40B4-BE49-F238E27FC236}">
                <a16:creationId xmlns:a16="http://schemas.microsoft.com/office/drawing/2014/main" id="{1CE68053-8BDE-9AE4-7B61-50D5913BB2C0}"/>
              </a:ext>
            </a:extLst>
          </p:cNvPr>
          <p:cNvGrpSpPr/>
          <p:nvPr userDrawn="1"/>
        </p:nvGrpSpPr>
        <p:grpSpPr>
          <a:xfrm rot="10800000">
            <a:off x="-6" y="6818540"/>
            <a:ext cx="24401608" cy="6897460"/>
            <a:chOff x="-6" y="2"/>
            <a:chExt cx="24401608" cy="689746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FB18C5-B781-C2C2-ADF7-FE0C003C7B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t="1" r="12358" b="22051"/>
            <a:stretch/>
          </p:blipFill>
          <p:spPr>
            <a:xfrm flipH="1">
              <a:off x="-6" y="2"/>
              <a:ext cx="11540118" cy="689746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9FC5473-33EB-DBD2-D9F3-5CDA74A71A3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t="1" r="796" b="30665"/>
            <a:stretch/>
          </p:blipFill>
          <p:spPr>
            <a:xfrm>
              <a:off x="11339134" y="4"/>
              <a:ext cx="13062468" cy="6135254"/>
            </a:xfrm>
            <a:prstGeom prst="rect">
              <a:avLst/>
            </a:prstGeom>
          </p:spPr>
        </p:pic>
      </p:grp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DA715B4A-D0F3-83B8-E932-59116334B1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2002" y="0"/>
            <a:ext cx="12192000" cy="13716000"/>
          </a:xfrm>
          <a:solidFill>
            <a:schemeClr val="bg1"/>
          </a:solidFill>
          <a:ln>
            <a:noFill/>
          </a:ln>
        </p:spPr>
        <p:txBody>
          <a:bodyPr lIns="720000" tIns="0" rIns="720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/>
              <a:t>Click the icon below </a:t>
            </a:r>
            <a:br>
              <a:rPr lang="en-GB"/>
            </a:br>
            <a:r>
              <a:rPr lang="en-GB"/>
              <a:t>to add an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8276" y="2825752"/>
            <a:ext cx="14827286" cy="3832524"/>
          </a:xfrm>
        </p:spPr>
        <p:txBody>
          <a:bodyPr anchor="b"/>
          <a:lstStyle>
            <a:lvl1pPr algn="l">
              <a:lnSpc>
                <a:spcPct val="80000"/>
              </a:lnSpc>
              <a:defRPr sz="1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Presentation </a:t>
            </a:r>
            <a:br>
              <a:rPr lang="en-GB" noProof="0"/>
            </a:br>
            <a:r>
              <a:rPr lang="en-GB" noProof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8274" y="7580748"/>
            <a:ext cx="5515920" cy="82895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288000" tIns="72000" rIns="288000" bIns="72000" anchor="ctr" anchorCtr="0">
            <a:spAutoFit/>
          </a:bodyPr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en-GB" noProof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8278" y="12388560"/>
            <a:ext cx="9001124" cy="603830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2386C6B-1114-E03C-4094-DD50D09CF2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897462"/>
            <a:ext cx="9001122" cy="444098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Place a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208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8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DA715B4A-D0F3-83B8-E932-59116334B1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2002" y="0"/>
            <a:ext cx="12192000" cy="13716000"/>
          </a:xfrm>
          <a:solidFill>
            <a:schemeClr val="bg1"/>
          </a:solidFill>
          <a:ln>
            <a:noFill/>
          </a:ln>
        </p:spPr>
        <p:txBody>
          <a:bodyPr lIns="720000" tIns="0" rIns="720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/>
              <a:t>Click the icon below </a:t>
            </a:r>
            <a:br>
              <a:rPr lang="en-GB"/>
            </a:br>
            <a:r>
              <a:rPr lang="en-GB"/>
              <a:t>to add an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38276" y="2825752"/>
            <a:ext cx="14827286" cy="3832524"/>
          </a:xfrm>
        </p:spPr>
        <p:txBody>
          <a:bodyPr anchor="b"/>
          <a:lstStyle>
            <a:lvl1pPr algn="l">
              <a:lnSpc>
                <a:spcPct val="80000"/>
              </a:lnSpc>
              <a:defRPr sz="1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Presentation </a:t>
            </a:r>
            <a:br>
              <a:rPr lang="en-GB" noProof="0"/>
            </a:br>
            <a:r>
              <a:rPr lang="en-GB" noProof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38274" y="7580748"/>
            <a:ext cx="5515920" cy="82895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288000" tIns="72000" rIns="288000" bIns="72000" anchor="ctr" anchorCtr="0">
            <a:spAutoFit/>
          </a:bodyPr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en-GB" noProof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8278" y="12388560"/>
            <a:ext cx="9001124" cy="603830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2386C6B-1114-E03C-4094-DD50D09CF2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897462"/>
            <a:ext cx="9001122" cy="444098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Place a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3322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8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page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BABD5F6-F629-E2D1-1AED-7BDF9A5684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3696"/>
            <a:ext cx="24384000" cy="13719696"/>
          </a:xfrm>
          <a:custGeom>
            <a:avLst/>
            <a:gdLst>
              <a:gd name="connsiteX0" fmla="*/ 11963399 w 12192000"/>
              <a:gd name="connsiteY0" fmla="*/ 0 h 6859848"/>
              <a:gd name="connsiteX1" fmla="*/ 12192000 w 12192000"/>
              <a:gd name="connsiteY1" fmla="*/ 256 h 6859848"/>
              <a:gd name="connsiteX2" fmla="*/ 12192000 w 12192000"/>
              <a:gd name="connsiteY2" fmla="*/ 6859848 h 6859848"/>
              <a:gd name="connsiteX3" fmla="*/ 0 w 12192000"/>
              <a:gd name="connsiteY3" fmla="*/ 6859848 h 6859848"/>
              <a:gd name="connsiteX4" fmla="*/ 0 w 12192000"/>
              <a:gd name="connsiteY4" fmla="*/ 256 h 6859848"/>
              <a:gd name="connsiteX5" fmla="*/ 9799320 w 12192000"/>
              <a:gd name="connsiteY5" fmla="*/ 255 h 6859848"/>
              <a:gd name="connsiteX6" fmla="*/ 9799320 w 12192000"/>
              <a:gd name="connsiteY6" fmla="*/ 1849 h 6859848"/>
              <a:gd name="connsiteX7" fmla="*/ 11963399 w 12192000"/>
              <a:gd name="connsiteY7" fmla="*/ 1849 h 685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9848">
                <a:moveTo>
                  <a:pt x="11963399" y="0"/>
                </a:moveTo>
                <a:lnTo>
                  <a:pt x="12192000" y="256"/>
                </a:lnTo>
                <a:lnTo>
                  <a:pt x="12192000" y="6859848"/>
                </a:lnTo>
                <a:lnTo>
                  <a:pt x="0" y="6859848"/>
                </a:lnTo>
                <a:lnTo>
                  <a:pt x="0" y="256"/>
                </a:lnTo>
                <a:lnTo>
                  <a:pt x="9799320" y="255"/>
                </a:lnTo>
                <a:lnTo>
                  <a:pt x="9799320" y="1849"/>
                </a:lnTo>
                <a:lnTo>
                  <a:pt x="11963399" y="18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3200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1DEDF-37F1-4689-8FA1-5E743C7DD6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4598" y="2825750"/>
            <a:ext cx="19354804" cy="3484822"/>
          </a:xfrm>
        </p:spPr>
        <p:txBody>
          <a:bodyPr anchor="b"/>
          <a:lstStyle>
            <a:lvl1pPr algn="ctr">
              <a:lnSpc>
                <a:spcPct val="80000"/>
              </a:lnSpc>
              <a:defRPr sz="1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Presentation </a:t>
            </a:r>
            <a:br>
              <a:rPr lang="en-GB" noProof="0"/>
            </a:br>
            <a:r>
              <a:rPr lang="en-GB" noProof="0"/>
              <a:t>title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3490" y="6566706"/>
            <a:ext cx="10737018" cy="791570"/>
          </a:xfrm>
        </p:spPr>
        <p:txBody>
          <a:bodyPr anchor="b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en-GB" noProof="0"/>
              <a:t>Name Speaker | Location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A2768-3B92-4FC5-8ED3-7B1C505E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23490" y="7570542"/>
            <a:ext cx="10737016" cy="603830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312E544-331C-0F21-CC9F-140198977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23776" y="10782022"/>
            <a:ext cx="4336446" cy="82895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wrap="none" lIns="288000" tIns="72000" rIns="288000" bIns="72000">
            <a:spAutoFit/>
          </a:bodyPr>
          <a:lstStyle>
            <a:lvl1pPr marL="0" indent="0" algn="ctr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Start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0058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6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350A305-180A-205E-B6A0-5804855F69A1}"/>
              </a:ext>
            </a:extLst>
          </p:cNvPr>
          <p:cNvSpPr/>
          <p:nvPr userDrawn="1"/>
        </p:nvSpPr>
        <p:spPr>
          <a:xfrm>
            <a:off x="0" y="-2"/>
            <a:ext cx="24384000" cy="7943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E268EF74-D344-B49D-A9AB-FFC03746D66A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2358" b="10226"/>
          <a:stretch/>
        </p:blipFill>
        <p:spPr>
          <a:xfrm flipH="1">
            <a:off x="-4" y="2"/>
            <a:ext cx="11540118" cy="7943848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B9AAF223-42FD-55BD-081B-0A807B6395F6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796" b="10226"/>
          <a:stretch/>
        </p:blipFill>
        <p:spPr>
          <a:xfrm>
            <a:off x="11339134" y="2"/>
            <a:ext cx="13062468" cy="7943848"/>
          </a:xfrm>
          <a:prstGeom prst="rect">
            <a:avLst/>
          </a:prstGeom>
        </p:spPr>
      </p:pic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5B527D51-DB67-CC8C-3FCF-46D5E178F8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38276" y="2826140"/>
            <a:ext cx="10775942" cy="8775748"/>
          </a:xfrm>
          <a:solidFill>
            <a:schemeClr val="bg1"/>
          </a:solidFill>
        </p:spPr>
        <p:txBody>
          <a:bodyPr lIns="720000" tIns="0" rIns="720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an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1B87F0-D766-2D0F-6BE6-C35C3D3F0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  <a:endParaRPr lang="en-GB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E57E7F4-6E4E-2A7E-1973-32E7DE8F5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2000" y="2825750"/>
            <a:ext cx="10775666" cy="8785226"/>
          </a:xfrm>
          <a:solidFill>
            <a:schemeClr val="accent3"/>
          </a:solidFill>
        </p:spPr>
        <p:txBody>
          <a:bodyPr lIns="864000" tIns="576000" rIns="576000" bIns="576000" anchor="ctr" anchorCtr="0"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48714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350A305-180A-205E-B6A0-5804855F69A1}"/>
              </a:ext>
            </a:extLst>
          </p:cNvPr>
          <p:cNvSpPr/>
          <p:nvPr userDrawn="1"/>
        </p:nvSpPr>
        <p:spPr>
          <a:xfrm>
            <a:off x="0" y="-2"/>
            <a:ext cx="24384000" cy="7943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5B527D51-DB67-CC8C-3FCF-46D5E178F8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38276" y="2826140"/>
            <a:ext cx="10775942" cy="8775748"/>
          </a:xfrm>
          <a:solidFill>
            <a:schemeClr val="bg1"/>
          </a:solidFill>
        </p:spPr>
        <p:txBody>
          <a:bodyPr lIns="720000" tIns="0" rIns="720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an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1B87F0-D766-2D0F-6BE6-C35C3D3F0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  <a:endParaRPr lang="en-GB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E57E7F4-6E4E-2A7E-1973-32E7DE8F5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2000" y="2825750"/>
            <a:ext cx="10775666" cy="8785226"/>
          </a:xfrm>
          <a:solidFill>
            <a:schemeClr val="accent3"/>
          </a:solidFill>
        </p:spPr>
        <p:txBody>
          <a:bodyPr lIns="864000" tIns="576000" rIns="576000" bIns="576000" anchor="ctr" anchorCtr="0"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57271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jdelijke aanduiding voor tekst 8">
            <a:extLst>
              <a:ext uri="{FF2B5EF4-FFF2-40B4-BE49-F238E27FC236}">
                <a16:creationId xmlns:a16="http://schemas.microsoft.com/office/drawing/2014/main" id="{915615AD-52F7-9706-466E-CF3ECD7151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bg1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23" name="Titel 122">
            <a:extLst>
              <a:ext uri="{FF2B5EF4-FFF2-40B4-BE49-F238E27FC236}">
                <a16:creationId xmlns:a16="http://schemas.microsoft.com/office/drawing/2014/main" id="{ADDD288F-1F47-09DE-8053-359936D939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Place a title here</a:t>
            </a:r>
          </a:p>
        </p:txBody>
      </p:sp>
      <p:sp>
        <p:nvSpPr>
          <p:cNvPr id="125" name="Tijdelijke aanduiding voor datum 124">
            <a:extLst>
              <a:ext uri="{FF2B5EF4-FFF2-40B4-BE49-F238E27FC236}">
                <a16:creationId xmlns:a16="http://schemas.microsoft.com/office/drawing/2014/main" id="{9BF91E09-0796-D143-BEA8-50AE4C4E748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6" name="Tijdelijke aanduiding voor voettekst 125">
            <a:extLst>
              <a:ext uri="{FF2B5EF4-FFF2-40B4-BE49-F238E27FC236}">
                <a16:creationId xmlns:a16="http://schemas.microsoft.com/office/drawing/2014/main" id="{945383CF-2308-C6FE-2656-72D2225DE2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7" name="Tijdelijke aanduiding voor dianummer 126">
            <a:extLst>
              <a:ext uri="{FF2B5EF4-FFF2-40B4-BE49-F238E27FC236}">
                <a16:creationId xmlns:a16="http://schemas.microsoft.com/office/drawing/2014/main" id="{27485487-1F01-ECE4-6915-9AF97883D7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9B99D79-B181-A06F-B39D-F37E799B1A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38276" y="2825752"/>
            <a:ext cx="21504272" cy="8785224"/>
          </a:xfrm>
        </p:spPr>
        <p:txBody>
          <a:bodyPr/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3" name="Tijdelijke aanduiding voor tekst 8">
            <a:extLst>
              <a:ext uri="{FF2B5EF4-FFF2-40B4-BE49-F238E27FC236}">
                <a16:creationId xmlns:a16="http://schemas.microsoft.com/office/drawing/2014/main" id="{8FFA4539-CB58-F330-56D6-E3280017F0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402545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35B0F9BA-A474-4FD9-91F3-9510904A6A59}"/>
              </a:ext>
            </a:extLst>
          </p:cNvPr>
          <p:cNvSpPr/>
          <p:nvPr userDrawn="1"/>
        </p:nvSpPr>
        <p:spPr>
          <a:xfrm>
            <a:off x="1438276" y="1440000"/>
            <a:ext cx="21496196" cy="101709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4EE03AE-CD13-42C5-B28F-9FD03DEF7A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06238" y="2178048"/>
            <a:ext cx="6774682" cy="8802546"/>
          </a:xfrm>
          <a:solidFill>
            <a:schemeClr val="bg1"/>
          </a:solidFill>
          <a:ln>
            <a:noFill/>
          </a:ln>
        </p:spPr>
        <p:txBody>
          <a:bodyPr lIns="720000" tIns="0" rIns="720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/>
              <a:t>Click the icon below </a:t>
            </a:r>
            <a:br>
              <a:rPr lang="en-GB"/>
            </a:br>
            <a:r>
              <a:rPr lang="en-GB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076448" y="4335600"/>
            <a:ext cx="12831054" cy="664499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6446" y="2178050"/>
            <a:ext cx="12831054" cy="1654176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Place a title here</a:t>
            </a:r>
            <a:br>
              <a:rPr lang="en-GB" noProof="0"/>
            </a:br>
            <a:r>
              <a:rPr lang="en-GB" noProof="0"/>
              <a:t>max 2 rows</a:t>
            </a:r>
            <a:endParaRPr lang="en-GB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6CFDF398-85A7-412E-8557-F6480C8CBCEE}"/>
              </a:ext>
            </a:extLst>
          </p:cNvPr>
          <p:cNvSpPr/>
          <p:nvPr userDrawn="1"/>
        </p:nvSpPr>
        <p:spPr>
          <a:xfrm>
            <a:off x="1438276" y="1440000"/>
            <a:ext cx="142876" cy="10188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0D17DF0E-F1B5-5359-D0BB-3B83FAE223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id="{E4CFDDD8-EAAF-5386-D0AE-B912C4217A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423601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hoekige driehoek 23">
            <a:extLst>
              <a:ext uri="{FF2B5EF4-FFF2-40B4-BE49-F238E27FC236}">
                <a16:creationId xmlns:a16="http://schemas.microsoft.com/office/drawing/2014/main" id="{FC5A4C23-CAC5-31CB-4032-7B65637D2091}"/>
              </a:ext>
            </a:extLst>
          </p:cNvPr>
          <p:cNvSpPr/>
          <p:nvPr userDrawn="1"/>
        </p:nvSpPr>
        <p:spPr>
          <a:xfrm>
            <a:off x="19735236" y="1443038"/>
            <a:ext cx="3197786" cy="320057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4A07E551-5354-04D4-D6BF-F34A465ADC07}"/>
              </a:ext>
            </a:extLst>
          </p:cNvPr>
          <p:cNvSpPr/>
          <p:nvPr userDrawn="1"/>
        </p:nvSpPr>
        <p:spPr>
          <a:xfrm>
            <a:off x="19511682" y="1447800"/>
            <a:ext cx="233082" cy="323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61DDEA7-CCE8-18A7-8A66-DBFE06ED967F}"/>
              </a:ext>
            </a:extLst>
          </p:cNvPr>
          <p:cNvSpPr/>
          <p:nvPr userDrawn="1"/>
        </p:nvSpPr>
        <p:spPr>
          <a:xfrm>
            <a:off x="1438276" y="1447800"/>
            <a:ext cx="10680700" cy="101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67FC2AEA-C1EC-380E-F0A9-F2EE556BAC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18976" y="1447800"/>
            <a:ext cx="10826748" cy="10163176"/>
          </a:xfrm>
          <a:custGeom>
            <a:avLst/>
            <a:gdLst>
              <a:gd name="connsiteX0" fmla="*/ 0 w 5408612"/>
              <a:gd name="connsiteY0" fmla="*/ 0 h 5081588"/>
              <a:gd name="connsiteX1" fmla="*/ 3806825 w 5408612"/>
              <a:gd name="connsiteY1" fmla="*/ 0 h 5081588"/>
              <a:gd name="connsiteX2" fmla="*/ 3806825 w 5408612"/>
              <a:gd name="connsiteY2" fmla="*/ 1600200 h 5081588"/>
              <a:gd name="connsiteX3" fmla="*/ 5408612 w 5408612"/>
              <a:gd name="connsiteY3" fmla="*/ 1600200 h 5081588"/>
              <a:gd name="connsiteX4" fmla="*/ 5408612 w 5408612"/>
              <a:gd name="connsiteY4" fmla="*/ 5081588 h 5081588"/>
              <a:gd name="connsiteX5" fmla="*/ 0 w 5408612"/>
              <a:gd name="connsiteY5" fmla="*/ 5081588 h 5081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8612" h="5081588">
                <a:moveTo>
                  <a:pt x="0" y="0"/>
                </a:moveTo>
                <a:lnTo>
                  <a:pt x="3806825" y="0"/>
                </a:lnTo>
                <a:lnTo>
                  <a:pt x="3806825" y="1600200"/>
                </a:lnTo>
                <a:lnTo>
                  <a:pt x="5408612" y="1600200"/>
                </a:lnTo>
                <a:lnTo>
                  <a:pt x="5408612" y="5081588"/>
                </a:lnTo>
                <a:lnTo>
                  <a:pt x="0" y="50815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tIns="0" bIns="216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076444" y="4335600"/>
            <a:ext cx="8675556" cy="664499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20760060" y="4185260"/>
            <a:ext cx="5866800" cy="303580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6446" y="2178050"/>
            <a:ext cx="8675556" cy="165417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  <a:br>
              <a:rPr lang="en-GB" noProof="0"/>
            </a:br>
            <a:r>
              <a:rPr lang="en-GB" noProof="0"/>
              <a:t>max 2 rows</a:t>
            </a:r>
            <a:endParaRPr lang="en-GB"/>
          </a:p>
        </p:txBody>
      </p:sp>
      <p:sp>
        <p:nvSpPr>
          <p:cNvPr id="26" name="Tijdelijke aanduiding voor tekst 8">
            <a:extLst>
              <a:ext uri="{FF2B5EF4-FFF2-40B4-BE49-F238E27FC236}">
                <a16:creationId xmlns:a16="http://schemas.microsoft.com/office/drawing/2014/main" id="{0F633F7C-0D96-0CB4-4C54-A874D353A4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27" name="Tijdelijke aanduiding voor tekst 8">
            <a:extLst>
              <a:ext uri="{FF2B5EF4-FFF2-40B4-BE49-F238E27FC236}">
                <a16:creationId xmlns:a16="http://schemas.microsoft.com/office/drawing/2014/main" id="{2A5B0B27-0FD7-6536-A160-585E1F422B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35286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17" userDrawn="1">
          <p15:clr>
            <a:srgbClr val="FBAE40"/>
          </p15:clr>
        </p15:guide>
        <p15:guide id="2" orient="horz" pos="1366" userDrawn="1">
          <p15:clr>
            <a:srgbClr val="5ACBF0"/>
          </p15:clr>
        </p15:guide>
        <p15:guide id="3" orient="horz" pos="1207" userDrawn="1">
          <p15:clr>
            <a:srgbClr val="5ACBF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(M)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hoek 24">
            <a:extLst>
              <a:ext uri="{FF2B5EF4-FFF2-40B4-BE49-F238E27FC236}">
                <a16:creationId xmlns:a16="http://schemas.microsoft.com/office/drawing/2014/main" id="{4A07E551-5354-04D4-D6BF-F34A465ADC07}"/>
              </a:ext>
            </a:extLst>
          </p:cNvPr>
          <p:cNvSpPr/>
          <p:nvPr userDrawn="1"/>
        </p:nvSpPr>
        <p:spPr>
          <a:xfrm>
            <a:off x="19511682" y="1447800"/>
            <a:ext cx="233082" cy="323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61DDEA7-CCE8-18A7-8A66-DBFE06ED967F}"/>
              </a:ext>
            </a:extLst>
          </p:cNvPr>
          <p:cNvSpPr/>
          <p:nvPr userDrawn="1"/>
        </p:nvSpPr>
        <p:spPr>
          <a:xfrm>
            <a:off x="1438276" y="1447800"/>
            <a:ext cx="10680700" cy="101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67FC2AEA-C1EC-380E-F0A9-F2EE556BAC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18976" y="1447800"/>
            <a:ext cx="10817224" cy="10163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tIns="0" bIns="2160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076444" y="4335600"/>
            <a:ext cx="8675556" cy="664499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20760060" y="4185260"/>
            <a:ext cx="5866800" cy="303580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6446" y="2178050"/>
            <a:ext cx="8675556" cy="165417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  <a:br>
              <a:rPr lang="en-GB" noProof="0"/>
            </a:br>
            <a:r>
              <a:rPr lang="en-GB" noProof="0"/>
              <a:t>max 2 rows</a:t>
            </a:r>
            <a:endParaRPr lang="en-GB"/>
          </a:p>
        </p:txBody>
      </p:sp>
      <p:sp>
        <p:nvSpPr>
          <p:cNvPr id="26" name="Tijdelijke aanduiding voor tekst 8">
            <a:extLst>
              <a:ext uri="{FF2B5EF4-FFF2-40B4-BE49-F238E27FC236}">
                <a16:creationId xmlns:a16="http://schemas.microsoft.com/office/drawing/2014/main" id="{0F633F7C-0D96-0CB4-4C54-A874D353A4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27" name="Tijdelijke aanduiding voor tekst 8">
            <a:extLst>
              <a:ext uri="{FF2B5EF4-FFF2-40B4-BE49-F238E27FC236}">
                <a16:creationId xmlns:a16="http://schemas.microsoft.com/office/drawing/2014/main" id="{2A5B0B27-0FD7-6536-A160-585E1F422B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8285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17" userDrawn="1">
          <p15:clr>
            <a:srgbClr val="FBAE40"/>
          </p15:clr>
        </p15:guide>
        <p15:guide id="2" orient="horz" pos="1366" userDrawn="1">
          <p15:clr>
            <a:srgbClr val="5ACBF0"/>
          </p15:clr>
        </p15:guide>
        <p15:guide id="3" orient="horz" pos="1207" userDrawn="1">
          <p15:clr>
            <a:srgbClr val="5ACBF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F98E507-CE16-46A2-83D9-8A57B69557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4384000" cy="3770722"/>
          </a:xfrm>
          <a:solidFill>
            <a:schemeClr val="bg1"/>
          </a:solidFill>
          <a:ln>
            <a:noFill/>
          </a:ln>
        </p:spPr>
        <p:txBody>
          <a:bodyPr tIns="0" bIns="504000" anchor="b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Click the icon above </a:t>
            </a:r>
            <a:br>
              <a:rPr lang="en-GB" noProof="0"/>
            </a:br>
            <a:r>
              <a:rPr lang="en-GB" noProof="0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440000" y="6361044"/>
            <a:ext cx="21502550" cy="524993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Numbers</a:t>
            </a:r>
          </a:p>
          <a:p>
            <a:pPr lvl="7"/>
            <a:r>
              <a:rPr lang="en-GB" noProof="0"/>
              <a:t>ABC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2" y="4288360"/>
            <a:ext cx="21502546" cy="1555048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Place a title here</a:t>
            </a:r>
            <a:br>
              <a:rPr lang="en-GB" noProof="0"/>
            </a:br>
            <a:r>
              <a:rPr lang="en-GB" noProof="0"/>
              <a:t>max 2 rows</a:t>
            </a:r>
            <a:endParaRPr lang="en-GB"/>
          </a:p>
        </p:txBody>
      </p:sp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289A97C5-E1B7-7585-43B2-69C867A11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B06377B1-D5D5-0F17-B278-E62EC89269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65612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k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2440811" y="3118023"/>
            <a:ext cx="19613689" cy="9852767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  <a:lvl2pPr marL="0" indent="0">
              <a:buSzTx/>
              <a:buNone/>
            </a:lvl2pPr>
            <a:lvl3pPr marL="0" indent="0">
              <a:buSzTx/>
              <a:buNone/>
            </a:lvl3pPr>
            <a:lvl4pPr marL="0" indent="0">
              <a:buSzTx/>
              <a:buNone/>
              <a:defRPr sz="3600"/>
            </a:lvl4pPr>
            <a:lvl5pPr marL="0" indent="0">
              <a:buSzTx/>
              <a:buNone/>
              <a:defRPr sz="32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53" name="Title Text"/>
          <p:cNvSpPr txBox="1">
            <a:spLocks noGrp="1"/>
          </p:cNvSpPr>
          <p:nvPr>
            <p:ph type="body" sz="quarter" idx="21"/>
          </p:nvPr>
        </p:nvSpPr>
        <p:spPr>
          <a:xfrm>
            <a:off x="2413354" y="312858"/>
            <a:ext cx="19684292" cy="2036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6600"/>
              </a:lnSpc>
              <a:buSzTx/>
              <a:buNone/>
              <a:defRPr sz="6600">
                <a:latin typeface="+mn-lt"/>
                <a:ea typeface="+mn-ea"/>
                <a:cs typeface="+mn-cs"/>
                <a:sym typeface="Waax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6">
            <a:extLst>
              <a:ext uri="{FF2B5EF4-FFF2-40B4-BE49-F238E27FC236}">
                <a16:creationId xmlns:a16="http://schemas.microsoft.com/office/drawing/2014/main" id="{57FEFDB0-1EE2-20D4-A4CC-EC57C244BB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06238" y="0"/>
            <a:ext cx="8877762" cy="13716000"/>
          </a:xfrm>
          <a:solidFill>
            <a:schemeClr val="bg1"/>
          </a:solidFill>
          <a:ln>
            <a:noFill/>
          </a:ln>
        </p:spPr>
        <p:txBody>
          <a:bodyPr lIns="720000" tIns="0" rIns="720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/>
              <a:t>Click the icon below </a:t>
            </a:r>
            <a:br>
              <a:rPr lang="en-GB"/>
            </a:br>
            <a:r>
              <a:rPr lang="en-GB"/>
              <a:t>to add an image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440002" y="3546476"/>
            <a:ext cx="13430188" cy="806450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Numbers</a:t>
            </a:r>
          </a:p>
          <a:p>
            <a:pPr lvl="7"/>
            <a:r>
              <a:rPr lang="en-GB" noProof="0"/>
              <a:t>ABC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2" y="1439998"/>
            <a:ext cx="13430186" cy="160165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Place a title here</a:t>
            </a:r>
            <a:br>
              <a:rPr lang="en-GB" noProof="0"/>
            </a:br>
            <a:r>
              <a:rPr lang="en-GB" noProof="0"/>
              <a:t>max 2 rows</a:t>
            </a:r>
            <a:endParaRPr lang="en-GB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5E82B55E-6DDF-130A-81C2-29A585C5BD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D0D44FF9-D9C7-414F-2C62-6B5BA917ED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  <p:sp>
        <p:nvSpPr>
          <p:cNvPr id="8" name="Tijdelijke aanduiding voor tekst 14">
            <a:extLst>
              <a:ext uri="{FF2B5EF4-FFF2-40B4-BE49-F238E27FC236}">
                <a16:creationId xmlns:a16="http://schemas.microsoft.com/office/drawing/2014/main" id="{2187C2F9-B729-8935-DBB4-5B2301FCFD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911070" y="12673186"/>
            <a:ext cx="8031480" cy="32526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943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958" userDrawn="1">
          <p15:clr>
            <a:srgbClr val="5ACBF0"/>
          </p15:clr>
        </p15:guide>
        <p15:guide id="3" orient="horz" pos="1117" userDrawn="1">
          <p15:clr>
            <a:srgbClr val="5ACBF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D91FBE04-59D4-8148-7D79-525CA937F9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4342"/>
            <a:ext cx="24384000" cy="13720342"/>
          </a:xfrm>
          <a:custGeom>
            <a:avLst/>
            <a:gdLst>
              <a:gd name="connsiteX0" fmla="*/ 11674090 w 12192000"/>
              <a:gd name="connsiteY0" fmla="*/ 0 h 6860171"/>
              <a:gd name="connsiteX1" fmla="*/ 12192000 w 12192000"/>
              <a:gd name="connsiteY1" fmla="*/ 579 h 6860171"/>
              <a:gd name="connsiteX2" fmla="*/ 12192000 w 12192000"/>
              <a:gd name="connsiteY2" fmla="*/ 6860171 h 6860171"/>
              <a:gd name="connsiteX3" fmla="*/ 0 w 12192000"/>
              <a:gd name="connsiteY3" fmla="*/ 6860171 h 6860171"/>
              <a:gd name="connsiteX4" fmla="*/ 0 w 12192000"/>
              <a:gd name="connsiteY4" fmla="*/ 579 h 6860171"/>
              <a:gd name="connsiteX5" fmla="*/ 10020300 w 12192000"/>
              <a:gd name="connsiteY5" fmla="*/ 578 h 6860171"/>
              <a:gd name="connsiteX6" fmla="*/ 10020300 w 12192000"/>
              <a:gd name="connsiteY6" fmla="*/ 2171 h 6860171"/>
              <a:gd name="connsiteX7" fmla="*/ 11674090 w 12192000"/>
              <a:gd name="connsiteY7" fmla="*/ 2171 h 686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60171">
                <a:moveTo>
                  <a:pt x="11674090" y="0"/>
                </a:moveTo>
                <a:lnTo>
                  <a:pt x="12192000" y="579"/>
                </a:lnTo>
                <a:lnTo>
                  <a:pt x="12192000" y="6860171"/>
                </a:lnTo>
                <a:lnTo>
                  <a:pt x="0" y="6860171"/>
                </a:lnTo>
                <a:lnTo>
                  <a:pt x="0" y="579"/>
                </a:lnTo>
                <a:lnTo>
                  <a:pt x="10020300" y="578"/>
                </a:lnTo>
                <a:lnTo>
                  <a:pt x="10020300" y="2171"/>
                </a:lnTo>
                <a:lnTo>
                  <a:pt x="11674090" y="21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3200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GB" sz="2400" i="1" kern="1200" noProof="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/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38276" y="12690474"/>
            <a:ext cx="13467504" cy="3079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10" name="Tijdelijke aanduiding voor tekst 23">
            <a:extLst>
              <a:ext uri="{FF2B5EF4-FFF2-40B4-BE49-F238E27FC236}">
                <a16:creationId xmlns:a16="http://schemas.microsoft.com/office/drawing/2014/main" id="{6AF019BD-7D14-FEC2-F53E-0C7BEA20F2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4992" y="1346200"/>
            <a:ext cx="10264776" cy="10264776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64" b="6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2" y="4428680"/>
            <a:ext cx="8389800" cy="738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</a:p>
        </p:txBody>
      </p:sp>
      <p:sp>
        <p:nvSpPr>
          <p:cNvPr id="8" name="Tijdelijke aanduiding voor tekst 14">
            <a:extLst>
              <a:ext uri="{FF2B5EF4-FFF2-40B4-BE49-F238E27FC236}">
                <a16:creationId xmlns:a16="http://schemas.microsoft.com/office/drawing/2014/main" id="{8AC86A69-B8EF-AF6D-F6FC-CC46414246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911070" y="12673186"/>
            <a:ext cx="8031480" cy="325262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28ADE3A2-17F7-C75D-FEBB-1B5EF2A9BC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D0FFBDA4-7C06-1685-AA76-4DCA4FCB0E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81000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</p:bldLst>
  </p:timing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E78DFAA-EE9E-29C3-064E-534C26AF9230}"/>
              </a:ext>
            </a:extLst>
          </p:cNvPr>
          <p:cNvSpPr/>
          <p:nvPr userDrawn="1"/>
        </p:nvSpPr>
        <p:spPr>
          <a:xfrm>
            <a:off x="0" y="-12840"/>
            <a:ext cx="14907504" cy="137288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B47FD98-A9FC-49EE-1730-7F969FD64CBF}"/>
              </a:ext>
            </a:extLst>
          </p:cNvPr>
          <p:cNvSpPr/>
          <p:nvPr userDrawn="1"/>
        </p:nvSpPr>
        <p:spPr>
          <a:xfrm>
            <a:off x="12926924" y="1438276"/>
            <a:ext cx="10032002" cy="10173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0" y="1440000"/>
            <a:ext cx="10850874" cy="15814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  <a:br>
              <a:rPr lang="en-GB" noProof="0"/>
            </a:br>
            <a:r>
              <a:rPr lang="en-GB" noProof="0"/>
              <a:t>max 2 rows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439998" y="3546476"/>
            <a:ext cx="10850876" cy="8067124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1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12912000" y="1438276"/>
            <a:ext cx="10032000" cy="10175322"/>
          </a:xfrm>
          <a:solidFill>
            <a:schemeClr val="bg1"/>
          </a:solidFill>
        </p:spPr>
        <p:txBody>
          <a:bodyPr tIns="432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nl-NL" sz="2400" i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 graph.</a:t>
            </a:r>
          </a:p>
        </p:txBody>
      </p:sp>
      <p:sp>
        <p:nvSpPr>
          <p:cNvPr id="21" name="Tijdelijke aanduiding voor tekst 8">
            <a:extLst>
              <a:ext uri="{FF2B5EF4-FFF2-40B4-BE49-F238E27FC236}">
                <a16:creationId xmlns:a16="http://schemas.microsoft.com/office/drawing/2014/main" id="{6AC9C9AE-F1DA-A4C2-5576-564CB955E9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22" name="Tijdelijke aanduiding voor tekst 8">
            <a:extLst>
              <a:ext uri="{FF2B5EF4-FFF2-40B4-BE49-F238E27FC236}">
                <a16:creationId xmlns:a16="http://schemas.microsoft.com/office/drawing/2014/main" id="{8097BAC4-4B32-5C53-84A5-DDDB96465D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49744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958" userDrawn="1">
          <p15:clr>
            <a:srgbClr val="5ACBF0"/>
          </p15:clr>
        </p15:guide>
        <p15:guide id="2" orient="horz" pos="1117" userDrawn="1">
          <p15:clr>
            <a:srgbClr val="5ACBF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ep 21">
            <a:extLst>
              <a:ext uri="{FF2B5EF4-FFF2-40B4-BE49-F238E27FC236}">
                <a16:creationId xmlns:a16="http://schemas.microsoft.com/office/drawing/2014/main" id="{806C9B1C-6AE9-4353-EC10-987E90F534A3}"/>
              </a:ext>
            </a:extLst>
          </p:cNvPr>
          <p:cNvGrpSpPr/>
          <p:nvPr userDrawn="1"/>
        </p:nvGrpSpPr>
        <p:grpSpPr>
          <a:xfrm rot="10800000">
            <a:off x="-4" y="5772148"/>
            <a:ext cx="24384004" cy="7943852"/>
            <a:chOff x="-4" y="-2"/>
            <a:chExt cx="24384004" cy="7943852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18B3B05B-1E8E-60E2-C4B6-D184061E0DEC}"/>
                </a:ext>
              </a:extLst>
            </p:cNvPr>
            <p:cNvSpPr/>
            <p:nvPr userDrawn="1"/>
          </p:nvSpPr>
          <p:spPr>
            <a:xfrm>
              <a:off x="0" y="-2"/>
              <a:ext cx="24384000" cy="79438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288000" rIns="288000" bIns="288000" rtlCol="0" anchor="ctr"/>
            <a:lstStyle/>
            <a:p>
              <a:pPr algn="ctr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</a:pPr>
              <a:endParaRPr lang="en-GB" sz="3200" err="1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F0C2B1A4-006E-2762-94F2-8BCBB49892A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r="12358" b="10226"/>
            <a:stretch/>
          </p:blipFill>
          <p:spPr>
            <a:xfrm flipH="1">
              <a:off x="-4" y="2"/>
              <a:ext cx="11540118" cy="7943848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62A71EB-05AA-0018-1112-4067D9054FB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r="796" b="10226"/>
            <a:stretch/>
          </p:blipFill>
          <p:spPr>
            <a:xfrm>
              <a:off x="11320082" y="2"/>
              <a:ext cx="13062468" cy="7943848"/>
            </a:xfrm>
            <a:prstGeom prst="rect">
              <a:avLst/>
            </a:prstGeom>
          </p:spPr>
        </p:pic>
      </p:grpSp>
      <p:sp>
        <p:nvSpPr>
          <p:cNvPr id="3" name="Rechthoek 2">
            <a:extLst>
              <a:ext uri="{FF2B5EF4-FFF2-40B4-BE49-F238E27FC236}">
                <a16:creationId xmlns:a16="http://schemas.microsoft.com/office/drawing/2014/main" id="{FEE7EF3B-BECB-53A3-0515-376F069B5625}"/>
              </a:ext>
            </a:extLst>
          </p:cNvPr>
          <p:cNvSpPr/>
          <p:nvPr userDrawn="1"/>
        </p:nvSpPr>
        <p:spPr>
          <a:xfrm>
            <a:off x="1438276" y="1440000"/>
            <a:ext cx="21504274" cy="1017097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6444" y="2178050"/>
            <a:ext cx="20243990" cy="647702"/>
          </a:xfrm>
        </p:spPr>
        <p:txBody>
          <a:bodyPr/>
          <a:lstStyle/>
          <a:p>
            <a:r>
              <a:rPr lang="en-GB" noProof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072478" y="3189600"/>
            <a:ext cx="20246506" cy="7681598"/>
          </a:xfrm>
          <a:noFill/>
        </p:spPr>
        <p:txBody>
          <a:bodyPr tIns="432000" bIns="216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 graph.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DF628AF1-D540-E081-176C-30FD638FCE78}"/>
              </a:ext>
            </a:extLst>
          </p:cNvPr>
          <p:cNvGrpSpPr/>
          <p:nvPr userDrawn="1"/>
        </p:nvGrpSpPr>
        <p:grpSpPr>
          <a:xfrm>
            <a:off x="14907504" y="12685368"/>
            <a:ext cx="8032084" cy="326370"/>
            <a:chOff x="14907504" y="12685368"/>
            <a:chExt cx="8032084" cy="326370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177AADEB-6522-F944-2269-46E2C0DE4FA5}"/>
                </a:ext>
              </a:extLst>
            </p:cNvPr>
            <p:cNvSpPr/>
            <p:nvPr/>
          </p:nvSpPr>
          <p:spPr>
            <a:xfrm>
              <a:off x="14907504" y="12947042"/>
              <a:ext cx="6042982" cy="3574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B45E2A5B-D759-6D18-9B8C-00B906254B81}"/>
                </a:ext>
              </a:extLst>
            </p:cNvPr>
            <p:cNvGrpSpPr/>
            <p:nvPr/>
          </p:nvGrpSpPr>
          <p:grpSpPr>
            <a:xfrm>
              <a:off x="21022722" y="12685368"/>
              <a:ext cx="1916866" cy="326370"/>
              <a:chOff x="21022722" y="12685368"/>
              <a:chExt cx="1916866" cy="326370"/>
            </a:xfrm>
            <a:solidFill>
              <a:schemeClr val="bg1"/>
            </a:solidFill>
          </p:grpSpPr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55AE08BF-219D-0F21-D6CB-A345702F07E9}"/>
                  </a:ext>
                </a:extLst>
              </p:cNvPr>
              <p:cNvSpPr/>
              <p:nvPr/>
            </p:nvSpPr>
            <p:spPr>
              <a:xfrm>
                <a:off x="21022722" y="12685368"/>
                <a:ext cx="928534" cy="326370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72AF70F2-9438-1D86-F5E7-C2B4D8E16115}"/>
                  </a:ext>
                </a:extLst>
              </p:cNvPr>
              <p:cNvSpPr/>
              <p:nvPr/>
            </p:nvSpPr>
            <p:spPr>
              <a:xfrm>
                <a:off x="22018312" y="12870088"/>
                <a:ext cx="552624" cy="13904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E4D1479E-2872-5B85-8BF2-C1DC563951CF}"/>
                  </a:ext>
                </a:extLst>
              </p:cNvPr>
              <p:cNvSpPr/>
              <p:nvPr/>
            </p:nvSpPr>
            <p:spPr>
              <a:xfrm>
                <a:off x="22027462" y="12690120"/>
                <a:ext cx="912128" cy="136788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584B6C84-4527-2522-3CC2-462C9D99D0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30" name="Tijdelijke aanduiding voor tekst 8">
            <a:extLst>
              <a:ext uri="{FF2B5EF4-FFF2-40B4-BE49-F238E27FC236}">
                <a16:creationId xmlns:a16="http://schemas.microsoft.com/office/drawing/2014/main" id="{2A6BE6D1-6358-2E34-6095-99EE5DA7F5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0886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18B3B05B-1E8E-60E2-C4B6-D184061E0DEC}"/>
              </a:ext>
            </a:extLst>
          </p:cNvPr>
          <p:cNvSpPr/>
          <p:nvPr userDrawn="1"/>
        </p:nvSpPr>
        <p:spPr>
          <a:xfrm rot="10800000">
            <a:off x="-4" y="5772150"/>
            <a:ext cx="24384000" cy="7943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EE7EF3B-BECB-53A3-0515-376F069B5625}"/>
              </a:ext>
            </a:extLst>
          </p:cNvPr>
          <p:cNvSpPr/>
          <p:nvPr userDrawn="1"/>
        </p:nvSpPr>
        <p:spPr>
          <a:xfrm>
            <a:off x="1438276" y="1440000"/>
            <a:ext cx="21504274" cy="1017097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6444" y="2178050"/>
            <a:ext cx="20243990" cy="647702"/>
          </a:xfrm>
        </p:spPr>
        <p:txBody>
          <a:bodyPr/>
          <a:lstStyle/>
          <a:p>
            <a:r>
              <a:rPr lang="en-GB" noProof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072478" y="3189600"/>
            <a:ext cx="20246506" cy="7681598"/>
          </a:xfrm>
          <a:noFill/>
        </p:spPr>
        <p:txBody>
          <a:bodyPr tIns="432000" bIns="216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 graph.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DF628AF1-D540-E081-176C-30FD638FCE78}"/>
              </a:ext>
            </a:extLst>
          </p:cNvPr>
          <p:cNvGrpSpPr/>
          <p:nvPr userDrawn="1"/>
        </p:nvGrpSpPr>
        <p:grpSpPr>
          <a:xfrm>
            <a:off x="14907504" y="12685368"/>
            <a:ext cx="8032084" cy="326370"/>
            <a:chOff x="14907504" y="12685368"/>
            <a:chExt cx="8032084" cy="326370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177AADEB-6522-F944-2269-46E2C0DE4FA5}"/>
                </a:ext>
              </a:extLst>
            </p:cNvPr>
            <p:cNvSpPr/>
            <p:nvPr/>
          </p:nvSpPr>
          <p:spPr>
            <a:xfrm>
              <a:off x="14907504" y="12947042"/>
              <a:ext cx="6042982" cy="3574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B45E2A5B-D759-6D18-9B8C-00B906254B81}"/>
                </a:ext>
              </a:extLst>
            </p:cNvPr>
            <p:cNvGrpSpPr/>
            <p:nvPr/>
          </p:nvGrpSpPr>
          <p:grpSpPr>
            <a:xfrm>
              <a:off x="21022722" y="12685368"/>
              <a:ext cx="1916866" cy="326370"/>
              <a:chOff x="21022722" y="12685368"/>
              <a:chExt cx="1916866" cy="326370"/>
            </a:xfrm>
            <a:solidFill>
              <a:schemeClr val="bg1"/>
            </a:solidFill>
          </p:grpSpPr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55AE08BF-219D-0F21-D6CB-A345702F07E9}"/>
                  </a:ext>
                </a:extLst>
              </p:cNvPr>
              <p:cNvSpPr/>
              <p:nvPr/>
            </p:nvSpPr>
            <p:spPr>
              <a:xfrm>
                <a:off x="21022722" y="12685368"/>
                <a:ext cx="928534" cy="326370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72AF70F2-9438-1D86-F5E7-C2B4D8E16115}"/>
                  </a:ext>
                </a:extLst>
              </p:cNvPr>
              <p:cNvSpPr/>
              <p:nvPr/>
            </p:nvSpPr>
            <p:spPr>
              <a:xfrm>
                <a:off x="22018312" y="12870088"/>
                <a:ext cx="552624" cy="13904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E4D1479E-2872-5B85-8BF2-C1DC563951CF}"/>
                  </a:ext>
                </a:extLst>
              </p:cNvPr>
              <p:cNvSpPr/>
              <p:nvPr/>
            </p:nvSpPr>
            <p:spPr>
              <a:xfrm>
                <a:off x="22027462" y="12690120"/>
                <a:ext cx="912128" cy="136788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584B6C84-4527-2522-3CC2-462C9D99D0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30" name="Tijdelijke aanduiding voor tekst 8">
            <a:extLst>
              <a:ext uri="{FF2B5EF4-FFF2-40B4-BE49-F238E27FC236}">
                <a16:creationId xmlns:a16="http://schemas.microsoft.com/office/drawing/2014/main" id="{2A6BE6D1-6358-2E34-6095-99EE5DA7F5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410243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1C0DE1C-CAB2-0A6C-4AF5-C76A52093AF5}"/>
              </a:ext>
            </a:extLst>
          </p:cNvPr>
          <p:cNvSpPr/>
          <p:nvPr userDrawn="1"/>
        </p:nvSpPr>
        <p:spPr>
          <a:xfrm>
            <a:off x="12192000" y="1440000"/>
            <a:ext cx="10750548" cy="1018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2" y="1440000"/>
            <a:ext cx="10032000" cy="1581496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Place a title here</a:t>
            </a:r>
            <a:br>
              <a:rPr lang="en-GB" noProof="0"/>
            </a:br>
            <a:r>
              <a:rPr lang="en-GB" noProof="0"/>
              <a:t>max 2 rows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440000" y="3546476"/>
            <a:ext cx="10032000" cy="8067124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Numbers</a:t>
            </a:r>
          </a:p>
          <a:p>
            <a:pPr lvl="7"/>
            <a:r>
              <a:rPr lang="en-GB" noProof="0"/>
              <a:t>ABC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12665420" y="1867712"/>
            <a:ext cx="9866368" cy="9318176"/>
          </a:xfrm>
          <a:noFill/>
        </p:spPr>
        <p:txBody>
          <a:bodyPr tIns="432000" bIns="216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 table.</a:t>
            </a:r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2DEABA64-5F8A-A1DE-A31A-12BF2D7B3B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bg1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9D5977CC-010B-EC73-4CB2-CEAF5E526F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FD0BE2E-6E35-6E41-D09A-FD410CD1A7A0}"/>
              </a:ext>
            </a:extLst>
          </p:cNvPr>
          <p:cNvSpPr/>
          <p:nvPr userDrawn="1"/>
        </p:nvSpPr>
        <p:spPr>
          <a:xfrm>
            <a:off x="12069672" y="1440000"/>
            <a:ext cx="142876" cy="10188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371859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117" userDrawn="1">
          <p15:clr>
            <a:srgbClr val="5ACBF0"/>
          </p15:clr>
        </p15:guide>
        <p15:guide id="2" orient="horz" pos="958" userDrawn="1">
          <p15:clr>
            <a:srgbClr val="5ACBF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51519FD9-22CF-E0F8-15CC-1D0F934FDBF9}"/>
              </a:ext>
            </a:extLst>
          </p:cNvPr>
          <p:cNvSpPr/>
          <p:nvPr userDrawn="1"/>
        </p:nvSpPr>
        <p:spPr>
          <a:xfrm>
            <a:off x="1447800" y="1447800"/>
            <a:ext cx="21496196" cy="1016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6446" y="2178050"/>
            <a:ext cx="20228288" cy="647700"/>
          </a:xfrm>
        </p:spPr>
        <p:txBody>
          <a:bodyPr/>
          <a:lstStyle/>
          <a:p>
            <a:r>
              <a:rPr lang="en-GB" noProof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071894" y="3189600"/>
            <a:ext cx="20228288" cy="7701632"/>
          </a:xfrm>
          <a:noFill/>
        </p:spPr>
        <p:txBody>
          <a:bodyPr tIns="432000" bIns="2160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 table.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C2849986-62BC-977A-CEAC-72B2C39259DE}"/>
              </a:ext>
            </a:extLst>
          </p:cNvPr>
          <p:cNvSpPr/>
          <p:nvPr userDrawn="1"/>
        </p:nvSpPr>
        <p:spPr>
          <a:xfrm>
            <a:off x="1438276" y="1440000"/>
            <a:ext cx="142876" cy="10188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endParaRPr lang="en-GB" sz="3200"/>
          </a:p>
        </p:txBody>
      </p:sp>
      <p:sp>
        <p:nvSpPr>
          <p:cNvPr id="28" name="Tijdelijke aanduiding voor tekst 8">
            <a:extLst>
              <a:ext uri="{FF2B5EF4-FFF2-40B4-BE49-F238E27FC236}">
                <a16:creationId xmlns:a16="http://schemas.microsoft.com/office/drawing/2014/main" id="{4D5F4AA0-A146-2821-E86B-A06E1F260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bg1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29" name="Tijdelijke aanduiding voor tekst 8">
            <a:extLst>
              <a:ext uri="{FF2B5EF4-FFF2-40B4-BE49-F238E27FC236}">
                <a16:creationId xmlns:a16="http://schemas.microsoft.com/office/drawing/2014/main" id="{FB43D4ED-D6F6-DA30-CABA-6DAC1F55DD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87665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media 10">
            <a:extLst>
              <a:ext uri="{FF2B5EF4-FFF2-40B4-BE49-F238E27FC236}">
                <a16:creationId xmlns:a16="http://schemas.microsoft.com/office/drawing/2014/main" id="{3A750B5D-826F-45E6-825A-FDC04009BF5B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-2" y="0"/>
            <a:ext cx="24384000" cy="13716000"/>
          </a:xfrm>
          <a:solidFill>
            <a:schemeClr val="bg1">
              <a:lumMod val="95000"/>
            </a:schemeClr>
          </a:solidFill>
        </p:spPr>
        <p:txBody>
          <a:bodyPr tIns="432000" bIns="2160000"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nl-NL" sz="2400" i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0"/>
              <a:t>Click the icon below </a:t>
            </a:r>
            <a:br>
              <a:rPr lang="en-GB" noProof="0"/>
            </a:br>
            <a:r>
              <a:rPr lang="en-GB" noProof="0"/>
              <a:t>to add a video.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B0A8CB1-6545-3D73-F450-81B396F292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bg1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BF5833FF-1458-ABF7-8152-F6B3B269F4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  <p:sp>
        <p:nvSpPr>
          <p:cNvPr id="3" name="Tijdelijke aanduiding voor tekst 14">
            <a:extLst>
              <a:ext uri="{FF2B5EF4-FFF2-40B4-BE49-F238E27FC236}">
                <a16:creationId xmlns:a16="http://schemas.microsoft.com/office/drawing/2014/main" id="{D1BC8E52-9A9B-044E-03BF-9867DB632D1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911070" y="12673186"/>
            <a:ext cx="8031480" cy="325262"/>
          </a:xfr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854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907504" y="12685368"/>
            <a:ext cx="8031480" cy="325262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6D5D1F63-67BD-2830-72D1-794061776FE6}"/>
              </a:ext>
            </a:extLst>
          </p:cNvPr>
          <p:cNvGrpSpPr/>
          <p:nvPr userDrawn="1"/>
        </p:nvGrpSpPr>
        <p:grpSpPr>
          <a:xfrm>
            <a:off x="14907504" y="12685368"/>
            <a:ext cx="8032084" cy="326370"/>
            <a:chOff x="14907504" y="12685368"/>
            <a:chExt cx="8032084" cy="326370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69BA4B15-7A58-62EC-1617-6986A74CE6EA}"/>
                </a:ext>
              </a:extLst>
            </p:cNvPr>
            <p:cNvSpPr/>
            <p:nvPr/>
          </p:nvSpPr>
          <p:spPr>
            <a:xfrm>
              <a:off x="14907504" y="12947042"/>
              <a:ext cx="6042982" cy="3574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1" name="Graphic 18">
              <a:extLst>
                <a:ext uri="{FF2B5EF4-FFF2-40B4-BE49-F238E27FC236}">
                  <a16:creationId xmlns:a16="http://schemas.microsoft.com/office/drawing/2014/main" id="{22390296-DB9F-1D68-568B-0CBB37C898FB}"/>
                </a:ext>
              </a:extLst>
            </p:cNvPr>
            <p:cNvGrpSpPr/>
            <p:nvPr/>
          </p:nvGrpSpPr>
          <p:grpSpPr>
            <a:xfrm>
              <a:off x="21022722" y="12685368"/>
              <a:ext cx="1916866" cy="326370"/>
              <a:chOff x="21022722" y="12685368"/>
              <a:chExt cx="1916866" cy="326370"/>
            </a:xfrm>
            <a:solidFill>
              <a:schemeClr val="bg1"/>
            </a:solidFill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1A56025-24AA-D7B0-A412-9E0421EC0846}"/>
                  </a:ext>
                </a:extLst>
              </p:cNvPr>
              <p:cNvSpPr/>
              <p:nvPr/>
            </p:nvSpPr>
            <p:spPr>
              <a:xfrm>
                <a:off x="21022722" y="12685368"/>
                <a:ext cx="928534" cy="326370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E10C0D8F-96DF-C7FB-3612-4405ECE8B76D}"/>
                  </a:ext>
                </a:extLst>
              </p:cNvPr>
              <p:cNvSpPr/>
              <p:nvPr/>
            </p:nvSpPr>
            <p:spPr>
              <a:xfrm>
                <a:off x="22018312" y="12870088"/>
                <a:ext cx="552624" cy="13904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FA9E20A-13F6-63BF-4C2D-124369F3334B}"/>
                  </a:ext>
                </a:extLst>
              </p:cNvPr>
              <p:cNvSpPr/>
              <p:nvPr/>
            </p:nvSpPr>
            <p:spPr>
              <a:xfrm>
                <a:off x="22027462" y="12690120"/>
                <a:ext cx="912128" cy="136788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ADCF431D-EA76-BC56-373A-D5A7A6FD53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097F604F-C1AD-C922-D5D1-8D64D4F971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77208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do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9A7E0CF-CE4A-914A-6EC5-A8567CC130B0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12358" b="46035"/>
          <a:stretch/>
        </p:blipFill>
        <p:spPr>
          <a:xfrm rot="10800000" flipH="1">
            <a:off x="12862934" y="8940800"/>
            <a:ext cx="11540118" cy="477519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278A900-5CCB-692F-8A50-367C1BD4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796" b="46035"/>
          <a:stretch/>
        </p:blipFill>
        <p:spPr>
          <a:xfrm rot="10800000">
            <a:off x="1446" y="8940796"/>
            <a:ext cx="13062468" cy="47751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07504" y="12685368"/>
            <a:ext cx="8031480" cy="325262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6D5D1F63-67BD-2830-72D1-794061776FE6}"/>
              </a:ext>
            </a:extLst>
          </p:cNvPr>
          <p:cNvGrpSpPr/>
          <p:nvPr userDrawn="1"/>
        </p:nvGrpSpPr>
        <p:grpSpPr>
          <a:xfrm>
            <a:off x="14907504" y="12685368"/>
            <a:ext cx="8032084" cy="326370"/>
            <a:chOff x="14907504" y="12685368"/>
            <a:chExt cx="8032084" cy="326370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69BA4B15-7A58-62EC-1617-6986A74CE6EA}"/>
                </a:ext>
              </a:extLst>
            </p:cNvPr>
            <p:cNvSpPr/>
            <p:nvPr/>
          </p:nvSpPr>
          <p:spPr>
            <a:xfrm>
              <a:off x="14907504" y="12947042"/>
              <a:ext cx="6042982" cy="3574"/>
            </a:xfrm>
            <a:custGeom>
              <a:avLst/>
              <a:gdLst>
                <a:gd name="connsiteX0" fmla="*/ 0 w 3021491"/>
                <a:gd name="connsiteY0" fmla="*/ 0 h 1787"/>
                <a:gd name="connsiteX1" fmla="*/ 3021492 w 3021491"/>
                <a:gd name="connsiteY1" fmla="*/ 0 h 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1491" h="1787">
                  <a:moveTo>
                    <a:pt x="0" y="0"/>
                  </a:moveTo>
                  <a:lnTo>
                    <a:pt x="3021492" y="0"/>
                  </a:lnTo>
                </a:path>
              </a:pathLst>
            </a:custGeom>
            <a:ln w="58892" cap="flat">
              <a:gradFill>
                <a:gsLst>
                  <a:gs pos="0">
                    <a:srgbClr val="FFFFFF">
                      <a:alpha val="0"/>
                    </a:srgbClr>
                  </a:gs>
                  <a:gs pos="22990">
                    <a:schemeClr val="bg1">
                      <a:alpha val="50000"/>
                    </a:schemeClr>
                  </a:gs>
                  <a:gs pos="46010">
                    <a:schemeClr val="bg1"/>
                  </a:gs>
                  <a:gs pos="100000">
                    <a:schemeClr val="bg1"/>
                  </a:gs>
                </a:gsLst>
                <a:lin ang="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1" name="Graphic 18">
              <a:extLst>
                <a:ext uri="{FF2B5EF4-FFF2-40B4-BE49-F238E27FC236}">
                  <a16:creationId xmlns:a16="http://schemas.microsoft.com/office/drawing/2014/main" id="{22390296-DB9F-1D68-568B-0CBB37C898FB}"/>
                </a:ext>
              </a:extLst>
            </p:cNvPr>
            <p:cNvGrpSpPr/>
            <p:nvPr/>
          </p:nvGrpSpPr>
          <p:grpSpPr>
            <a:xfrm>
              <a:off x="21022722" y="12685368"/>
              <a:ext cx="1916866" cy="326370"/>
              <a:chOff x="21022722" y="12685368"/>
              <a:chExt cx="1916866" cy="326370"/>
            </a:xfrm>
            <a:solidFill>
              <a:schemeClr val="bg1"/>
            </a:solidFill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1A56025-24AA-D7B0-A412-9E0421EC0846}"/>
                  </a:ext>
                </a:extLst>
              </p:cNvPr>
              <p:cNvSpPr/>
              <p:nvPr/>
            </p:nvSpPr>
            <p:spPr>
              <a:xfrm>
                <a:off x="21022722" y="12685368"/>
                <a:ext cx="928534" cy="326370"/>
              </a:xfrm>
              <a:custGeom>
                <a:avLst/>
                <a:gdLst>
                  <a:gd name="connsiteX0" fmla="*/ 382648 w 464267"/>
                  <a:gd name="connsiteY0" fmla="*/ 105925 h 163185"/>
                  <a:gd name="connsiteX1" fmla="*/ 358307 w 464267"/>
                  <a:gd name="connsiteY1" fmla="*/ 81584 h 163185"/>
                  <a:gd name="connsiteX2" fmla="*/ 382648 w 464267"/>
                  <a:gd name="connsiteY2" fmla="*/ 57243 h 163185"/>
                  <a:gd name="connsiteX3" fmla="*/ 406989 w 464267"/>
                  <a:gd name="connsiteY3" fmla="*/ 81584 h 163185"/>
                  <a:gd name="connsiteX4" fmla="*/ 382648 w 464267"/>
                  <a:gd name="connsiteY4" fmla="*/ 105925 h 163185"/>
                  <a:gd name="connsiteX5" fmla="*/ 382648 w 464267"/>
                  <a:gd name="connsiteY5" fmla="*/ 0 h 163185"/>
                  <a:gd name="connsiteX6" fmla="*/ 302280 w 464267"/>
                  <a:gd name="connsiteY6" fmla="*/ 67394 h 163185"/>
                  <a:gd name="connsiteX7" fmla="*/ 302280 w 464267"/>
                  <a:gd name="connsiteY7" fmla="*/ 20105 h 163185"/>
                  <a:gd name="connsiteX8" fmla="*/ 284891 w 464267"/>
                  <a:gd name="connsiteY8" fmla="*/ 2716 h 163185"/>
                  <a:gd name="connsiteX9" fmla="*/ 243911 w 464267"/>
                  <a:gd name="connsiteY9" fmla="*/ 2716 h 163185"/>
                  <a:gd name="connsiteX10" fmla="*/ 243911 w 464267"/>
                  <a:gd name="connsiteY10" fmla="*/ 64248 h 163185"/>
                  <a:gd name="connsiteX11" fmla="*/ 208865 w 464267"/>
                  <a:gd name="connsiteY11" fmla="*/ 16638 h 163185"/>
                  <a:gd name="connsiteX12" fmla="*/ 181057 w 464267"/>
                  <a:gd name="connsiteY12" fmla="*/ 2716 h 163185"/>
                  <a:gd name="connsiteX13" fmla="*/ 0 w 464267"/>
                  <a:gd name="connsiteY13" fmla="*/ 2716 h 163185"/>
                  <a:gd name="connsiteX14" fmla="*/ 0 w 464267"/>
                  <a:gd name="connsiteY14" fmla="*/ 44643 h 163185"/>
                  <a:gd name="connsiteX15" fmla="*/ 17121 w 464267"/>
                  <a:gd name="connsiteY15" fmla="*/ 61782 h 163185"/>
                  <a:gd name="connsiteX16" fmla="*/ 44214 w 464267"/>
                  <a:gd name="connsiteY16" fmla="*/ 61782 h 163185"/>
                  <a:gd name="connsiteX17" fmla="*/ 44214 w 464267"/>
                  <a:gd name="connsiteY17" fmla="*/ 143115 h 163185"/>
                  <a:gd name="connsiteX18" fmla="*/ 61603 w 464267"/>
                  <a:gd name="connsiteY18" fmla="*/ 160504 h 163185"/>
                  <a:gd name="connsiteX19" fmla="*/ 105943 w 464267"/>
                  <a:gd name="connsiteY19" fmla="*/ 160504 h 163185"/>
                  <a:gd name="connsiteX20" fmla="*/ 105943 w 464267"/>
                  <a:gd name="connsiteY20" fmla="*/ 61764 h 163185"/>
                  <a:gd name="connsiteX21" fmla="*/ 143366 w 464267"/>
                  <a:gd name="connsiteY21" fmla="*/ 61764 h 163185"/>
                  <a:gd name="connsiteX22" fmla="*/ 143366 w 464267"/>
                  <a:gd name="connsiteY22" fmla="*/ 143097 h 163185"/>
                  <a:gd name="connsiteX23" fmla="*/ 160755 w 464267"/>
                  <a:gd name="connsiteY23" fmla="*/ 160486 h 163185"/>
                  <a:gd name="connsiteX24" fmla="*/ 201752 w 464267"/>
                  <a:gd name="connsiteY24" fmla="*/ 160486 h 163185"/>
                  <a:gd name="connsiteX25" fmla="*/ 201752 w 464267"/>
                  <a:gd name="connsiteY25" fmla="*/ 98955 h 163185"/>
                  <a:gd name="connsiteX26" fmla="*/ 236673 w 464267"/>
                  <a:gd name="connsiteY26" fmla="*/ 146564 h 163185"/>
                  <a:gd name="connsiteX27" fmla="*/ 264499 w 464267"/>
                  <a:gd name="connsiteY27" fmla="*/ 160486 h 163185"/>
                  <a:gd name="connsiteX28" fmla="*/ 302280 w 464267"/>
                  <a:gd name="connsiteY28" fmla="*/ 160486 h 163185"/>
                  <a:gd name="connsiteX29" fmla="*/ 302280 w 464267"/>
                  <a:gd name="connsiteY29" fmla="*/ 96345 h 163185"/>
                  <a:gd name="connsiteX30" fmla="*/ 382648 w 464267"/>
                  <a:gd name="connsiteY30" fmla="*/ 163185 h 163185"/>
                  <a:gd name="connsiteX31" fmla="*/ 464268 w 464267"/>
                  <a:gd name="connsiteY31" fmla="*/ 81601 h 163185"/>
                  <a:gd name="connsiteX32" fmla="*/ 382648 w 464267"/>
                  <a:gd name="connsiteY32" fmla="*/ 0 h 16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4267" h="163185">
                    <a:moveTo>
                      <a:pt x="382648" y="105925"/>
                    </a:moveTo>
                    <a:cubicBezTo>
                      <a:pt x="369209" y="105925"/>
                      <a:pt x="358307" y="95041"/>
                      <a:pt x="358307" y="81584"/>
                    </a:cubicBezTo>
                    <a:cubicBezTo>
                      <a:pt x="358307" y="68144"/>
                      <a:pt x="369209" y="57243"/>
                      <a:pt x="382648" y="57243"/>
                    </a:cubicBezTo>
                    <a:cubicBezTo>
                      <a:pt x="396087" y="57243"/>
                      <a:pt x="406989" y="68144"/>
                      <a:pt x="406989" y="81584"/>
                    </a:cubicBezTo>
                    <a:cubicBezTo>
                      <a:pt x="406989" y="95041"/>
                      <a:pt x="396087" y="105925"/>
                      <a:pt x="382648" y="105925"/>
                    </a:cubicBezTo>
                    <a:moveTo>
                      <a:pt x="382648" y="0"/>
                    </a:moveTo>
                    <a:cubicBezTo>
                      <a:pt x="341311" y="0"/>
                      <a:pt x="308713" y="28344"/>
                      <a:pt x="302280" y="67394"/>
                    </a:cubicBezTo>
                    <a:lnTo>
                      <a:pt x="302280" y="20105"/>
                    </a:lnTo>
                    <a:cubicBezTo>
                      <a:pt x="302280" y="7935"/>
                      <a:pt x="297061" y="2716"/>
                      <a:pt x="284891" y="2716"/>
                    </a:cubicBezTo>
                    <a:lnTo>
                      <a:pt x="243911" y="2716"/>
                    </a:lnTo>
                    <a:lnTo>
                      <a:pt x="243911" y="64248"/>
                    </a:lnTo>
                    <a:lnTo>
                      <a:pt x="208865" y="16638"/>
                    </a:lnTo>
                    <a:cubicBezTo>
                      <a:pt x="201252" y="6541"/>
                      <a:pt x="193728" y="2716"/>
                      <a:pt x="181057" y="2716"/>
                    </a:cubicBezTo>
                    <a:lnTo>
                      <a:pt x="0" y="2716"/>
                    </a:lnTo>
                    <a:lnTo>
                      <a:pt x="0" y="44643"/>
                    </a:lnTo>
                    <a:cubicBezTo>
                      <a:pt x="0" y="56635"/>
                      <a:pt x="5147" y="61782"/>
                      <a:pt x="17121" y="61782"/>
                    </a:cubicBezTo>
                    <a:lnTo>
                      <a:pt x="44214" y="61782"/>
                    </a:lnTo>
                    <a:lnTo>
                      <a:pt x="44214" y="143115"/>
                    </a:lnTo>
                    <a:cubicBezTo>
                      <a:pt x="44214" y="155268"/>
                      <a:pt x="49433" y="160504"/>
                      <a:pt x="61603" y="160504"/>
                    </a:cubicBezTo>
                    <a:lnTo>
                      <a:pt x="105943" y="160504"/>
                    </a:lnTo>
                    <a:lnTo>
                      <a:pt x="105943" y="61764"/>
                    </a:lnTo>
                    <a:lnTo>
                      <a:pt x="143366" y="61764"/>
                    </a:lnTo>
                    <a:lnTo>
                      <a:pt x="143366" y="143097"/>
                    </a:lnTo>
                    <a:cubicBezTo>
                      <a:pt x="143366" y="155250"/>
                      <a:pt x="148602" y="160486"/>
                      <a:pt x="160755" y="160486"/>
                    </a:cubicBezTo>
                    <a:lnTo>
                      <a:pt x="201752" y="160486"/>
                    </a:lnTo>
                    <a:lnTo>
                      <a:pt x="201752" y="98955"/>
                    </a:lnTo>
                    <a:lnTo>
                      <a:pt x="236673" y="146564"/>
                    </a:lnTo>
                    <a:cubicBezTo>
                      <a:pt x="244304" y="156680"/>
                      <a:pt x="251828" y="160486"/>
                      <a:pt x="264499" y="160486"/>
                    </a:cubicBezTo>
                    <a:lnTo>
                      <a:pt x="302280" y="160486"/>
                    </a:lnTo>
                    <a:lnTo>
                      <a:pt x="302280" y="96345"/>
                    </a:lnTo>
                    <a:cubicBezTo>
                      <a:pt x="308642" y="135859"/>
                      <a:pt x="340400" y="163185"/>
                      <a:pt x="382648" y="163185"/>
                    </a:cubicBezTo>
                    <a:cubicBezTo>
                      <a:pt x="428864" y="163185"/>
                      <a:pt x="464268" y="127799"/>
                      <a:pt x="464268" y="81601"/>
                    </a:cubicBezTo>
                    <a:cubicBezTo>
                      <a:pt x="464268" y="34260"/>
                      <a:pt x="429990" y="0"/>
                      <a:pt x="382648" y="0"/>
                    </a:cubicBezTo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E10C0D8F-96DF-C7FB-3612-4405ECE8B76D}"/>
                  </a:ext>
                </a:extLst>
              </p:cNvPr>
              <p:cNvSpPr/>
              <p:nvPr/>
            </p:nvSpPr>
            <p:spPr>
              <a:xfrm>
                <a:off x="22018312" y="12870088"/>
                <a:ext cx="552624" cy="139040"/>
              </a:xfrm>
              <a:custGeom>
                <a:avLst/>
                <a:gdLst>
                  <a:gd name="connsiteX0" fmla="*/ 240944 w 276312"/>
                  <a:gd name="connsiteY0" fmla="*/ 37995 h 69520"/>
                  <a:gd name="connsiteX1" fmla="*/ 252632 w 276312"/>
                  <a:gd name="connsiteY1" fmla="*/ 25038 h 69520"/>
                  <a:gd name="connsiteX2" fmla="*/ 264535 w 276312"/>
                  <a:gd name="connsiteY2" fmla="*/ 37995 h 69520"/>
                  <a:gd name="connsiteX3" fmla="*/ 240944 w 276312"/>
                  <a:gd name="connsiteY3" fmla="*/ 37995 h 69520"/>
                  <a:gd name="connsiteX4" fmla="*/ 240748 w 276312"/>
                  <a:gd name="connsiteY4" fmla="*/ 44947 h 69520"/>
                  <a:gd name="connsiteX5" fmla="*/ 276312 w 276312"/>
                  <a:gd name="connsiteY5" fmla="*/ 44947 h 69520"/>
                  <a:gd name="connsiteX6" fmla="*/ 276312 w 276312"/>
                  <a:gd name="connsiteY6" fmla="*/ 43213 h 69520"/>
                  <a:gd name="connsiteX7" fmla="*/ 252632 w 276312"/>
                  <a:gd name="connsiteY7" fmla="*/ 17139 h 69520"/>
                  <a:gd name="connsiteX8" fmla="*/ 228863 w 276312"/>
                  <a:gd name="connsiteY8" fmla="*/ 43428 h 69520"/>
                  <a:gd name="connsiteX9" fmla="*/ 252936 w 276312"/>
                  <a:gd name="connsiteY9" fmla="*/ 69520 h 69520"/>
                  <a:gd name="connsiteX10" fmla="*/ 275830 w 276312"/>
                  <a:gd name="connsiteY10" fmla="*/ 53865 h 69520"/>
                  <a:gd name="connsiteX11" fmla="*/ 265107 w 276312"/>
                  <a:gd name="connsiteY11" fmla="*/ 52703 h 69520"/>
                  <a:gd name="connsiteX12" fmla="*/ 253508 w 276312"/>
                  <a:gd name="connsiteY12" fmla="*/ 61121 h 69520"/>
                  <a:gd name="connsiteX13" fmla="*/ 240748 w 276312"/>
                  <a:gd name="connsiteY13" fmla="*/ 45251 h 69520"/>
                  <a:gd name="connsiteX14" fmla="*/ 240748 w 276312"/>
                  <a:gd name="connsiteY14" fmla="*/ 44947 h 69520"/>
                  <a:gd name="connsiteX15" fmla="*/ 229256 w 276312"/>
                  <a:gd name="connsiteY15" fmla="*/ 876 h 69520"/>
                  <a:gd name="connsiteX16" fmla="*/ 219677 w 276312"/>
                  <a:gd name="connsiteY16" fmla="*/ 0 h 69520"/>
                  <a:gd name="connsiteX17" fmla="*/ 203753 w 276312"/>
                  <a:gd name="connsiteY17" fmla="*/ 17496 h 69520"/>
                  <a:gd name="connsiteX18" fmla="*/ 203753 w 276312"/>
                  <a:gd name="connsiteY18" fmla="*/ 18461 h 69520"/>
                  <a:gd name="connsiteX19" fmla="*/ 195533 w 276312"/>
                  <a:gd name="connsiteY19" fmla="*/ 18461 h 69520"/>
                  <a:gd name="connsiteX20" fmla="*/ 195533 w 276312"/>
                  <a:gd name="connsiteY20" fmla="*/ 26075 h 69520"/>
                  <a:gd name="connsiteX21" fmla="*/ 203753 w 276312"/>
                  <a:gd name="connsiteY21" fmla="*/ 26075 h 69520"/>
                  <a:gd name="connsiteX22" fmla="*/ 203753 w 276312"/>
                  <a:gd name="connsiteY22" fmla="*/ 68126 h 69520"/>
                  <a:gd name="connsiteX23" fmla="*/ 214655 w 276312"/>
                  <a:gd name="connsiteY23" fmla="*/ 68126 h 69520"/>
                  <a:gd name="connsiteX24" fmla="*/ 214655 w 276312"/>
                  <a:gd name="connsiteY24" fmla="*/ 26092 h 69520"/>
                  <a:gd name="connsiteX25" fmla="*/ 226540 w 276312"/>
                  <a:gd name="connsiteY25" fmla="*/ 26092 h 69520"/>
                  <a:gd name="connsiteX26" fmla="*/ 226540 w 276312"/>
                  <a:gd name="connsiteY26" fmla="*/ 18479 h 69520"/>
                  <a:gd name="connsiteX27" fmla="*/ 214459 w 276312"/>
                  <a:gd name="connsiteY27" fmla="*/ 18479 h 69520"/>
                  <a:gd name="connsiteX28" fmla="*/ 214459 w 276312"/>
                  <a:gd name="connsiteY28" fmla="*/ 17121 h 69520"/>
                  <a:gd name="connsiteX29" fmla="*/ 222680 w 276312"/>
                  <a:gd name="connsiteY29" fmla="*/ 8310 h 69520"/>
                  <a:gd name="connsiteX30" fmla="*/ 229256 w 276312"/>
                  <a:gd name="connsiteY30" fmla="*/ 8989 h 69520"/>
                  <a:gd name="connsiteX31" fmla="*/ 229256 w 276312"/>
                  <a:gd name="connsiteY31" fmla="*/ 876 h 69520"/>
                  <a:gd name="connsiteX32" fmla="*/ 175248 w 276312"/>
                  <a:gd name="connsiteY32" fmla="*/ 68144 h 69520"/>
                  <a:gd name="connsiteX33" fmla="*/ 186543 w 276312"/>
                  <a:gd name="connsiteY33" fmla="*/ 68144 h 69520"/>
                  <a:gd name="connsiteX34" fmla="*/ 186543 w 276312"/>
                  <a:gd name="connsiteY34" fmla="*/ 18479 h 69520"/>
                  <a:gd name="connsiteX35" fmla="*/ 175248 w 276312"/>
                  <a:gd name="connsiteY35" fmla="*/ 18479 h 69520"/>
                  <a:gd name="connsiteX36" fmla="*/ 175248 w 276312"/>
                  <a:gd name="connsiteY36" fmla="*/ 68144 h 69520"/>
                  <a:gd name="connsiteX37" fmla="*/ 175248 w 276312"/>
                  <a:gd name="connsiteY37" fmla="*/ 10348 h 69520"/>
                  <a:gd name="connsiteX38" fmla="*/ 186543 w 276312"/>
                  <a:gd name="connsiteY38" fmla="*/ 10348 h 69520"/>
                  <a:gd name="connsiteX39" fmla="*/ 186543 w 276312"/>
                  <a:gd name="connsiteY39" fmla="*/ 1090 h 69520"/>
                  <a:gd name="connsiteX40" fmla="*/ 175248 w 276312"/>
                  <a:gd name="connsiteY40" fmla="*/ 1090 h 69520"/>
                  <a:gd name="connsiteX41" fmla="*/ 175248 w 276312"/>
                  <a:gd name="connsiteY41" fmla="*/ 10348 h 69520"/>
                  <a:gd name="connsiteX42" fmla="*/ 147941 w 276312"/>
                  <a:gd name="connsiteY42" fmla="*/ 68144 h 69520"/>
                  <a:gd name="connsiteX43" fmla="*/ 159236 w 276312"/>
                  <a:gd name="connsiteY43" fmla="*/ 68144 h 69520"/>
                  <a:gd name="connsiteX44" fmla="*/ 159236 w 276312"/>
                  <a:gd name="connsiteY44" fmla="*/ 1072 h 69520"/>
                  <a:gd name="connsiteX45" fmla="*/ 147941 w 276312"/>
                  <a:gd name="connsiteY45" fmla="*/ 1072 h 69520"/>
                  <a:gd name="connsiteX46" fmla="*/ 147941 w 276312"/>
                  <a:gd name="connsiteY46" fmla="*/ 68144 h 69520"/>
                  <a:gd name="connsiteX47" fmla="*/ 118989 w 276312"/>
                  <a:gd name="connsiteY47" fmla="*/ 17228 h 69520"/>
                  <a:gd name="connsiteX48" fmla="*/ 116380 w 276312"/>
                  <a:gd name="connsiteY48" fmla="*/ 17121 h 69520"/>
                  <a:gd name="connsiteX49" fmla="*/ 102368 w 276312"/>
                  <a:gd name="connsiteY49" fmla="*/ 29184 h 69520"/>
                  <a:gd name="connsiteX50" fmla="*/ 102368 w 276312"/>
                  <a:gd name="connsiteY50" fmla="*/ 18461 h 69520"/>
                  <a:gd name="connsiteX51" fmla="*/ 92235 w 276312"/>
                  <a:gd name="connsiteY51" fmla="*/ 18461 h 69520"/>
                  <a:gd name="connsiteX52" fmla="*/ 92235 w 276312"/>
                  <a:gd name="connsiteY52" fmla="*/ 68126 h 69520"/>
                  <a:gd name="connsiteX53" fmla="*/ 103333 w 276312"/>
                  <a:gd name="connsiteY53" fmla="*/ 68126 h 69520"/>
                  <a:gd name="connsiteX54" fmla="*/ 103333 w 276312"/>
                  <a:gd name="connsiteY54" fmla="*/ 43499 h 69520"/>
                  <a:gd name="connsiteX55" fmla="*/ 116576 w 276312"/>
                  <a:gd name="connsiteY55" fmla="*/ 27826 h 69520"/>
                  <a:gd name="connsiteX56" fmla="*/ 118989 w 276312"/>
                  <a:gd name="connsiteY56" fmla="*/ 27933 h 69520"/>
                  <a:gd name="connsiteX57" fmla="*/ 118989 w 276312"/>
                  <a:gd name="connsiteY57" fmla="*/ 17228 h 69520"/>
                  <a:gd name="connsiteX58" fmla="*/ 59351 w 276312"/>
                  <a:gd name="connsiteY58" fmla="*/ 25235 h 69520"/>
                  <a:gd name="connsiteX59" fmla="*/ 71254 w 276312"/>
                  <a:gd name="connsiteY59" fmla="*/ 43321 h 69520"/>
                  <a:gd name="connsiteX60" fmla="*/ 59351 w 276312"/>
                  <a:gd name="connsiteY60" fmla="*/ 61299 h 69520"/>
                  <a:gd name="connsiteX61" fmla="*/ 47556 w 276312"/>
                  <a:gd name="connsiteY61" fmla="*/ 43321 h 69520"/>
                  <a:gd name="connsiteX62" fmla="*/ 59351 w 276312"/>
                  <a:gd name="connsiteY62" fmla="*/ 25235 h 69520"/>
                  <a:gd name="connsiteX63" fmla="*/ 59351 w 276312"/>
                  <a:gd name="connsiteY63" fmla="*/ 17121 h 69520"/>
                  <a:gd name="connsiteX64" fmla="*/ 35689 w 276312"/>
                  <a:gd name="connsiteY64" fmla="*/ 43321 h 69520"/>
                  <a:gd name="connsiteX65" fmla="*/ 59351 w 276312"/>
                  <a:gd name="connsiteY65" fmla="*/ 69502 h 69520"/>
                  <a:gd name="connsiteX66" fmla="*/ 83121 w 276312"/>
                  <a:gd name="connsiteY66" fmla="*/ 43321 h 69520"/>
                  <a:gd name="connsiteX67" fmla="*/ 59351 w 276312"/>
                  <a:gd name="connsiteY67" fmla="*/ 17121 h 69520"/>
                  <a:gd name="connsiteX68" fmla="*/ 33724 w 276312"/>
                  <a:gd name="connsiteY68" fmla="*/ 876 h 69520"/>
                  <a:gd name="connsiteX69" fmla="*/ 24162 w 276312"/>
                  <a:gd name="connsiteY69" fmla="*/ 0 h 69520"/>
                  <a:gd name="connsiteX70" fmla="*/ 8221 w 276312"/>
                  <a:gd name="connsiteY70" fmla="*/ 17496 h 69520"/>
                  <a:gd name="connsiteX71" fmla="*/ 8221 w 276312"/>
                  <a:gd name="connsiteY71" fmla="*/ 18461 h 69520"/>
                  <a:gd name="connsiteX72" fmla="*/ 0 w 276312"/>
                  <a:gd name="connsiteY72" fmla="*/ 18461 h 69520"/>
                  <a:gd name="connsiteX73" fmla="*/ 0 w 276312"/>
                  <a:gd name="connsiteY73" fmla="*/ 26075 h 69520"/>
                  <a:gd name="connsiteX74" fmla="*/ 8221 w 276312"/>
                  <a:gd name="connsiteY74" fmla="*/ 26075 h 69520"/>
                  <a:gd name="connsiteX75" fmla="*/ 8221 w 276312"/>
                  <a:gd name="connsiteY75" fmla="*/ 68126 h 69520"/>
                  <a:gd name="connsiteX76" fmla="*/ 19140 w 276312"/>
                  <a:gd name="connsiteY76" fmla="*/ 68126 h 69520"/>
                  <a:gd name="connsiteX77" fmla="*/ 19140 w 276312"/>
                  <a:gd name="connsiteY77" fmla="*/ 26092 h 69520"/>
                  <a:gd name="connsiteX78" fmla="*/ 31025 w 276312"/>
                  <a:gd name="connsiteY78" fmla="*/ 26092 h 69520"/>
                  <a:gd name="connsiteX79" fmla="*/ 31025 w 276312"/>
                  <a:gd name="connsiteY79" fmla="*/ 18479 h 69520"/>
                  <a:gd name="connsiteX80" fmla="*/ 18944 w 276312"/>
                  <a:gd name="connsiteY80" fmla="*/ 18479 h 69520"/>
                  <a:gd name="connsiteX81" fmla="*/ 18944 w 276312"/>
                  <a:gd name="connsiteY81" fmla="*/ 17121 h 69520"/>
                  <a:gd name="connsiteX82" fmla="*/ 27165 w 276312"/>
                  <a:gd name="connsiteY82" fmla="*/ 8310 h 69520"/>
                  <a:gd name="connsiteX83" fmla="*/ 33742 w 276312"/>
                  <a:gd name="connsiteY83" fmla="*/ 8989 h 69520"/>
                  <a:gd name="connsiteX84" fmla="*/ 33742 w 276312"/>
                  <a:gd name="connsiteY84" fmla="*/ 876 h 69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76312" h="69520">
                    <a:moveTo>
                      <a:pt x="240944" y="37995"/>
                    </a:moveTo>
                    <a:cubicBezTo>
                      <a:pt x="241624" y="29667"/>
                      <a:pt x="246163" y="25038"/>
                      <a:pt x="252632" y="25038"/>
                    </a:cubicBezTo>
                    <a:cubicBezTo>
                      <a:pt x="259995" y="25038"/>
                      <a:pt x="264249" y="29488"/>
                      <a:pt x="264535" y="37995"/>
                    </a:cubicBezTo>
                    <a:lnTo>
                      <a:pt x="240944" y="37995"/>
                    </a:lnTo>
                    <a:close/>
                    <a:moveTo>
                      <a:pt x="240748" y="44947"/>
                    </a:moveTo>
                    <a:lnTo>
                      <a:pt x="276312" y="44947"/>
                    </a:lnTo>
                    <a:lnTo>
                      <a:pt x="276312" y="43213"/>
                    </a:lnTo>
                    <a:cubicBezTo>
                      <a:pt x="276312" y="27075"/>
                      <a:pt x="267055" y="17139"/>
                      <a:pt x="252632" y="17139"/>
                    </a:cubicBezTo>
                    <a:cubicBezTo>
                      <a:pt x="238514" y="17139"/>
                      <a:pt x="228863" y="27665"/>
                      <a:pt x="228863" y="43428"/>
                    </a:cubicBezTo>
                    <a:cubicBezTo>
                      <a:pt x="228863" y="59191"/>
                      <a:pt x="238425" y="69520"/>
                      <a:pt x="252936" y="69520"/>
                    </a:cubicBezTo>
                    <a:cubicBezTo>
                      <a:pt x="264249" y="69520"/>
                      <a:pt x="272255" y="64016"/>
                      <a:pt x="275830" y="53865"/>
                    </a:cubicBezTo>
                    <a:lnTo>
                      <a:pt x="265107" y="52703"/>
                    </a:lnTo>
                    <a:cubicBezTo>
                      <a:pt x="263284" y="58118"/>
                      <a:pt x="258923" y="61121"/>
                      <a:pt x="253508" y="61121"/>
                    </a:cubicBezTo>
                    <a:cubicBezTo>
                      <a:pt x="245680" y="61121"/>
                      <a:pt x="240748" y="55402"/>
                      <a:pt x="240748" y="45251"/>
                    </a:cubicBezTo>
                    <a:lnTo>
                      <a:pt x="240748" y="44947"/>
                    </a:lnTo>
                    <a:close/>
                    <a:moveTo>
                      <a:pt x="229256" y="876"/>
                    </a:moveTo>
                    <a:cubicBezTo>
                      <a:pt x="226254" y="197"/>
                      <a:pt x="223073" y="0"/>
                      <a:pt x="219677" y="0"/>
                    </a:cubicBezTo>
                    <a:cubicBezTo>
                      <a:pt x="208776" y="0"/>
                      <a:pt x="203753" y="5594"/>
                      <a:pt x="203753" y="17496"/>
                    </a:cubicBezTo>
                    <a:lnTo>
                      <a:pt x="203753" y="18461"/>
                    </a:lnTo>
                    <a:lnTo>
                      <a:pt x="195533" y="18461"/>
                    </a:lnTo>
                    <a:lnTo>
                      <a:pt x="195533" y="26075"/>
                    </a:lnTo>
                    <a:lnTo>
                      <a:pt x="203753" y="26075"/>
                    </a:lnTo>
                    <a:lnTo>
                      <a:pt x="203753" y="68126"/>
                    </a:lnTo>
                    <a:lnTo>
                      <a:pt x="214655" y="68126"/>
                    </a:lnTo>
                    <a:lnTo>
                      <a:pt x="214655" y="26092"/>
                    </a:lnTo>
                    <a:lnTo>
                      <a:pt x="226540" y="26092"/>
                    </a:lnTo>
                    <a:lnTo>
                      <a:pt x="226540" y="18479"/>
                    </a:lnTo>
                    <a:lnTo>
                      <a:pt x="214459" y="18479"/>
                    </a:lnTo>
                    <a:lnTo>
                      <a:pt x="214459" y="17121"/>
                    </a:lnTo>
                    <a:cubicBezTo>
                      <a:pt x="214459" y="11027"/>
                      <a:pt x="216871" y="8310"/>
                      <a:pt x="222680" y="8310"/>
                    </a:cubicBezTo>
                    <a:cubicBezTo>
                      <a:pt x="224324" y="8310"/>
                      <a:pt x="226450" y="8507"/>
                      <a:pt x="229256" y="8989"/>
                    </a:cubicBezTo>
                    <a:lnTo>
                      <a:pt x="229256" y="876"/>
                    </a:lnTo>
                    <a:close/>
                    <a:moveTo>
                      <a:pt x="175248" y="68144"/>
                    </a:moveTo>
                    <a:lnTo>
                      <a:pt x="186543" y="68144"/>
                    </a:lnTo>
                    <a:lnTo>
                      <a:pt x="186543" y="18479"/>
                    </a:lnTo>
                    <a:lnTo>
                      <a:pt x="175248" y="18479"/>
                    </a:lnTo>
                    <a:lnTo>
                      <a:pt x="175248" y="68144"/>
                    </a:lnTo>
                    <a:close/>
                    <a:moveTo>
                      <a:pt x="175248" y="10348"/>
                    </a:moveTo>
                    <a:lnTo>
                      <a:pt x="186543" y="10348"/>
                    </a:lnTo>
                    <a:lnTo>
                      <a:pt x="186543" y="1090"/>
                    </a:lnTo>
                    <a:lnTo>
                      <a:pt x="175248" y="1090"/>
                    </a:lnTo>
                    <a:lnTo>
                      <a:pt x="175248" y="10348"/>
                    </a:lnTo>
                    <a:close/>
                    <a:moveTo>
                      <a:pt x="147941" y="68144"/>
                    </a:moveTo>
                    <a:lnTo>
                      <a:pt x="159236" y="68144"/>
                    </a:lnTo>
                    <a:lnTo>
                      <a:pt x="159236" y="1072"/>
                    </a:lnTo>
                    <a:lnTo>
                      <a:pt x="147941" y="1072"/>
                    </a:lnTo>
                    <a:lnTo>
                      <a:pt x="147941" y="68144"/>
                    </a:lnTo>
                    <a:close/>
                    <a:moveTo>
                      <a:pt x="118989" y="17228"/>
                    </a:moveTo>
                    <a:cubicBezTo>
                      <a:pt x="118024" y="17121"/>
                      <a:pt x="117148" y="17121"/>
                      <a:pt x="116380" y="17121"/>
                    </a:cubicBezTo>
                    <a:cubicBezTo>
                      <a:pt x="109409" y="17121"/>
                      <a:pt x="104870" y="21071"/>
                      <a:pt x="102368" y="29184"/>
                    </a:cubicBezTo>
                    <a:lnTo>
                      <a:pt x="102368" y="18461"/>
                    </a:lnTo>
                    <a:lnTo>
                      <a:pt x="92235" y="18461"/>
                    </a:lnTo>
                    <a:lnTo>
                      <a:pt x="92235" y="68126"/>
                    </a:lnTo>
                    <a:lnTo>
                      <a:pt x="103333" y="68126"/>
                    </a:lnTo>
                    <a:lnTo>
                      <a:pt x="103333" y="43499"/>
                    </a:lnTo>
                    <a:cubicBezTo>
                      <a:pt x="103351" y="33724"/>
                      <a:pt x="108570" y="27826"/>
                      <a:pt x="116576" y="27826"/>
                    </a:cubicBezTo>
                    <a:cubicBezTo>
                      <a:pt x="117059" y="27826"/>
                      <a:pt x="117934" y="27826"/>
                      <a:pt x="118989" y="27933"/>
                    </a:cubicBezTo>
                    <a:lnTo>
                      <a:pt x="118989" y="17228"/>
                    </a:lnTo>
                    <a:close/>
                    <a:moveTo>
                      <a:pt x="59351" y="25235"/>
                    </a:moveTo>
                    <a:cubicBezTo>
                      <a:pt x="66607" y="25235"/>
                      <a:pt x="71254" y="31704"/>
                      <a:pt x="71254" y="43321"/>
                    </a:cubicBezTo>
                    <a:cubicBezTo>
                      <a:pt x="71254" y="54919"/>
                      <a:pt x="66607" y="61299"/>
                      <a:pt x="59351" y="61299"/>
                    </a:cubicBezTo>
                    <a:cubicBezTo>
                      <a:pt x="52006" y="61299"/>
                      <a:pt x="47556" y="55009"/>
                      <a:pt x="47556" y="43321"/>
                    </a:cubicBezTo>
                    <a:cubicBezTo>
                      <a:pt x="47556" y="31597"/>
                      <a:pt x="52006" y="25235"/>
                      <a:pt x="59351" y="25235"/>
                    </a:cubicBezTo>
                    <a:moveTo>
                      <a:pt x="59351" y="17121"/>
                    </a:moveTo>
                    <a:cubicBezTo>
                      <a:pt x="45340" y="17121"/>
                      <a:pt x="35689" y="27361"/>
                      <a:pt x="35689" y="43321"/>
                    </a:cubicBezTo>
                    <a:cubicBezTo>
                      <a:pt x="35689" y="59262"/>
                      <a:pt x="45251" y="69502"/>
                      <a:pt x="59351" y="69502"/>
                    </a:cubicBezTo>
                    <a:cubicBezTo>
                      <a:pt x="73470" y="69502"/>
                      <a:pt x="83121" y="59262"/>
                      <a:pt x="83121" y="43321"/>
                    </a:cubicBezTo>
                    <a:cubicBezTo>
                      <a:pt x="83121" y="27361"/>
                      <a:pt x="73470" y="17121"/>
                      <a:pt x="59351" y="17121"/>
                    </a:cubicBezTo>
                    <a:moveTo>
                      <a:pt x="33724" y="876"/>
                    </a:moveTo>
                    <a:cubicBezTo>
                      <a:pt x="30721" y="197"/>
                      <a:pt x="27540" y="0"/>
                      <a:pt x="24162" y="0"/>
                    </a:cubicBezTo>
                    <a:cubicBezTo>
                      <a:pt x="13243" y="0"/>
                      <a:pt x="8221" y="5594"/>
                      <a:pt x="8221" y="17496"/>
                    </a:cubicBezTo>
                    <a:lnTo>
                      <a:pt x="8221" y="18461"/>
                    </a:lnTo>
                    <a:lnTo>
                      <a:pt x="0" y="18461"/>
                    </a:lnTo>
                    <a:lnTo>
                      <a:pt x="0" y="26075"/>
                    </a:lnTo>
                    <a:lnTo>
                      <a:pt x="8221" y="26075"/>
                    </a:lnTo>
                    <a:lnTo>
                      <a:pt x="8221" y="68126"/>
                    </a:lnTo>
                    <a:lnTo>
                      <a:pt x="19140" y="68126"/>
                    </a:lnTo>
                    <a:lnTo>
                      <a:pt x="19140" y="26092"/>
                    </a:lnTo>
                    <a:lnTo>
                      <a:pt x="31025" y="26092"/>
                    </a:lnTo>
                    <a:lnTo>
                      <a:pt x="31025" y="18479"/>
                    </a:lnTo>
                    <a:lnTo>
                      <a:pt x="18944" y="18479"/>
                    </a:lnTo>
                    <a:lnTo>
                      <a:pt x="18944" y="17121"/>
                    </a:lnTo>
                    <a:cubicBezTo>
                      <a:pt x="18944" y="11027"/>
                      <a:pt x="21356" y="8310"/>
                      <a:pt x="27165" y="8310"/>
                    </a:cubicBezTo>
                    <a:cubicBezTo>
                      <a:pt x="28809" y="8310"/>
                      <a:pt x="30936" y="8507"/>
                      <a:pt x="33742" y="8989"/>
                    </a:cubicBezTo>
                    <a:lnTo>
                      <a:pt x="33742" y="876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FA9E20A-13F6-63BF-4C2D-124369F3334B}"/>
                  </a:ext>
                </a:extLst>
              </p:cNvPr>
              <p:cNvSpPr/>
              <p:nvPr/>
            </p:nvSpPr>
            <p:spPr>
              <a:xfrm>
                <a:off x="22027462" y="12690120"/>
                <a:ext cx="912128" cy="136788"/>
              </a:xfrm>
              <a:custGeom>
                <a:avLst/>
                <a:gdLst>
                  <a:gd name="connsiteX0" fmla="*/ 414299 w 456064"/>
                  <a:gd name="connsiteY0" fmla="*/ 17389 h 68394"/>
                  <a:gd name="connsiteX1" fmla="*/ 414299 w 456064"/>
                  <a:gd name="connsiteY1" fmla="*/ 67054 h 68394"/>
                  <a:gd name="connsiteX2" fmla="*/ 425218 w 456064"/>
                  <a:gd name="connsiteY2" fmla="*/ 67054 h 68394"/>
                  <a:gd name="connsiteX3" fmla="*/ 425218 w 456064"/>
                  <a:gd name="connsiteY3" fmla="*/ 38638 h 68394"/>
                  <a:gd name="connsiteX4" fmla="*/ 436728 w 456064"/>
                  <a:gd name="connsiteY4" fmla="*/ 24520 h 68394"/>
                  <a:gd name="connsiteX5" fmla="*/ 445145 w 456064"/>
                  <a:gd name="connsiteY5" fmla="*/ 35350 h 68394"/>
                  <a:gd name="connsiteX6" fmla="*/ 445145 w 456064"/>
                  <a:gd name="connsiteY6" fmla="*/ 67036 h 68394"/>
                  <a:gd name="connsiteX7" fmla="*/ 456064 w 456064"/>
                  <a:gd name="connsiteY7" fmla="*/ 67036 h 68394"/>
                  <a:gd name="connsiteX8" fmla="*/ 456064 w 456064"/>
                  <a:gd name="connsiteY8" fmla="*/ 35261 h 68394"/>
                  <a:gd name="connsiteX9" fmla="*/ 439926 w 456064"/>
                  <a:gd name="connsiteY9" fmla="*/ 16031 h 68394"/>
                  <a:gd name="connsiteX10" fmla="*/ 424557 w 456064"/>
                  <a:gd name="connsiteY10" fmla="*/ 25878 h 68394"/>
                  <a:gd name="connsiteX11" fmla="*/ 424539 w 456064"/>
                  <a:gd name="connsiteY11" fmla="*/ 17371 h 68394"/>
                  <a:gd name="connsiteX12" fmla="*/ 414299 w 456064"/>
                  <a:gd name="connsiteY12" fmla="*/ 17371 h 68394"/>
                  <a:gd name="connsiteX13" fmla="*/ 380343 w 456064"/>
                  <a:gd name="connsiteY13" fmla="*/ 24144 h 68394"/>
                  <a:gd name="connsiteX14" fmla="*/ 392227 w 456064"/>
                  <a:gd name="connsiteY14" fmla="*/ 42213 h 68394"/>
                  <a:gd name="connsiteX15" fmla="*/ 380343 w 456064"/>
                  <a:gd name="connsiteY15" fmla="*/ 60191 h 68394"/>
                  <a:gd name="connsiteX16" fmla="*/ 368547 w 456064"/>
                  <a:gd name="connsiteY16" fmla="*/ 42213 h 68394"/>
                  <a:gd name="connsiteX17" fmla="*/ 380343 w 456064"/>
                  <a:gd name="connsiteY17" fmla="*/ 24144 h 68394"/>
                  <a:gd name="connsiteX18" fmla="*/ 380343 w 456064"/>
                  <a:gd name="connsiteY18" fmla="*/ 16031 h 68394"/>
                  <a:gd name="connsiteX19" fmla="*/ 356663 w 456064"/>
                  <a:gd name="connsiteY19" fmla="*/ 42213 h 68394"/>
                  <a:gd name="connsiteX20" fmla="*/ 380343 w 456064"/>
                  <a:gd name="connsiteY20" fmla="*/ 68394 h 68394"/>
                  <a:gd name="connsiteX21" fmla="*/ 404112 w 456064"/>
                  <a:gd name="connsiteY21" fmla="*/ 42213 h 68394"/>
                  <a:gd name="connsiteX22" fmla="*/ 380343 w 456064"/>
                  <a:gd name="connsiteY22" fmla="*/ 16031 h 68394"/>
                  <a:gd name="connsiteX23" fmla="*/ 335271 w 456064"/>
                  <a:gd name="connsiteY23" fmla="*/ 67054 h 68394"/>
                  <a:gd name="connsiteX24" fmla="*/ 346565 w 456064"/>
                  <a:gd name="connsiteY24" fmla="*/ 67054 h 68394"/>
                  <a:gd name="connsiteX25" fmla="*/ 346565 w 456064"/>
                  <a:gd name="connsiteY25" fmla="*/ 17389 h 68394"/>
                  <a:gd name="connsiteX26" fmla="*/ 335271 w 456064"/>
                  <a:gd name="connsiteY26" fmla="*/ 17389 h 68394"/>
                  <a:gd name="connsiteX27" fmla="*/ 335271 w 456064"/>
                  <a:gd name="connsiteY27" fmla="*/ 67054 h 68394"/>
                  <a:gd name="connsiteX28" fmla="*/ 335271 w 456064"/>
                  <a:gd name="connsiteY28" fmla="*/ 9257 h 68394"/>
                  <a:gd name="connsiteX29" fmla="*/ 346565 w 456064"/>
                  <a:gd name="connsiteY29" fmla="*/ 9257 h 68394"/>
                  <a:gd name="connsiteX30" fmla="*/ 346565 w 456064"/>
                  <a:gd name="connsiteY30" fmla="*/ 0 h 68394"/>
                  <a:gd name="connsiteX31" fmla="*/ 335271 w 456064"/>
                  <a:gd name="connsiteY31" fmla="*/ 0 h 68394"/>
                  <a:gd name="connsiteX32" fmla="*/ 335271 w 456064"/>
                  <a:gd name="connsiteY32" fmla="*/ 9257 h 68394"/>
                  <a:gd name="connsiteX33" fmla="*/ 311019 w 456064"/>
                  <a:gd name="connsiteY33" fmla="*/ 3664 h 68394"/>
                  <a:gd name="connsiteX34" fmla="*/ 300582 w 456064"/>
                  <a:gd name="connsiteY34" fmla="*/ 4521 h 68394"/>
                  <a:gd name="connsiteX35" fmla="*/ 300206 w 456064"/>
                  <a:gd name="connsiteY35" fmla="*/ 17371 h 68394"/>
                  <a:gd name="connsiteX36" fmla="*/ 291592 w 456064"/>
                  <a:gd name="connsiteY36" fmla="*/ 17371 h 68394"/>
                  <a:gd name="connsiteX37" fmla="*/ 291592 w 456064"/>
                  <a:gd name="connsiteY37" fmla="*/ 25002 h 68394"/>
                  <a:gd name="connsiteX38" fmla="*/ 299903 w 456064"/>
                  <a:gd name="connsiteY38" fmla="*/ 25002 h 68394"/>
                  <a:gd name="connsiteX39" fmla="*/ 299903 w 456064"/>
                  <a:gd name="connsiteY39" fmla="*/ 49844 h 68394"/>
                  <a:gd name="connsiteX40" fmla="*/ 315540 w 456064"/>
                  <a:gd name="connsiteY40" fmla="*/ 68377 h 68394"/>
                  <a:gd name="connsiteX41" fmla="*/ 323475 w 456064"/>
                  <a:gd name="connsiteY41" fmla="*/ 67411 h 68394"/>
                  <a:gd name="connsiteX42" fmla="*/ 323475 w 456064"/>
                  <a:gd name="connsiteY42" fmla="*/ 58815 h 68394"/>
                  <a:gd name="connsiteX43" fmla="*/ 317953 w 456064"/>
                  <a:gd name="connsiteY43" fmla="*/ 59494 h 68394"/>
                  <a:gd name="connsiteX44" fmla="*/ 311001 w 456064"/>
                  <a:gd name="connsiteY44" fmla="*/ 49057 h 68394"/>
                  <a:gd name="connsiteX45" fmla="*/ 311001 w 456064"/>
                  <a:gd name="connsiteY45" fmla="*/ 25020 h 68394"/>
                  <a:gd name="connsiteX46" fmla="*/ 322099 w 456064"/>
                  <a:gd name="connsiteY46" fmla="*/ 25020 h 68394"/>
                  <a:gd name="connsiteX47" fmla="*/ 322099 w 456064"/>
                  <a:gd name="connsiteY47" fmla="*/ 17389 h 68394"/>
                  <a:gd name="connsiteX48" fmla="*/ 311001 w 456064"/>
                  <a:gd name="connsiteY48" fmla="*/ 17389 h 68394"/>
                  <a:gd name="connsiteX49" fmla="*/ 311001 w 456064"/>
                  <a:gd name="connsiteY49" fmla="*/ 3664 h 68394"/>
                  <a:gd name="connsiteX50" fmla="*/ 272470 w 456064"/>
                  <a:gd name="connsiteY50" fmla="*/ 42320 h 68394"/>
                  <a:gd name="connsiteX51" fmla="*/ 272470 w 456064"/>
                  <a:gd name="connsiteY51" fmla="*/ 45894 h 68394"/>
                  <a:gd name="connsiteX52" fmla="*/ 259423 w 456064"/>
                  <a:gd name="connsiteY52" fmla="*/ 60316 h 68394"/>
                  <a:gd name="connsiteX53" fmla="*/ 250523 w 456064"/>
                  <a:gd name="connsiteY53" fmla="*/ 52864 h 68394"/>
                  <a:gd name="connsiteX54" fmla="*/ 269968 w 456064"/>
                  <a:gd name="connsiteY54" fmla="*/ 42320 h 68394"/>
                  <a:gd name="connsiteX55" fmla="*/ 272470 w 456064"/>
                  <a:gd name="connsiteY55" fmla="*/ 42320 h 68394"/>
                  <a:gd name="connsiteX56" fmla="*/ 240105 w 456064"/>
                  <a:gd name="connsiteY56" fmla="*/ 30239 h 68394"/>
                  <a:gd name="connsiteX57" fmla="*/ 250541 w 456064"/>
                  <a:gd name="connsiteY57" fmla="*/ 31508 h 68394"/>
                  <a:gd name="connsiteX58" fmla="*/ 262140 w 456064"/>
                  <a:gd name="connsiteY58" fmla="*/ 23769 h 68394"/>
                  <a:gd name="connsiteX59" fmla="*/ 272488 w 456064"/>
                  <a:gd name="connsiteY59" fmla="*/ 33044 h 68394"/>
                  <a:gd name="connsiteX60" fmla="*/ 272488 w 456064"/>
                  <a:gd name="connsiteY60" fmla="*/ 35654 h 68394"/>
                  <a:gd name="connsiteX61" fmla="*/ 271434 w 456064"/>
                  <a:gd name="connsiteY61" fmla="*/ 35654 h 68394"/>
                  <a:gd name="connsiteX62" fmla="*/ 238764 w 456064"/>
                  <a:gd name="connsiteY62" fmla="*/ 53436 h 68394"/>
                  <a:gd name="connsiteX63" fmla="*/ 255849 w 456064"/>
                  <a:gd name="connsiteY63" fmla="*/ 68305 h 68394"/>
                  <a:gd name="connsiteX64" fmla="*/ 272684 w 456064"/>
                  <a:gd name="connsiteY64" fmla="*/ 58458 h 68394"/>
                  <a:gd name="connsiteX65" fmla="*/ 273739 w 456064"/>
                  <a:gd name="connsiteY65" fmla="*/ 67054 h 68394"/>
                  <a:gd name="connsiteX66" fmla="*/ 284855 w 456064"/>
                  <a:gd name="connsiteY66" fmla="*/ 67054 h 68394"/>
                  <a:gd name="connsiteX67" fmla="*/ 283407 w 456064"/>
                  <a:gd name="connsiteY67" fmla="*/ 57207 h 68394"/>
                  <a:gd name="connsiteX68" fmla="*/ 283407 w 456064"/>
                  <a:gd name="connsiteY68" fmla="*/ 35546 h 68394"/>
                  <a:gd name="connsiteX69" fmla="*/ 263320 w 456064"/>
                  <a:gd name="connsiteY69" fmla="*/ 16031 h 68394"/>
                  <a:gd name="connsiteX70" fmla="*/ 240105 w 456064"/>
                  <a:gd name="connsiteY70" fmla="*/ 30239 h 68394"/>
                  <a:gd name="connsiteX71" fmla="*/ 205487 w 456064"/>
                  <a:gd name="connsiteY71" fmla="*/ 67054 h 68394"/>
                  <a:gd name="connsiteX72" fmla="*/ 215638 w 456064"/>
                  <a:gd name="connsiteY72" fmla="*/ 67054 h 68394"/>
                  <a:gd name="connsiteX73" fmla="*/ 233224 w 456064"/>
                  <a:gd name="connsiteY73" fmla="*/ 17389 h 68394"/>
                  <a:gd name="connsiteX74" fmla="*/ 224038 w 456064"/>
                  <a:gd name="connsiteY74" fmla="*/ 17389 h 68394"/>
                  <a:gd name="connsiteX75" fmla="*/ 211671 w 456064"/>
                  <a:gd name="connsiteY75" fmla="*/ 55187 h 68394"/>
                  <a:gd name="connsiteX76" fmla="*/ 199393 w 456064"/>
                  <a:gd name="connsiteY76" fmla="*/ 17389 h 68394"/>
                  <a:gd name="connsiteX77" fmla="*/ 188080 w 456064"/>
                  <a:gd name="connsiteY77" fmla="*/ 17389 h 68394"/>
                  <a:gd name="connsiteX78" fmla="*/ 205487 w 456064"/>
                  <a:gd name="connsiteY78" fmla="*/ 67054 h 68394"/>
                  <a:gd name="connsiteX79" fmla="*/ 159378 w 456064"/>
                  <a:gd name="connsiteY79" fmla="*/ 24144 h 68394"/>
                  <a:gd name="connsiteX80" fmla="*/ 171281 w 456064"/>
                  <a:gd name="connsiteY80" fmla="*/ 42213 h 68394"/>
                  <a:gd name="connsiteX81" fmla="*/ 159378 w 456064"/>
                  <a:gd name="connsiteY81" fmla="*/ 60191 h 68394"/>
                  <a:gd name="connsiteX82" fmla="*/ 147584 w 456064"/>
                  <a:gd name="connsiteY82" fmla="*/ 42213 h 68394"/>
                  <a:gd name="connsiteX83" fmla="*/ 159378 w 456064"/>
                  <a:gd name="connsiteY83" fmla="*/ 24144 h 68394"/>
                  <a:gd name="connsiteX84" fmla="*/ 159378 w 456064"/>
                  <a:gd name="connsiteY84" fmla="*/ 16031 h 68394"/>
                  <a:gd name="connsiteX85" fmla="*/ 135717 w 456064"/>
                  <a:gd name="connsiteY85" fmla="*/ 42213 h 68394"/>
                  <a:gd name="connsiteX86" fmla="*/ 159378 w 456064"/>
                  <a:gd name="connsiteY86" fmla="*/ 68394 h 68394"/>
                  <a:gd name="connsiteX87" fmla="*/ 183148 w 456064"/>
                  <a:gd name="connsiteY87" fmla="*/ 42213 h 68394"/>
                  <a:gd name="connsiteX88" fmla="*/ 159378 w 456064"/>
                  <a:gd name="connsiteY88" fmla="*/ 16031 h 68394"/>
                  <a:gd name="connsiteX89" fmla="*/ 83871 w 456064"/>
                  <a:gd name="connsiteY89" fmla="*/ 17389 h 68394"/>
                  <a:gd name="connsiteX90" fmla="*/ 83871 w 456064"/>
                  <a:gd name="connsiteY90" fmla="*/ 67054 h 68394"/>
                  <a:gd name="connsiteX91" fmla="*/ 94773 w 456064"/>
                  <a:gd name="connsiteY91" fmla="*/ 67054 h 68394"/>
                  <a:gd name="connsiteX92" fmla="*/ 94773 w 456064"/>
                  <a:gd name="connsiteY92" fmla="*/ 38638 h 68394"/>
                  <a:gd name="connsiteX93" fmla="*/ 106282 w 456064"/>
                  <a:gd name="connsiteY93" fmla="*/ 24520 h 68394"/>
                  <a:gd name="connsiteX94" fmla="*/ 114682 w 456064"/>
                  <a:gd name="connsiteY94" fmla="*/ 35350 h 68394"/>
                  <a:gd name="connsiteX95" fmla="*/ 114682 w 456064"/>
                  <a:gd name="connsiteY95" fmla="*/ 67036 h 68394"/>
                  <a:gd name="connsiteX96" fmla="*/ 125601 w 456064"/>
                  <a:gd name="connsiteY96" fmla="*/ 67036 h 68394"/>
                  <a:gd name="connsiteX97" fmla="*/ 125601 w 456064"/>
                  <a:gd name="connsiteY97" fmla="*/ 35261 h 68394"/>
                  <a:gd name="connsiteX98" fmla="*/ 109481 w 456064"/>
                  <a:gd name="connsiteY98" fmla="*/ 16031 h 68394"/>
                  <a:gd name="connsiteX99" fmla="*/ 94112 w 456064"/>
                  <a:gd name="connsiteY99" fmla="*/ 25878 h 68394"/>
                  <a:gd name="connsiteX100" fmla="*/ 94094 w 456064"/>
                  <a:gd name="connsiteY100" fmla="*/ 17371 h 68394"/>
                  <a:gd name="connsiteX101" fmla="*/ 83871 w 456064"/>
                  <a:gd name="connsiteY101" fmla="*/ 17371 h 68394"/>
                  <a:gd name="connsiteX102" fmla="*/ 28863 w 456064"/>
                  <a:gd name="connsiteY102" fmla="*/ 17389 h 68394"/>
                  <a:gd name="connsiteX103" fmla="*/ 28863 w 456064"/>
                  <a:gd name="connsiteY103" fmla="*/ 67054 h 68394"/>
                  <a:gd name="connsiteX104" fmla="*/ 39782 w 456064"/>
                  <a:gd name="connsiteY104" fmla="*/ 67054 h 68394"/>
                  <a:gd name="connsiteX105" fmla="*/ 39782 w 456064"/>
                  <a:gd name="connsiteY105" fmla="*/ 38638 h 68394"/>
                  <a:gd name="connsiteX106" fmla="*/ 51292 w 456064"/>
                  <a:gd name="connsiteY106" fmla="*/ 24520 h 68394"/>
                  <a:gd name="connsiteX107" fmla="*/ 59691 w 456064"/>
                  <a:gd name="connsiteY107" fmla="*/ 35350 h 68394"/>
                  <a:gd name="connsiteX108" fmla="*/ 59691 w 456064"/>
                  <a:gd name="connsiteY108" fmla="*/ 67036 h 68394"/>
                  <a:gd name="connsiteX109" fmla="*/ 70611 w 456064"/>
                  <a:gd name="connsiteY109" fmla="*/ 67036 h 68394"/>
                  <a:gd name="connsiteX110" fmla="*/ 70611 w 456064"/>
                  <a:gd name="connsiteY110" fmla="*/ 35261 h 68394"/>
                  <a:gd name="connsiteX111" fmla="*/ 54472 w 456064"/>
                  <a:gd name="connsiteY111" fmla="*/ 16031 h 68394"/>
                  <a:gd name="connsiteX112" fmla="*/ 39121 w 456064"/>
                  <a:gd name="connsiteY112" fmla="*/ 25878 h 68394"/>
                  <a:gd name="connsiteX113" fmla="*/ 39103 w 456064"/>
                  <a:gd name="connsiteY113" fmla="*/ 17371 h 68394"/>
                  <a:gd name="connsiteX114" fmla="*/ 28863 w 456064"/>
                  <a:gd name="connsiteY114" fmla="*/ 17371 h 68394"/>
                  <a:gd name="connsiteX115" fmla="*/ 0 w 456064"/>
                  <a:gd name="connsiteY115" fmla="*/ 67054 h 68394"/>
                  <a:gd name="connsiteX116" fmla="*/ 11295 w 456064"/>
                  <a:gd name="connsiteY116" fmla="*/ 67054 h 68394"/>
                  <a:gd name="connsiteX117" fmla="*/ 11295 w 456064"/>
                  <a:gd name="connsiteY117" fmla="*/ 17389 h 68394"/>
                  <a:gd name="connsiteX118" fmla="*/ 0 w 456064"/>
                  <a:gd name="connsiteY118" fmla="*/ 17389 h 68394"/>
                  <a:gd name="connsiteX119" fmla="*/ 0 w 456064"/>
                  <a:gd name="connsiteY119" fmla="*/ 67054 h 68394"/>
                  <a:gd name="connsiteX120" fmla="*/ 0 w 456064"/>
                  <a:gd name="connsiteY120" fmla="*/ 9257 h 68394"/>
                  <a:gd name="connsiteX121" fmla="*/ 11295 w 456064"/>
                  <a:gd name="connsiteY121" fmla="*/ 9257 h 68394"/>
                  <a:gd name="connsiteX122" fmla="*/ 11295 w 456064"/>
                  <a:gd name="connsiteY122" fmla="*/ 0 h 68394"/>
                  <a:gd name="connsiteX123" fmla="*/ 0 w 456064"/>
                  <a:gd name="connsiteY123" fmla="*/ 0 h 68394"/>
                  <a:gd name="connsiteX124" fmla="*/ 0 w 456064"/>
                  <a:gd name="connsiteY124" fmla="*/ 9257 h 6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56064" h="68394">
                    <a:moveTo>
                      <a:pt x="414299" y="17389"/>
                    </a:moveTo>
                    <a:lnTo>
                      <a:pt x="414299" y="67054"/>
                    </a:lnTo>
                    <a:lnTo>
                      <a:pt x="425218" y="67054"/>
                    </a:lnTo>
                    <a:lnTo>
                      <a:pt x="425218" y="38638"/>
                    </a:lnTo>
                    <a:cubicBezTo>
                      <a:pt x="425236" y="30042"/>
                      <a:pt x="430258" y="24520"/>
                      <a:pt x="436728" y="24520"/>
                    </a:cubicBezTo>
                    <a:cubicBezTo>
                      <a:pt x="442142" y="24520"/>
                      <a:pt x="445145" y="28183"/>
                      <a:pt x="445145" y="35350"/>
                    </a:cubicBezTo>
                    <a:lnTo>
                      <a:pt x="445145" y="67036"/>
                    </a:lnTo>
                    <a:lnTo>
                      <a:pt x="456064" y="67036"/>
                    </a:lnTo>
                    <a:lnTo>
                      <a:pt x="456064" y="35261"/>
                    </a:lnTo>
                    <a:cubicBezTo>
                      <a:pt x="456064" y="22411"/>
                      <a:pt x="450757" y="16031"/>
                      <a:pt x="439926" y="16031"/>
                    </a:cubicBezTo>
                    <a:cubicBezTo>
                      <a:pt x="433260" y="16031"/>
                      <a:pt x="428131" y="19319"/>
                      <a:pt x="424557" y="25878"/>
                    </a:cubicBezTo>
                    <a:lnTo>
                      <a:pt x="424539" y="17371"/>
                    </a:lnTo>
                    <a:lnTo>
                      <a:pt x="414299" y="17371"/>
                    </a:lnTo>
                    <a:close/>
                    <a:moveTo>
                      <a:pt x="380343" y="24144"/>
                    </a:moveTo>
                    <a:cubicBezTo>
                      <a:pt x="387599" y="24144"/>
                      <a:pt x="392227" y="30614"/>
                      <a:pt x="392227" y="42213"/>
                    </a:cubicBezTo>
                    <a:cubicBezTo>
                      <a:pt x="392227" y="53811"/>
                      <a:pt x="387599" y="60191"/>
                      <a:pt x="380343" y="60191"/>
                    </a:cubicBezTo>
                    <a:cubicBezTo>
                      <a:pt x="372997" y="60191"/>
                      <a:pt x="368547" y="53901"/>
                      <a:pt x="368547" y="42213"/>
                    </a:cubicBezTo>
                    <a:cubicBezTo>
                      <a:pt x="368547" y="30525"/>
                      <a:pt x="372979" y="24144"/>
                      <a:pt x="380343" y="24144"/>
                    </a:cubicBezTo>
                    <a:moveTo>
                      <a:pt x="380343" y="16031"/>
                    </a:moveTo>
                    <a:cubicBezTo>
                      <a:pt x="366313" y="16031"/>
                      <a:pt x="356663" y="26271"/>
                      <a:pt x="356663" y="42213"/>
                    </a:cubicBezTo>
                    <a:cubicBezTo>
                      <a:pt x="356663" y="58172"/>
                      <a:pt x="366224" y="68394"/>
                      <a:pt x="380343" y="68394"/>
                    </a:cubicBezTo>
                    <a:cubicBezTo>
                      <a:pt x="394461" y="68394"/>
                      <a:pt x="404112" y="58172"/>
                      <a:pt x="404112" y="42213"/>
                    </a:cubicBezTo>
                    <a:cubicBezTo>
                      <a:pt x="404112" y="26271"/>
                      <a:pt x="394443" y="16031"/>
                      <a:pt x="380343" y="16031"/>
                    </a:cubicBezTo>
                    <a:moveTo>
                      <a:pt x="335271" y="67054"/>
                    </a:moveTo>
                    <a:lnTo>
                      <a:pt x="346565" y="67054"/>
                    </a:lnTo>
                    <a:lnTo>
                      <a:pt x="346565" y="17389"/>
                    </a:lnTo>
                    <a:lnTo>
                      <a:pt x="335271" y="17389"/>
                    </a:lnTo>
                    <a:lnTo>
                      <a:pt x="335271" y="67054"/>
                    </a:lnTo>
                    <a:close/>
                    <a:moveTo>
                      <a:pt x="335271" y="9257"/>
                    </a:moveTo>
                    <a:lnTo>
                      <a:pt x="346565" y="9257"/>
                    </a:lnTo>
                    <a:lnTo>
                      <a:pt x="346565" y="0"/>
                    </a:lnTo>
                    <a:lnTo>
                      <a:pt x="335271" y="0"/>
                    </a:lnTo>
                    <a:lnTo>
                      <a:pt x="335271" y="9257"/>
                    </a:lnTo>
                    <a:close/>
                    <a:moveTo>
                      <a:pt x="311019" y="3664"/>
                    </a:moveTo>
                    <a:lnTo>
                      <a:pt x="300582" y="4521"/>
                    </a:lnTo>
                    <a:lnTo>
                      <a:pt x="300206" y="17371"/>
                    </a:lnTo>
                    <a:lnTo>
                      <a:pt x="291592" y="17371"/>
                    </a:lnTo>
                    <a:lnTo>
                      <a:pt x="291592" y="25002"/>
                    </a:lnTo>
                    <a:lnTo>
                      <a:pt x="299903" y="25002"/>
                    </a:lnTo>
                    <a:lnTo>
                      <a:pt x="299903" y="49844"/>
                    </a:lnTo>
                    <a:cubicBezTo>
                      <a:pt x="299903" y="62783"/>
                      <a:pt x="303673" y="68377"/>
                      <a:pt x="315540" y="68377"/>
                    </a:cubicBezTo>
                    <a:cubicBezTo>
                      <a:pt x="318150" y="68377"/>
                      <a:pt x="320759" y="67983"/>
                      <a:pt x="323475" y="67411"/>
                    </a:cubicBezTo>
                    <a:lnTo>
                      <a:pt x="323475" y="58815"/>
                    </a:lnTo>
                    <a:cubicBezTo>
                      <a:pt x="321545" y="59298"/>
                      <a:pt x="319705" y="59494"/>
                      <a:pt x="317953" y="59494"/>
                    </a:cubicBezTo>
                    <a:cubicBezTo>
                      <a:pt x="312056" y="59494"/>
                      <a:pt x="311001" y="56313"/>
                      <a:pt x="311001" y="49057"/>
                    </a:cubicBezTo>
                    <a:lnTo>
                      <a:pt x="311001" y="25020"/>
                    </a:lnTo>
                    <a:lnTo>
                      <a:pt x="322099" y="25020"/>
                    </a:lnTo>
                    <a:lnTo>
                      <a:pt x="322099" y="17389"/>
                    </a:lnTo>
                    <a:lnTo>
                      <a:pt x="311001" y="17389"/>
                    </a:lnTo>
                    <a:lnTo>
                      <a:pt x="311001" y="3664"/>
                    </a:lnTo>
                    <a:close/>
                    <a:moveTo>
                      <a:pt x="272470" y="42320"/>
                    </a:moveTo>
                    <a:lnTo>
                      <a:pt x="272470" y="45894"/>
                    </a:lnTo>
                    <a:cubicBezTo>
                      <a:pt x="272470" y="54026"/>
                      <a:pt x="266679" y="60316"/>
                      <a:pt x="259423" y="60316"/>
                    </a:cubicBezTo>
                    <a:cubicBezTo>
                      <a:pt x="253901" y="60316"/>
                      <a:pt x="250523" y="57314"/>
                      <a:pt x="250523" y="52864"/>
                    </a:cubicBezTo>
                    <a:cubicBezTo>
                      <a:pt x="250523" y="45894"/>
                      <a:pt x="256993" y="42320"/>
                      <a:pt x="269968" y="42320"/>
                    </a:cubicBezTo>
                    <a:lnTo>
                      <a:pt x="272470" y="42320"/>
                    </a:lnTo>
                    <a:close/>
                    <a:moveTo>
                      <a:pt x="240105" y="30239"/>
                    </a:moveTo>
                    <a:lnTo>
                      <a:pt x="250541" y="31508"/>
                    </a:lnTo>
                    <a:cubicBezTo>
                      <a:pt x="251596" y="26378"/>
                      <a:pt x="255474" y="23769"/>
                      <a:pt x="262140" y="23769"/>
                    </a:cubicBezTo>
                    <a:cubicBezTo>
                      <a:pt x="269110" y="23769"/>
                      <a:pt x="272488" y="26754"/>
                      <a:pt x="272488" y="33044"/>
                    </a:cubicBezTo>
                    <a:lnTo>
                      <a:pt x="272488" y="35654"/>
                    </a:lnTo>
                    <a:lnTo>
                      <a:pt x="271434" y="35654"/>
                    </a:lnTo>
                    <a:cubicBezTo>
                      <a:pt x="249469" y="35654"/>
                      <a:pt x="238764" y="41444"/>
                      <a:pt x="238764" y="53436"/>
                    </a:cubicBezTo>
                    <a:cubicBezTo>
                      <a:pt x="238764" y="62121"/>
                      <a:pt x="245430" y="68305"/>
                      <a:pt x="255849" y="68305"/>
                    </a:cubicBezTo>
                    <a:cubicBezTo>
                      <a:pt x="263302" y="68305"/>
                      <a:pt x="269306" y="64838"/>
                      <a:pt x="272684" y="58458"/>
                    </a:cubicBezTo>
                    <a:cubicBezTo>
                      <a:pt x="272774" y="61639"/>
                      <a:pt x="273078" y="64463"/>
                      <a:pt x="273739" y="67054"/>
                    </a:cubicBezTo>
                    <a:lnTo>
                      <a:pt x="284855" y="67054"/>
                    </a:lnTo>
                    <a:cubicBezTo>
                      <a:pt x="283783" y="64463"/>
                      <a:pt x="283407" y="61174"/>
                      <a:pt x="283407" y="57207"/>
                    </a:cubicBezTo>
                    <a:lnTo>
                      <a:pt x="283407" y="35546"/>
                    </a:lnTo>
                    <a:cubicBezTo>
                      <a:pt x="283407" y="22018"/>
                      <a:pt x="277706" y="16031"/>
                      <a:pt x="263320" y="16031"/>
                    </a:cubicBezTo>
                    <a:cubicBezTo>
                      <a:pt x="250148" y="16031"/>
                      <a:pt x="242321" y="20856"/>
                      <a:pt x="240105" y="30239"/>
                    </a:cubicBezTo>
                    <a:moveTo>
                      <a:pt x="205487" y="67054"/>
                    </a:moveTo>
                    <a:lnTo>
                      <a:pt x="215638" y="67054"/>
                    </a:lnTo>
                    <a:lnTo>
                      <a:pt x="233224" y="17389"/>
                    </a:lnTo>
                    <a:lnTo>
                      <a:pt x="224038" y="17389"/>
                    </a:lnTo>
                    <a:lnTo>
                      <a:pt x="211671" y="55187"/>
                    </a:lnTo>
                    <a:lnTo>
                      <a:pt x="199393" y="17389"/>
                    </a:lnTo>
                    <a:lnTo>
                      <a:pt x="188080" y="17389"/>
                    </a:lnTo>
                    <a:lnTo>
                      <a:pt x="205487" y="67054"/>
                    </a:lnTo>
                    <a:close/>
                    <a:moveTo>
                      <a:pt x="159378" y="24144"/>
                    </a:moveTo>
                    <a:cubicBezTo>
                      <a:pt x="166634" y="24144"/>
                      <a:pt x="171281" y="30614"/>
                      <a:pt x="171281" y="42213"/>
                    </a:cubicBezTo>
                    <a:cubicBezTo>
                      <a:pt x="171281" y="53811"/>
                      <a:pt x="166634" y="60191"/>
                      <a:pt x="159378" y="60191"/>
                    </a:cubicBezTo>
                    <a:cubicBezTo>
                      <a:pt x="152034" y="60191"/>
                      <a:pt x="147584" y="53901"/>
                      <a:pt x="147584" y="42213"/>
                    </a:cubicBezTo>
                    <a:cubicBezTo>
                      <a:pt x="147601" y="30525"/>
                      <a:pt x="152034" y="24144"/>
                      <a:pt x="159378" y="24144"/>
                    </a:cubicBezTo>
                    <a:moveTo>
                      <a:pt x="159378" y="16031"/>
                    </a:moveTo>
                    <a:cubicBezTo>
                      <a:pt x="145367" y="16031"/>
                      <a:pt x="135717" y="26271"/>
                      <a:pt x="135717" y="42213"/>
                    </a:cubicBezTo>
                    <a:cubicBezTo>
                      <a:pt x="135717" y="58172"/>
                      <a:pt x="145260" y="68394"/>
                      <a:pt x="159378" y="68394"/>
                    </a:cubicBezTo>
                    <a:cubicBezTo>
                      <a:pt x="173497" y="68394"/>
                      <a:pt x="183148" y="58172"/>
                      <a:pt x="183148" y="42213"/>
                    </a:cubicBezTo>
                    <a:cubicBezTo>
                      <a:pt x="183148" y="26271"/>
                      <a:pt x="173497" y="16031"/>
                      <a:pt x="159378" y="16031"/>
                    </a:cubicBezTo>
                    <a:moveTo>
                      <a:pt x="83871" y="17389"/>
                    </a:moveTo>
                    <a:lnTo>
                      <a:pt x="83871" y="67054"/>
                    </a:lnTo>
                    <a:lnTo>
                      <a:pt x="94773" y="67054"/>
                    </a:lnTo>
                    <a:lnTo>
                      <a:pt x="94773" y="38638"/>
                    </a:lnTo>
                    <a:cubicBezTo>
                      <a:pt x="94791" y="30042"/>
                      <a:pt x="99831" y="24520"/>
                      <a:pt x="106282" y="24520"/>
                    </a:cubicBezTo>
                    <a:cubicBezTo>
                      <a:pt x="111697" y="24520"/>
                      <a:pt x="114682" y="28183"/>
                      <a:pt x="114682" y="35350"/>
                    </a:cubicBezTo>
                    <a:lnTo>
                      <a:pt x="114682" y="67036"/>
                    </a:lnTo>
                    <a:lnTo>
                      <a:pt x="125601" y="67036"/>
                    </a:lnTo>
                    <a:lnTo>
                      <a:pt x="125601" y="35261"/>
                    </a:lnTo>
                    <a:cubicBezTo>
                      <a:pt x="125601" y="22411"/>
                      <a:pt x="120294" y="16031"/>
                      <a:pt x="109481" y="16031"/>
                    </a:cubicBezTo>
                    <a:cubicBezTo>
                      <a:pt x="102815" y="16031"/>
                      <a:pt x="97686" y="19319"/>
                      <a:pt x="94112" y="25878"/>
                    </a:cubicBezTo>
                    <a:lnTo>
                      <a:pt x="94094" y="17371"/>
                    </a:lnTo>
                    <a:lnTo>
                      <a:pt x="83871" y="17371"/>
                    </a:lnTo>
                    <a:close/>
                    <a:moveTo>
                      <a:pt x="28863" y="17389"/>
                    </a:moveTo>
                    <a:lnTo>
                      <a:pt x="28863" y="67054"/>
                    </a:lnTo>
                    <a:lnTo>
                      <a:pt x="39782" y="67054"/>
                    </a:lnTo>
                    <a:lnTo>
                      <a:pt x="39782" y="38638"/>
                    </a:lnTo>
                    <a:cubicBezTo>
                      <a:pt x="39800" y="30042"/>
                      <a:pt x="44822" y="24520"/>
                      <a:pt x="51292" y="24520"/>
                    </a:cubicBezTo>
                    <a:cubicBezTo>
                      <a:pt x="56706" y="24520"/>
                      <a:pt x="59691" y="28183"/>
                      <a:pt x="59691" y="35350"/>
                    </a:cubicBezTo>
                    <a:lnTo>
                      <a:pt x="59691" y="67036"/>
                    </a:lnTo>
                    <a:lnTo>
                      <a:pt x="70611" y="67036"/>
                    </a:lnTo>
                    <a:lnTo>
                      <a:pt x="70611" y="35261"/>
                    </a:lnTo>
                    <a:cubicBezTo>
                      <a:pt x="70611" y="22411"/>
                      <a:pt x="65303" y="16031"/>
                      <a:pt x="54472" y="16031"/>
                    </a:cubicBezTo>
                    <a:cubicBezTo>
                      <a:pt x="47806" y="16031"/>
                      <a:pt x="42695" y="19319"/>
                      <a:pt x="39121" y="25878"/>
                    </a:cubicBezTo>
                    <a:lnTo>
                      <a:pt x="39103" y="17371"/>
                    </a:lnTo>
                    <a:lnTo>
                      <a:pt x="28863" y="17371"/>
                    </a:lnTo>
                    <a:close/>
                    <a:moveTo>
                      <a:pt x="0" y="67054"/>
                    </a:moveTo>
                    <a:lnTo>
                      <a:pt x="11295" y="67054"/>
                    </a:lnTo>
                    <a:lnTo>
                      <a:pt x="11295" y="17389"/>
                    </a:lnTo>
                    <a:lnTo>
                      <a:pt x="0" y="17389"/>
                    </a:lnTo>
                    <a:lnTo>
                      <a:pt x="0" y="67054"/>
                    </a:lnTo>
                    <a:close/>
                    <a:moveTo>
                      <a:pt x="0" y="9257"/>
                    </a:moveTo>
                    <a:lnTo>
                      <a:pt x="11295" y="9257"/>
                    </a:lnTo>
                    <a:lnTo>
                      <a:pt x="11295" y="0"/>
                    </a:lnTo>
                    <a:lnTo>
                      <a:pt x="0" y="0"/>
                    </a:lnTo>
                    <a:lnTo>
                      <a:pt x="0" y="9257"/>
                    </a:lnTo>
                    <a:close/>
                  </a:path>
                </a:pathLst>
              </a:custGeom>
              <a:solidFill>
                <a:schemeClr val="bg1"/>
              </a:solidFill>
              <a:ln w="17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ADCF431D-EA76-BC56-373A-D5A7A6FD53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097F604F-C1AD-C922-D5D1-8D64D4F971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76304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kstslide + foto 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2440811" y="3118023"/>
            <a:ext cx="10882818" cy="9852767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  <a:lvl2pPr marL="0" indent="0">
              <a:buSzTx/>
              <a:buNone/>
            </a:lvl2pPr>
            <a:lvl3pPr marL="0" indent="0">
              <a:buSzTx/>
              <a:buNone/>
            </a:lvl3pPr>
            <a:lvl4pPr marL="0" indent="0">
              <a:buSzTx/>
              <a:buNone/>
              <a:defRPr sz="3600"/>
            </a:lvl4pPr>
            <a:lvl5pPr marL="0" indent="0">
              <a:buSzTx/>
              <a:buNone/>
              <a:defRPr sz="32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2" name="Title Text"/>
          <p:cNvSpPr txBox="1">
            <a:spLocks noGrp="1"/>
          </p:cNvSpPr>
          <p:nvPr>
            <p:ph type="body" sz="quarter" idx="21"/>
          </p:nvPr>
        </p:nvSpPr>
        <p:spPr>
          <a:xfrm>
            <a:off x="2413354" y="312858"/>
            <a:ext cx="10937732" cy="2036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6600"/>
              </a:lnSpc>
              <a:buSzTx/>
              <a:buNone/>
              <a:defRPr sz="6600">
                <a:latin typeface="+mn-lt"/>
                <a:ea typeface="+mn-ea"/>
                <a:cs typeface="+mn-cs"/>
                <a:sym typeface="Waax Medium"/>
              </a:defRPr>
            </a:lvl1pPr>
          </a:lstStyle>
          <a:p>
            <a:r>
              <a:t>Title Text</a:t>
            </a:r>
          </a:p>
        </p:txBody>
      </p:sp>
      <p:pic>
        <p:nvPicPr>
          <p:cNvPr id="63" name="waag-gebouw.png" descr="waag-gebouw.png"/>
          <p:cNvPicPr>
            <a:picLocks noChangeAspect="1"/>
          </p:cNvPicPr>
          <p:nvPr/>
        </p:nvPicPr>
        <p:blipFill>
          <a:blip r:embed="rId2"/>
          <a:srcRect l="3998" t="9926" r="50646" b="3417"/>
          <a:stretch>
            <a:fillRect/>
          </a:stretch>
        </p:blipFill>
        <p:spPr>
          <a:xfrm>
            <a:off x="13635973" y="-15658"/>
            <a:ext cx="10779378" cy="13747439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Place a title here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907504" y="12685368"/>
            <a:ext cx="8031480" cy="325262"/>
          </a:xfrm>
          <a:prstGeom prst="rect">
            <a:avLst/>
          </a:prstGeom>
        </p:spPr>
      </p:pic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D2033D8E-5A80-803F-5371-007A0C6DD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DC935F7B-C78E-32C6-F838-221D518F78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173017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3" name="Tijdelijke aanduiding voor tekst 8">
            <a:extLst>
              <a:ext uri="{FF2B5EF4-FFF2-40B4-BE49-F238E27FC236}">
                <a16:creationId xmlns:a16="http://schemas.microsoft.com/office/drawing/2014/main" id="{AE49F394-F2E9-26F3-E25B-F91975F278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8276" y="644950"/>
            <a:ext cx="1983584" cy="523450"/>
          </a:xfrm>
          <a:solidFill>
            <a:schemeClr val="accent3"/>
          </a:solidFill>
        </p:spPr>
        <p:txBody>
          <a:bodyPr wrap="none" lIns="144000" tIns="144000" rIns="144000" bIns="72000" anchor="b">
            <a:sp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Theme name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8BB42D31-0B3E-E2AB-C714-09DB12F3F1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6174" y="666750"/>
            <a:ext cx="19256374" cy="501650"/>
          </a:xfrm>
          <a:noFill/>
        </p:spPr>
        <p:txBody>
          <a:bodyPr wrap="none" lIns="0" tIns="144000" rIns="0" bIns="72000"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 text here</a:t>
            </a:r>
          </a:p>
        </p:txBody>
      </p:sp>
    </p:spTree>
    <p:extLst>
      <p:ext uri="{BB962C8B-B14F-4D97-AF65-F5344CB8AC3E}">
        <p14:creationId xmlns:p14="http://schemas.microsoft.com/office/powerpoint/2010/main" val="206285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907504" y="12685368"/>
            <a:ext cx="8031480" cy="32526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62A7221-6870-6B34-CF9E-AA33993F2BB8}"/>
              </a:ext>
            </a:extLst>
          </p:cNvPr>
          <p:cNvSpPr txBox="1"/>
          <p:nvPr userDrawn="1"/>
        </p:nvSpPr>
        <p:spPr>
          <a:xfrm>
            <a:off x="1438276" y="1440000"/>
            <a:ext cx="21500708" cy="7380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4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Instructions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4A65637-C87F-4F7E-63DF-230269992771}"/>
              </a:ext>
            </a:extLst>
          </p:cNvPr>
          <p:cNvSpPr txBox="1"/>
          <p:nvPr userDrawn="1"/>
        </p:nvSpPr>
        <p:spPr>
          <a:xfrm>
            <a:off x="1438278" y="2825750"/>
            <a:ext cx="5939846" cy="87852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b="1">
                <a:solidFill>
                  <a:schemeClr val="accent1"/>
                </a:solidFill>
              </a:rPr>
              <a:t>Add a new slide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Go to the tab ‘</a:t>
            </a:r>
            <a:r>
              <a:rPr lang="en-GB" sz="2400" b="1"/>
              <a:t>Insert</a:t>
            </a:r>
            <a:r>
              <a:rPr lang="en-GB" sz="2400"/>
              <a:t>’ and click </a:t>
            </a:r>
            <a:br>
              <a:rPr lang="en-GB" sz="2400"/>
            </a:br>
            <a:r>
              <a:rPr lang="en-GB" sz="2400"/>
              <a:t>on the button ‘</a:t>
            </a:r>
            <a:r>
              <a:rPr lang="en-GB" sz="2400" b="1"/>
              <a:t>New slide</a:t>
            </a:r>
            <a:r>
              <a:rPr lang="en-GB" sz="2400"/>
              <a:t>’ to add a new template layout to the presentation.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Attention: It’s not possible </a:t>
            </a:r>
            <a:br>
              <a:rPr lang="en-GB" sz="2400"/>
            </a:br>
            <a:r>
              <a:rPr lang="en-GB" sz="2400"/>
              <a:t>to paste a slide from another presentation. Text and other objects can be copied one-by-one from the original slide</a:t>
            </a:r>
            <a:br>
              <a:rPr lang="en-GB" sz="2400"/>
            </a:br>
            <a:r>
              <a:rPr lang="en-GB" sz="2400"/>
              <a:t>to the new slide.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Click with the right mouse button on the thumbnail display of the slide, on the left side of the screen. Then click on ‘</a:t>
            </a:r>
            <a:r>
              <a:rPr lang="en-GB" sz="2400" b="1"/>
              <a:t>Reset slide</a:t>
            </a:r>
            <a:r>
              <a:rPr lang="en-GB" sz="2400"/>
              <a:t>’ to reset the layout.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296FE71-9D09-ECEC-C9A1-F4FE7BF50A32}"/>
              </a:ext>
            </a:extLst>
          </p:cNvPr>
          <p:cNvSpPr txBox="1"/>
          <p:nvPr userDrawn="1"/>
        </p:nvSpPr>
        <p:spPr>
          <a:xfrm>
            <a:off x="1438276" y="9049052"/>
            <a:ext cx="5294098" cy="13489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b="1">
                <a:solidFill>
                  <a:schemeClr val="accent1"/>
                </a:solidFill>
              </a:rPr>
              <a:t>Text levels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Under the tab ‘Home’, use the list level-buttons to choose a text level. 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</p:txBody>
      </p:sp>
      <p:grpSp>
        <p:nvGrpSpPr>
          <p:cNvPr id="9" name="VOORBEELD">
            <a:extLst>
              <a:ext uri="{FF2B5EF4-FFF2-40B4-BE49-F238E27FC236}">
                <a16:creationId xmlns:a16="http://schemas.microsoft.com/office/drawing/2014/main" id="{223B22F1-A9C7-DC72-FEB9-25221978ACC5}"/>
              </a:ext>
            </a:extLst>
          </p:cNvPr>
          <p:cNvGrpSpPr/>
          <p:nvPr userDrawn="1"/>
        </p:nvGrpSpPr>
        <p:grpSpPr>
          <a:xfrm>
            <a:off x="1438276" y="10496140"/>
            <a:ext cx="6468622" cy="1117750"/>
            <a:chOff x="-7210342" y="917348"/>
            <a:chExt cx="6468622" cy="1117750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03338E5F-3D14-16EC-91FC-B295CB54EB77}"/>
                </a:ext>
              </a:extLst>
            </p:cNvPr>
            <p:cNvSpPr/>
            <p:nvPr userDrawn="1"/>
          </p:nvSpPr>
          <p:spPr>
            <a:xfrm>
              <a:off x="-7208366" y="917348"/>
              <a:ext cx="786918" cy="368116"/>
            </a:xfrm>
            <a:prstGeom prst="rect">
              <a:avLst/>
            </a:prstGeom>
            <a:solidFill>
              <a:srgbClr val="F8F8F8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Home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699885E4-D926-810F-013C-9017ADDD04FC}"/>
                </a:ext>
              </a:extLst>
            </p:cNvPr>
            <p:cNvSpPr/>
            <p:nvPr userDrawn="1"/>
          </p:nvSpPr>
          <p:spPr>
            <a:xfrm>
              <a:off x="-7198368" y="1242690"/>
              <a:ext cx="767564" cy="54342"/>
            </a:xfrm>
            <a:prstGeom prst="rect">
              <a:avLst/>
            </a:prstGeom>
            <a:solidFill>
              <a:srgbClr val="B746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2000" b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84196B60-EE68-4CD2-CA76-8EC51038F1FA}"/>
                </a:ext>
              </a:extLst>
            </p:cNvPr>
            <p:cNvGrpSpPr/>
            <p:nvPr userDrawn="1"/>
          </p:nvGrpSpPr>
          <p:grpSpPr>
            <a:xfrm>
              <a:off x="-6772494" y="1661742"/>
              <a:ext cx="278846" cy="219132"/>
              <a:chOff x="-5733488" y="1654142"/>
              <a:chExt cx="337402" cy="265150"/>
            </a:xfrm>
          </p:grpSpPr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6094382F-98EF-2A94-0781-35798ABD8BE5}"/>
                  </a:ext>
                </a:extLst>
              </p:cNvPr>
              <p:cNvGrpSpPr/>
              <p:nvPr userDrawn="1"/>
            </p:nvGrpSpPr>
            <p:grpSpPr>
              <a:xfrm>
                <a:off x="-5733488" y="1654142"/>
                <a:ext cx="337402" cy="265150"/>
                <a:chOff x="-5733488" y="1654142"/>
                <a:chExt cx="337402" cy="265150"/>
              </a:xfrm>
            </p:grpSpPr>
            <p:cxnSp>
              <p:nvCxnSpPr>
                <p:cNvPr id="47" name="Rechte verbindingslijn 46">
                  <a:extLst>
                    <a:ext uri="{FF2B5EF4-FFF2-40B4-BE49-F238E27FC236}">
                      <a16:creationId xmlns:a16="http://schemas.microsoft.com/office/drawing/2014/main" id="{F5CA69CD-2477-4235-84D1-D35A5A007C43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654142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8" name="Rechte verbindingslijn 47">
                  <a:extLst>
                    <a:ext uri="{FF2B5EF4-FFF2-40B4-BE49-F238E27FC236}">
                      <a16:creationId xmlns:a16="http://schemas.microsoft.com/office/drawing/2014/main" id="{45E49CD4-89C9-4DC6-41D8-DB1BA2748912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919292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9" name="Rechte verbindingslijn 48">
                  <a:extLst>
                    <a:ext uri="{FF2B5EF4-FFF2-40B4-BE49-F238E27FC236}">
                      <a16:creationId xmlns:a16="http://schemas.microsoft.com/office/drawing/2014/main" id="{B7BA8F3B-3873-F4DA-A238-E4621F0E38A9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853006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50" name="Rechte verbindingslijn 49">
                  <a:extLst>
                    <a:ext uri="{FF2B5EF4-FFF2-40B4-BE49-F238E27FC236}">
                      <a16:creationId xmlns:a16="http://schemas.microsoft.com/office/drawing/2014/main" id="{A4B7DD81-96C8-F7CF-09B4-A1740E5D8B1C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786718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51" name="Rechte verbindingslijn 50">
                  <a:extLst>
                    <a:ext uri="{FF2B5EF4-FFF2-40B4-BE49-F238E27FC236}">
                      <a16:creationId xmlns:a16="http://schemas.microsoft.com/office/drawing/2014/main" id="{933309FA-1A4B-B500-1BAC-FF39BB0C9421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720430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46" name="Pijl: rechts 45">
                <a:extLst>
                  <a:ext uri="{FF2B5EF4-FFF2-40B4-BE49-F238E27FC236}">
                    <a16:creationId xmlns:a16="http://schemas.microsoft.com/office/drawing/2014/main" id="{AAAC0B97-2BD3-E311-13D4-BED22B49F32C}"/>
                  </a:ext>
                </a:extLst>
              </p:cNvPr>
              <p:cNvSpPr/>
              <p:nvPr userDrawn="1"/>
            </p:nvSpPr>
            <p:spPr>
              <a:xfrm>
                <a:off x="-5733488" y="1717474"/>
                <a:ext cx="141352" cy="135804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2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2658B9E6-EEE8-12FE-A37B-B7241C37DC23}"/>
                </a:ext>
              </a:extLst>
            </p:cNvPr>
            <p:cNvGrpSpPr/>
            <p:nvPr userDrawn="1"/>
          </p:nvGrpSpPr>
          <p:grpSpPr>
            <a:xfrm>
              <a:off x="-7210342" y="1661742"/>
              <a:ext cx="278846" cy="219132"/>
              <a:chOff x="-5733488" y="1036148"/>
              <a:chExt cx="337402" cy="265150"/>
            </a:xfrm>
          </p:grpSpPr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FA72CF74-DCC7-1AB6-B4FA-32797D5ADE95}"/>
                  </a:ext>
                </a:extLst>
              </p:cNvPr>
              <p:cNvGrpSpPr/>
              <p:nvPr userDrawn="1"/>
            </p:nvGrpSpPr>
            <p:grpSpPr>
              <a:xfrm>
                <a:off x="-5733488" y="1036148"/>
                <a:ext cx="337402" cy="265150"/>
                <a:chOff x="-5733488" y="1036148"/>
                <a:chExt cx="337402" cy="265150"/>
              </a:xfrm>
            </p:grpSpPr>
            <p:cxnSp>
              <p:nvCxnSpPr>
                <p:cNvPr id="40" name="Rechte verbindingslijn 39">
                  <a:extLst>
                    <a:ext uri="{FF2B5EF4-FFF2-40B4-BE49-F238E27FC236}">
                      <a16:creationId xmlns:a16="http://schemas.microsoft.com/office/drawing/2014/main" id="{C086FFA1-B90D-2CD4-D7EA-A2CAD97040D6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036148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1" name="Rechte verbindingslijn 40">
                  <a:extLst>
                    <a:ext uri="{FF2B5EF4-FFF2-40B4-BE49-F238E27FC236}">
                      <a16:creationId xmlns:a16="http://schemas.microsoft.com/office/drawing/2014/main" id="{9E276A6C-91E2-3C05-E592-003E1F2696C8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301298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2" name="Rechte verbindingslijn 41">
                  <a:extLst>
                    <a:ext uri="{FF2B5EF4-FFF2-40B4-BE49-F238E27FC236}">
                      <a16:creationId xmlns:a16="http://schemas.microsoft.com/office/drawing/2014/main" id="{03CE44D5-1258-012B-E8BE-E2E51334B05D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235012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3" name="Rechte verbindingslijn 42">
                  <a:extLst>
                    <a:ext uri="{FF2B5EF4-FFF2-40B4-BE49-F238E27FC236}">
                      <a16:creationId xmlns:a16="http://schemas.microsoft.com/office/drawing/2014/main" id="{DF78297C-3B96-36F4-4AAC-59378707CA9D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168724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44" name="Rechte verbindingslijn 43">
                  <a:extLst>
                    <a:ext uri="{FF2B5EF4-FFF2-40B4-BE49-F238E27FC236}">
                      <a16:creationId xmlns:a16="http://schemas.microsoft.com/office/drawing/2014/main" id="{38209EFC-30B9-E6FB-BBFB-E16C5D453432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102436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39" name="Pijl: rechts 38">
                <a:extLst>
                  <a:ext uri="{FF2B5EF4-FFF2-40B4-BE49-F238E27FC236}">
                    <a16:creationId xmlns:a16="http://schemas.microsoft.com/office/drawing/2014/main" id="{D3F08921-5722-DEB9-31A9-5448AE95E511}"/>
                  </a:ext>
                </a:extLst>
              </p:cNvPr>
              <p:cNvSpPr/>
              <p:nvPr userDrawn="1"/>
            </p:nvSpPr>
            <p:spPr>
              <a:xfrm flipH="1">
                <a:off x="-5733488" y="1099480"/>
                <a:ext cx="141352" cy="135804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2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8D003063-AECB-9525-A3E0-8ECE6DEF452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919912" y="1176338"/>
              <a:ext cx="1095374" cy="438152"/>
            </a:xfrm>
            <a:prstGeom prst="line">
              <a:avLst/>
            </a:prstGeom>
            <a:noFill/>
            <a:ln w="19050" cap="rnd" cmpd="sng" algn="ctr">
              <a:solidFill>
                <a:schemeClr val="accent1"/>
              </a:solidFill>
              <a:prstDash val="solid"/>
              <a:headEnd type="oval"/>
            </a:ln>
            <a:effectLst/>
          </p:spPr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E20D2959-A3E8-6980-6C60-265615921D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6448426" y="1657350"/>
              <a:ext cx="638176" cy="0"/>
            </a:xfrm>
            <a:prstGeom prst="line">
              <a:avLst/>
            </a:prstGeom>
            <a:noFill/>
            <a:ln w="19050" cap="rnd" cmpd="sng" algn="ctr">
              <a:solidFill>
                <a:schemeClr val="accent1"/>
              </a:solidFill>
              <a:prstDash val="solid"/>
              <a:headEnd type="oval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AD89004A-B4D5-E5FC-4BD4-26CC43E92A95}"/>
                </a:ext>
              </a:extLst>
            </p:cNvPr>
            <p:cNvSpPr/>
            <p:nvPr userDrawn="1"/>
          </p:nvSpPr>
          <p:spPr>
            <a:xfrm>
              <a:off x="-5119806" y="1024358"/>
              <a:ext cx="4378084" cy="30216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Text level down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32022233-BAF6-0FBC-FC7C-1941779D63F7}"/>
                </a:ext>
              </a:extLst>
            </p:cNvPr>
            <p:cNvSpPr/>
            <p:nvPr userDrawn="1"/>
          </p:nvSpPr>
          <p:spPr>
            <a:xfrm>
              <a:off x="-5119806" y="1639124"/>
              <a:ext cx="4378086" cy="28440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Text level up</a:t>
              </a:r>
            </a:p>
          </p:txBody>
        </p: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152F55C1-F1E9-6B05-D83D-81507DE567AA}"/>
                </a:ext>
              </a:extLst>
            </p:cNvPr>
            <p:cNvGrpSpPr/>
            <p:nvPr userDrawn="1"/>
          </p:nvGrpSpPr>
          <p:grpSpPr>
            <a:xfrm>
              <a:off x="-5833526" y="1538336"/>
              <a:ext cx="537476" cy="496762"/>
              <a:chOff x="-5833526" y="1538336"/>
              <a:chExt cx="537476" cy="496762"/>
            </a:xfrm>
          </p:grpSpPr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B5E1FED9-7683-8A4F-1591-27730327B1D1}"/>
                  </a:ext>
                </a:extLst>
              </p:cNvPr>
              <p:cNvSpPr/>
              <p:nvPr userDrawn="1"/>
            </p:nvSpPr>
            <p:spPr>
              <a:xfrm>
                <a:off x="-5833526" y="1538336"/>
                <a:ext cx="537476" cy="49676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DADA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21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BE48EAC4-A151-EAD5-FD57-6D5EF7CCC352}"/>
                  </a:ext>
                </a:extLst>
              </p:cNvPr>
              <p:cNvGrpSpPr/>
              <p:nvPr userDrawn="1"/>
            </p:nvGrpSpPr>
            <p:grpSpPr>
              <a:xfrm>
                <a:off x="-5733488" y="1654142"/>
                <a:ext cx="337402" cy="265150"/>
                <a:chOff x="-5733488" y="1654142"/>
                <a:chExt cx="337402" cy="265150"/>
              </a:xfrm>
            </p:grpSpPr>
            <p:cxnSp>
              <p:nvCxnSpPr>
                <p:cNvPr id="33" name="Rechte verbindingslijn 32">
                  <a:extLst>
                    <a:ext uri="{FF2B5EF4-FFF2-40B4-BE49-F238E27FC236}">
                      <a16:creationId xmlns:a16="http://schemas.microsoft.com/office/drawing/2014/main" id="{55ABF10F-CF91-B9AF-6688-67DA47271CCA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654142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4" name="Rechte verbindingslijn 33">
                  <a:extLst>
                    <a:ext uri="{FF2B5EF4-FFF2-40B4-BE49-F238E27FC236}">
                      <a16:creationId xmlns:a16="http://schemas.microsoft.com/office/drawing/2014/main" id="{1367BCBE-3206-50C6-F7F1-FBFF13AFA23E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919292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5" name="Rechte verbindingslijn 34">
                  <a:extLst>
                    <a:ext uri="{FF2B5EF4-FFF2-40B4-BE49-F238E27FC236}">
                      <a16:creationId xmlns:a16="http://schemas.microsoft.com/office/drawing/2014/main" id="{1887FE1A-DEDB-1C17-7A06-9CEF4073D49E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853006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6" name="Rechte verbindingslijn 35">
                  <a:extLst>
                    <a:ext uri="{FF2B5EF4-FFF2-40B4-BE49-F238E27FC236}">
                      <a16:creationId xmlns:a16="http://schemas.microsoft.com/office/drawing/2014/main" id="{9BB9AD66-42B5-5052-D1FB-0E4C1372D8C7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786718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37" name="Rechte verbindingslijn 36">
                  <a:extLst>
                    <a:ext uri="{FF2B5EF4-FFF2-40B4-BE49-F238E27FC236}">
                      <a16:creationId xmlns:a16="http://schemas.microsoft.com/office/drawing/2014/main" id="{9DB1E250-1A25-2F8A-B33E-34D8269DA44E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720430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32" name="Pijl: rechts 31">
                <a:extLst>
                  <a:ext uri="{FF2B5EF4-FFF2-40B4-BE49-F238E27FC236}">
                    <a16:creationId xmlns:a16="http://schemas.microsoft.com/office/drawing/2014/main" id="{254B755B-11BF-B6B8-A495-3097582DC4DE}"/>
                  </a:ext>
                </a:extLst>
              </p:cNvPr>
              <p:cNvSpPr/>
              <p:nvPr userDrawn="1"/>
            </p:nvSpPr>
            <p:spPr>
              <a:xfrm>
                <a:off x="-5733488" y="1717474"/>
                <a:ext cx="141352" cy="135804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2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540E0342-3F00-BB73-74C4-18810003E098}"/>
                </a:ext>
              </a:extLst>
            </p:cNvPr>
            <p:cNvGrpSpPr/>
            <p:nvPr userDrawn="1"/>
          </p:nvGrpSpPr>
          <p:grpSpPr>
            <a:xfrm>
              <a:off x="-5833526" y="920342"/>
              <a:ext cx="537476" cy="496762"/>
              <a:chOff x="-5833526" y="920342"/>
              <a:chExt cx="537476" cy="496762"/>
            </a:xfrm>
          </p:grpSpPr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CD51B86B-78F5-7AD1-6D46-DF7D9A6C27D5}"/>
                  </a:ext>
                </a:extLst>
              </p:cNvPr>
              <p:cNvSpPr/>
              <p:nvPr userDrawn="1"/>
            </p:nvSpPr>
            <p:spPr>
              <a:xfrm>
                <a:off x="-5833526" y="920342"/>
                <a:ext cx="537476" cy="49676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DADA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21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B1F516D8-3879-66A2-55AB-CB304D412756}"/>
                  </a:ext>
                </a:extLst>
              </p:cNvPr>
              <p:cNvGrpSpPr/>
              <p:nvPr userDrawn="1"/>
            </p:nvGrpSpPr>
            <p:grpSpPr>
              <a:xfrm>
                <a:off x="-5733488" y="1036148"/>
                <a:ext cx="337402" cy="265150"/>
                <a:chOff x="-5733488" y="1036148"/>
                <a:chExt cx="337402" cy="265150"/>
              </a:xfrm>
            </p:grpSpPr>
            <p:cxnSp>
              <p:nvCxnSpPr>
                <p:cNvPr id="25" name="Rechte verbindingslijn 24">
                  <a:extLst>
                    <a:ext uri="{FF2B5EF4-FFF2-40B4-BE49-F238E27FC236}">
                      <a16:creationId xmlns:a16="http://schemas.microsoft.com/office/drawing/2014/main" id="{55313D63-62F6-4ED8-4CE1-DEC8F077FF15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036148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6" name="Rechte verbindingslijn 25">
                  <a:extLst>
                    <a:ext uri="{FF2B5EF4-FFF2-40B4-BE49-F238E27FC236}">
                      <a16:creationId xmlns:a16="http://schemas.microsoft.com/office/drawing/2014/main" id="{0A93B689-D16A-5584-AD77-DB98BD596320}"/>
                    </a:ext>
                  </a:extLst>
                </p:cNvPr>
                <p:cNvCxnSpPr/>
                <p:nvPr userDrawn="1"/>
              </p:nvCxnSpPr>
              <p:spPr>
                <a:xfrm>
                  <a:off x="-5733488" y="1301298"/>
                  <a:ext cx="337402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7" name="Rechte verbindingslijn 26">
                  <a:extLst>
                    <a:ext uri="{FF2B5EF4-FFF2-40B4-BE49-F238E27FC236}">
                      <a16:creationId xmlns:a16="http://schemas.microsoft.com/office/drawing/2014/main" id="{67AB20C9-B1F9-EC8B-808E-BF87470483B3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235012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8" name="Rechte verbindingslijn 27">
                  <a:extLst>
                    <a:ext uri="{FF2B5EF4-FFF2-40B4-BE49-F238E27FC236}">
                      <a16:creationId xmlns:a16="http://schemas.microsoft.com/office/drawing/2014/main" id="{ED653223-7AC2-4C9F-B934-7D03C7BD4456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168724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  <p:cxnSp>
              <p:nvCxnSpPr>
                <p:cNvPr id="29" name="Rechte verbindingslijn 28">
                  <a:extLst>
                    <a:ext uri="{FF2B5EF4-FFF2-40B4-BE49-F238E27FC236}">
                      <a16:creationId xmlns:a16="http://schemas.microsoft.com/office/drawing/2014/main" id="{8266471F-0EC6-1AB1-014F-9A470724C50E}"/>
                    </a:ext>
                  </a:extLst>
                </p:cNvPr>
                <p:cNvCxnSpPr/>
                <p:nvPr userDrawn="1"/>
              </p:nvCxnSpPr>
              <p:spPr>
                <a:xfrm>
                  <a:off x="-5547980" y="1102436"/>
                  <a:ext cx="151894" cy="0"/>
                </a:xfrm>
                <a:prstGeom prst="line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rgbClr val="9D9FA1"/>
                  </a:solidFill>
                  <a:prstDash val="solid"/>
                </a:ln>
                <a:effectLst/>
              </p:spPr>
            </p:cxnSp>
          </p:grpSp>
          <p:sp>
            <p:nvSpPr>
              <p:cNvPr id="24" name="Pijl: rechts 23">
                <a:extLst>
                  <a:ext uri="{FF2B5EF4-FFF2-40B4-BE49-F238E27FC236}">
                    <a16:creationId xmlns:a16="http://schemas.microsoft.com/office/drawing/2014/main" id="{232832F5-EBD0-CB62-BB0A-CBA8AFB8E06E}"/>
                  </a:ext>
                </a:extLst>
              </p:cNvPr>
              <p:cNvSpPr/>
              <p:nvPr userDrawn="1"/>
            </p:nvSpPr>
            <p:spPr>
              <a:xfrm flipH="1">
                <a:off x="-5733488" y="1099480"/>
                <a:ext cx="141352" cy="135804"/>
              </a:xfrm>
              <a:prstGeom prst="rightArrow">
                <a:avLst>
                  <a:gd name="adj1" fmla="val 25329"/>
                  <a:gd name="adj2" fmla="val 63628"/>
                </a:avLst>
              </a:prstGeom>
              <a:solidFill>
                <a:srgbClr val="4A7D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2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52" name="Tekstvak 51">
            <a:extLst>
              <a:ext uri="{FF2B5EF4-FFF2-40B4-BE49-F238E27FC236}">
                <a16:creationId xmlns:a16="http://schemas.microsoft.com/office/drawing/2014/main" id="{942B21D1-FB28-45F6-C505-8F60BF07ABDC}"/>
              </a:ext>
            </a:extLst>
          </p:cNvPr>
          <p:cNvSpPr txBox="1"/>
          <p:nvPr userDrawn="1"/>
        </p:nvSpPr>
        <p:spPr>
          <a:xfrm>
            <a:off x="9049540" y="2810684"/>
            <a:ext cx="6284922" cy="46773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b="1">
                <a:solidFill>
                  <a:schemeClr val="accent1"/>
                </a:solidFill>
              </a:rPr>
              <a:t>Insert / edit an image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If necessary, delete the existing image</a:t>
            </a:r>
            <a:br>
              <a:rPr lang="en-GB" sz="2400"/>
            </a:br>
            <a:r>
              <a:rPr lang="en-GB" sz="2400"/>
              <a:t>by using the ‘</a:t>
            </a:r>
            <a:r>
              <a:rPr lang="en-GB" sz="2400" b="1"/>
              <a:t>Backspace key</a:t>
            </a:r>
            <a:r>
              <a:rPr lang="en-GB" sz="2400"/>
              <a:t>’. </a:t>
            </a:r>
            <a:br>
              <a:rPr lang="en-GB" sz="2400"/>
            </a:br>
            <a:r>
              <a:rPr lang="en-GB" sz="2400"/>
              <a:t>Click on the pictogram to insert a new image. 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Select the image and click on ‘</a:t>
            </a:r>
            <a:r>
              <a:rPr lang="en-GB" sz="2400" b="1"/>
              <a:t>Insert</a:t>
            </a:r>
            <a:r>
              <a:rPr lang="en-GB" sz="2400"/>
              <a:t>’. To scale or drag the image, go to the tab ‘</a:t>
            </a:r>
            <a:r>
              <a:rPr lang="en-GB" sz="2400" b="1"/>
              <a:t>Picture Tools - Format</a:t>
            </a:r>
            <a:r>
              <a:rPr lang="en-GB" sz="2400"/>
              <a:t>’ and click on</a:t>
            </a:r>
            <a:br>
              <a:rPr lang="en-GB" sz="2400"/>
            </a:br>
            <a:r>
              <a:rPr lang="en-GB" sz="2400"/>
              <a:t>the button ‘</a:t>
            </a:r>
            <a:r>
              <a:rPr lang="en-GB" sz="2400" b="1"/>
              <a:t>Crop</a:t>
            </a:r>
            <a:r>
              <a:rPr lang="en-GB" sz="2400"/>
              <a:t>’. Scale the image itself with</a:t>
            </a:r>
            <a:br>
              <a:rPr lang="en-GB" sz="2400"/>
            </a:br>
            <a:r>
              <a:rPr lang="en-GB" sz="2400"/>
              <a:t>the spheres and scale the image frame with the brackets.</a:t>
            </a:r>
            <a:br>
              <a:rPr lang="en-GB" sz="2400"/>
            </a:br>
            <a:r>
              <a:rPr lang="en-GB" sz="2400"/>
              <a:t>Click with the right mouse button on the image and choose ‘</a:t>
            </a:r>
            <a:r>
              <a:rPr lang="en-GB" sz="2400" b="1"/>
              <a:t>Send to back</a:t>
            </a:r>
            <a:r>
              <a:rPr lang="en-GB" sz="2400"/>
              <a:t>’.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B35480EF-0AC9-79E8-E11C-5B38D9B49942}"/>
              </a:ext>
            </a:extLst>
          </p:cNvPr>
          <p:cNvSpPr txBox="1"/>
          <p:nvPr userDrawn="1"/>
        </p:nvSpPr>
        <p:spPr>
          <a:xfrm>
            <a:off x="9049540" y="7767988"/>
            <a:ext cx="6340102" cy="39111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b="1">
                <a:solidFill>
                  <a:schemeClr val="accent1"/>
                </a:solidFill>
              </a:rPr>
              <a:t>Charts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If necessary, delete the existing chart</a:t>
            </a:r>
            <a:br>
              <a:rPr lang="en-GB" sz="2400"/>
            </a:br>
            <a:r>
              <a:rPr lang="en-GB" sz="2400"/>
              <a:t>by using the ‘</a:t>
            </a:r>
            <a:r>
              <a:rPr lang="en-GB" sz="2400" b="1"/>
              <a:t>Backspace key</a:t>
            </a:r>
            <a:r>
              <a:rPr lang="en-GB" sz="2400"/>
              <a:t>’. Click on</a:t>
            </a:r>
            <a:br>
              <a:rPr lang="en-GB" sz="2400"/>
            </a:br>
            <a:r>
              <a:rPr lang="en-GB" sz="2400"/>
              <a:t>the pictogram to insert a new chart. Select the preferred chart</a:t>
            </a:r>
            <a:br>
              <a:rPr lang="en-GB" sz="2400"/>
            </a:br>
            <a:r>
              <a:rPr lang="en-GB" sz="2400"/>
              <a:t>and click on  ‘</a:t>
            </a:r>
            <a:r>
              <a:rPr lang="en-GB" sz="2400" b="1"/>
              <a:t>Insert</a:t>
            </a:r>
            <a:r>
              <a:rPr lang="en-GB" sz="2400"/>
              <a:t>’.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When you want to change the lay-out of the chart, select the preferred part of the chart and go to the tab ‘</a:t>
            </a:r>
            <a:r>
              <a:rPr lang="en-GB" sz="2400" b="1"/>
              <a:t>Format</a:t>
            </a:r>
            <a:r>
              <a:rPr lang="en-GB" sz="2400"/>
              <a:t>’.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400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E94CC5A9-0BC0-8F16-4CAC-450228BFC2B3}"/>
              </a:ext>
            </a:extLst>
          </p:cNvPr>
          <p:cNvSpPr txBox="1"/>
          <p:nvPr userDrawn="1"/>
        </p:nvSpPr>
        <p:spPr>
          <a:xfrm>
            <a:off x="17273022" y="2810684"/>
            <a:ext cx="5480180" cy="10564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b="1">
                <a:solidFill>
                  <a:schemeClr val="accent1"/>
                </a:solidFill>
              </a:rPr>
              <a:t>To edit chart data</a:t>
            </a:r>
            <a:r>
              <a:rPr lang="en-GB" sz="2400"/>
              <a:t>, click with the right mouse button on the chart</a:t>
            </a:r>
            <a:br>
              <a:rPr lang="en-GB" sz="2400"/>
            </a:br>
            <a:r>
              <a:rPr lang="en-GB" sz="2400"/>
              <a:t>and choose ‘</a:t>
            </a:r>
            <a:r>
              <a:rPr lang="en-GB" sz="2400" b="1"/>
              <a:t>Edit data</a:t>
            </a:r>
            <a:r>
              <a:rPr lang="en-GB" sz="2400"/>
              <a:t>’.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69553521-5437-0636-15FE-B3B4EB7E34D5}"/>
              </a:ext>
            </a:extLst>
          </p:cNvPr>
          <p:cNvSpPr txBox="1"/>
          <p:nvPr userDrawn="1"/>
        </p:nvSpPr>
        <p:spPr>
          <a:xfrm>
            <a:off x="17273020" y="4120840"/>
            <a:ext cx="5294098" cy="53059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b="1">
                <a:solidFill>
                  <a:schemeClr val="accent1"/>
                </a:solidFill>
              </a:rPr>
              <a:t>Insert / edit table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If necessary, delete the existing table</a:t>
            </a:r>
            <a:br>
              <a:rPr lang="en-GB" sz="2400"/>
            </a:br>
            <a:r>
              <a:rPr lang="en-GB" sz="2400"/>
              <a:t>by using the ‘</a:t>
            </a:r>
            <a:r>
              <a:rPr lang="en-GB" sz="2400" b="1"/>
              <a:t>Backspace key</a:t>
            </a:r>
            <a:r>
              <a:rPr lang="en-GB" sz="2400"/>
              <a:t>’. Click on</a:t>
            </a:r>
            <a:br>
              <a:rPr lang="en-GB" sz="2400"/>
            </a:br>
            <a:r>
              <a:rPr lang="en-GB" sz="2400"/>
              <a:t>the pictogram to insert a new table. 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Select the preferred number of rows</a:t>
            </a:r>
            <a:br>
              <a:rPr lang="en-GB" sz="2400"/>
            </a:br>
            <a:r>
              <a:rPr lang="en-GB" sz="2400"/>
              <a:t>and columns and click on ‘</a:t>
            </a:r>
            <a:r>
              <a:rPr lang="en-GB" sz="2400" b="1"/>
              <a:t>OK</a:t>
            </a:r>
            <a:r>
              <a:rPr lang="en-GB" sz="2400"/>
              <a:t>’.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To edit, select the preferred number of rows and/or columns of the table and go to the tab ‘</a:t>
            </a:r>
            <a:r>
              <a:rPr lang="en-GB" sz="2400" b="1"/>
              <a:t>Layout</a:t>
            </a:r>
            <a:r>
              <a:rPr lang="en-GB" sz="2400"/>
              <a:t>’.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/>
              <a:t>At the section ‘</a:t>
            </a:r>
            <a:r>
              <a:rPr lang="en-GB" sz="2400" b="1"/>
              <a:t>Rows and columns</a:t>
            </a:r>
            <a:r>
              <a:rPr lang="en-GB" sz="2400"/>
              <a:t>’ you can delete or add rows and columns. Choose from the variety of options:</a:t>
            </a:r>
          </a:p>
        </p:txBody>
      </p:sp>
      <p:grpSp>
        <p:nvGrpSpPr>
          <p:cNvPr id="56" name="Groep 55">
            <a:extLst>
              <a:ext uri="{FF2B5EF4-FFF2-40B4-BE49-F238E27FC236}">
                <a16:creationId xmlns:a16="http://schemas.microsoft.com/office/drawing/2014/main" id="{69C90939-7884-FAF6-D1AA-896588063133}"/>
              </a:ext>
            </a:extLst>
          </p:cNvPr>
          <p:cNvGrpSpPr/>
          <p:nvPr userDrawn="1"/>
        </p:nvGrpSpPr>
        <p:grpSpPr>
          <a:xfrm>
            <a:off x="16906386" y="9993832"/>
            <a:ext cx="6027364" cy="1347268"/>
            <a:chOff x="-6830626" y="9993832"/>
            <a:chExt cx="6027364" cy="1347268"/>
          </a:xfrm>
        </p:grpSpPr>
        <p:grpSp>
          <p:nvGrpSpPr>
            <p:cNvPr id="57" name="Groep 56">
              <a:extLst>
                <a:ext uri="{FF2B5EF4-FFF2-40B4-BE49-F238E27FC236}">
                  <a16:creationId xmlns:a16="http://schemas.microsoft.com/office/drawing/2014/main" id="{2C3AAA81-5347-FE29-905D-2E640D361F0C}"/>
                </a:ext>
              </a:extLst>
            </p:cNvPr>
            <p:cNvGrpSpPr/>
            <p:nvPr userDrawn="1"/>
          </p:nvGrpSpPr>
          <p:grpSpPr>
            <a:xfrm>
              <a:off x="-6830626" y="10083068"/>
              <a:ext cx="1522962" cy="1059046"/>
              <a:chOff x="-6985086" y="10083068"/>
              <a:chExt cx="1522962" cy="1059046"/>
            </a:xfrm>
          </p:grpSpPr>
          <p:grpSp>
            <p:nvGrpSpPr>
              <p:cNvPr id="167" name="Groep 166">
                <a:extLst>
                  <a:ext uri="{FF2B5EF4-FFF2-40B4-BE49-F238E27FC236}">
                    <a16:creationId xmlns:a16="http://schemas.microsoft.com/office/drawing/2014/main" id="{F38DE36C-3B3F-2431-CA5F-533F3B2A71C3}"/>
                  </a:ext>
                </a:extLst>
              </p:cNvPr>
              <p:cNvGrpSpPr/>
              <p:nvPr userDrawn="1"/>
            </p:nvGrpSpPr>
            <p:grpSpPr>
              <a:xfrm>
                <a:off x="-6615486" y="10083068"/>
                <a:ext cx="971192" cy="874090"/>
                <a:chOff x="-6615486" y="9998638"/>
                <a:chExt cx="1289982" cy="1161008"/>
              </a:xfrm>
            </p:grpSpPr>
            <p:grpSp>
              <p:nvGrpSpPr>
                <p:cNvPr id="169" name="Groep 168">
                  <a:extLst>
                    <a:ext uri="{FF2B5EF4-FFF2-40B4-BE49-F238E27FC236}">
                      <a16:creationId xmlns:a16="http://schemas.microsoft.com/office/drawing/2014/main" id="{096B315A-6478-A585-4206-B024D10E537F}"/>
                    </a:ext>
                  </a:extLst>
                </p:cNvPr>
                <p:cNvGrpSpPr/>
                <p:nvPr userDrawn="1"/>
              </p:nvGrpSpPr>
              <p:grpSpPr>
                <a:xfrm>
                  <a:off x="-6615486" y="9998638"/>
                  <a:ext cx="1033670" cy="878746"/>
                  <a:chOff x="-6615486" y="9998638"/>
                  <a:chExt cx="1033670" cy="878746"/>
                </a:xfrm>
              </p:grpSpPr>
              <p:cxnSp>
                <p:nvCxnSpPr>
                  <p:cNvPr id="171" name="Rechte verbindingslijn 170">
                    <a:extLst>
                      <a:ext uri="{FF2B5EF4-FFF2-40B4-BE49-F238E27FC236}">
                        <a16:creationId xmlns:a16="http://schemas.microsoft.com/office/drawing/2014/main" id="{7B041ED1-09D0-0035-D14B-57137970544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615486" y="10283686"/>
                    <a:ext cx="103367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Rechte verbindingslijn 171">
                    <a:extLst>
                      <a:ext uri="{FF2B5EF4-FFF2-40B4-BE49-F238E27FC236}">
                        <a16:creationId xmlns:a16="http://schemas.microsoft.com/office/drawing/2014/main" id="{341A5237-EC1F-98D4-1B9F-EEB64B19FBFE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615486" y="10580534"/>
                    <a:ext cx="103367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Rechte verbindingslijn 172">
                    <a:extLst>
                      <a:ext uri="{FF2B5EF4-FFF2-40B4-BE49-F238E27FC236}">
                        <a16:creationId xmlns:a16="http://schemas.microsoft.com/office/drawing/2014/main" id="{38CBB927-1C98-975E-6399-8936F8AE5C0F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5939486" y="9998638"/>
                    <a:ext cx="2788" cy="878746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Rechte verbindingslijn 173">
                    <a:extLst>
                      <a:ext uri="{FF2B5EF4-FFF2-40B4-BE49-F238E27FC236}">
                        <a16:creationId xmlns:a16="http://schemas.microsoft.com/office/drawing/2014/main" id="{CEA89868-DA2F-DA4F-B651-3FD03750563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6284042" y="9998638"/>
                    <a:ext cx="2788" cy="878746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5" name="Rechthoek 174">
                    <a:extLst>
                      <a:ext uri="{FF2B5EF4-FFF2-40B4-BE49-F238E27FC236}">
                        <a16:creationId xmlns:a16="http://schemas.microsoft.com/office/drawing/2014/main" id="{DEB15E1A-7D9E-D018-354A-C50CE49EAD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6609438" y="9998638"/>
                    <a:ext cx="1027622" cy="878746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480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70" name="Vrije vorm: vorm 169">
                  <a:extLst>
                    <a:ext uri="{FF2B5EF4-FFF2-40B4-BE49-F238E27FC236}">
                      <a16:creationId xmlns:a16="http://schemas.microsoft.com/office/drawing/2014/main" id="{91E19B82-47E6-2DCE-8E64-3B133B908D85}"/>
                    </a:ext>
                  </a:extLst>
                </p:cNvPr>
                <p:cNvSpPr/>
                <p:nvPr userDrawn="1"/>
              </p:nvSpPr>
              <p:spPr>
                <a:xfrm rot="2700000">
                  <a:off x="-6045504" y="10439646"/>
                  <a:ext cx="720000" cy="720000"/>
                </a:xfrm>
                <a:custGeom>
                  <a:avLst/>
                  <a:gdLst>
                    <a:gd name="connsiteX0" fmla="*/ 7908 w 360000"/>
                    <a:gd name="connsiteY0" fmla="*/ 160908 h 360000"/>
                    <a:gd name="connsiteX1" fmla="*/ 27000 w 360000"/>
                    <a:gd name="connsiteY1" fmla="*/ 153000 h 360000"/>
                    <a:gd name="connsiteX2" fmla="*/ 153000 w 360000"/>
                    <a:gd name="connsiteY2" fmla="*/ 153000 h 360000"/>
                    <a:gd name="connsiteX3" fmla="*/ 153000 w 360000"/>
                    <a:gd name="connsiteY3" fmla="*/ 27000 h 360000"/>
                    <a:gd name="connsiteX4" fmla="*/ 180000 w 360000"/>
                    <a:gd name="connsiteY4" fmla="*/ 0 h 360000"/>
                    <a:gd name="connsiteX5" fmla="*/ 207000 w 360000"/>
                    <a:gd name="connsiteY5" fmla="*/ 27000 h 360000"/>
                    <a:gd name="connsiteX6" fmla="*/ 207000 w 360000"/>
                    <a:gd name="connsiteY6" fmla="*/ 153000 h 360000"/>
                    <a:gd name="connsiteX7" fmla="*/ 333000 w 360000"/>
                    <a:gd name="connsiteY7" fmla="*/ 153000 h 360000"/>
                    <a:gd name="connsiteX8" fmla="*/ 360000 w 360000"/>
                    <a:gd name="connsiteY8" fmla="*/ 180000 h 360000"/>
                    <a:gd name="connsiteX9" fmla="*/ 333000 w 360000"/>
                    <a:gd name="connsiteY9" fmla="*/ 207000 h 360000"/>
                    <a:gd name="connsiteX10" fmla="*/ 207000 w 360000"/>
                    <a:gd name="connsiteY10" fmla="*/ 207000 h 360000"/>
                    <a:gd name="connsiteX11" fmla="*/ 207000 w 360000"/>
                    <a:gd name="connsiteY11" fmla="*/ 333000 h 360000"/>
                    <a:gd name="connsiteX12" fmla="*/ 180000 w 360000"/>
                    <a:gd name="connsiteY12" fmla="*/ 360000 h 360000"/>
                    <a:gd name="connsiteX13" fmla="*/ 153000 w 360000"/>
                    <a:gd name="connsiteY13" fmla="*/ 333000 h 360000"/>
                    <a:gd name="connsiteX14" fmla="*/ 153000 w 360000"/>
                    <a:gd name="connsiteY14" fmla="*/ 207000 h 360000"/>
                    <a:gd name="connsiteX15" fmla="*/ 27000 w 360000"/>
                    <a:gd name="connsiteY15" fmla="*/ 207000 h 360000"/>
                    <a:gd name="connsiteX16" fmla="*/ 0 w 360000"/>
                    <a:gd name="connsiteY16" fmla="*/ 180000 h 360000"/>
                    <a:gd name="connsiteX17" fmla="*/ 7908 w 360000"/>
                    <a:gd name="connsiteY17" fmla="*/ 160908 h 36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0000" h="360000">
                      <a:moveTo>
                        <a:pt x="7908" y="160908"/>
                      </a:moveTo>
                      <a:cubicBezTo>
                        <a:pt x="12794" y="156022"/>
                        <a:pt x="19544" y="153000"/>
                        <a:pt x="27000" y="153000"/>
                      </a:cubicBezTo>
                      <a:lnTo>
                        <a:pt x="153000" y="153000"/>
                      </a:lnTo>
                      <a:lnTo>
                        <a:pt x="153000" y="27000"/>
                      </a:lnTo>
                      <a:cubicBezTo>
                        <a:pt x="153000" y="12088"/>
                        <a:pt x="165088" y="0"/>
                        <a:pt x="180000" y="0"/>
                      </a:cubicBezTo>
                      <a:cubicBezTo>
                        <a:pt x="194912" y="0"/>
                        <a:pt x="207000" y="12088"/>
                        <a:pt x="207000" y="27000"/>
                      </a:cubicBezTo>
                      <a:lnTo>
                        <a:pt x="207000" y="153000"/>
                      </a:lnTo>
                      <a:lnTo>
                        <a:pt x="333000" y="153000"/>
                      </a:lnTo>
                      <a:cubicBezTo>
                        <a:pt x="347912" y="153000"/>
                        <a:pt x="360000" y="165088"/>
                        <a:pt x="360000" y="180000"/>
                      </a:cubicBezTo>
                      <a:cubicBezTo>
                        <a:pt x="360000" y="194912"/>
                        <a:pt x="347912" y="207000"/>
                        <a:pt x="333000" y="207000"/>
                      </a:cubicBezTo>
                      <a:lnTo>
                        <a:pt x="207000" y="207000"/>
                      </a:lnTo>
                      <a:lnTo>
                        <a:pt x="207000" y="333000"/>
                      </a:lnTo>
                      <a:cubicBezTo>
                        <a:pt x="207000" y="347912"/>
                        <a:pt x="194912" y="360000"/>
                        <a:pt x="180000" y="360000"/>
                      </a:cubicBezTo>
                      <a:cubicBezTo>
                        <a:pt x="165088" y="360000"/>
                        <a:pt x="153000" y="347912"/>
                        <a:pt x="153000" y="333000"/>
                      </a:cubicBezTo>
                      <a:lnTo>
                        <a:pt x="153000" y="207000"/>
                      </a:lnTo>
                      <a:lnTo>
                        <a:pt x="27000" y="207000"/>
                      </a:lnTo>
                      <a:cubicBezTo>
                        <a:pt x="12088" y="207000"/>
                        <a:pt x="0" y="194912"/>
                        <a:pt x="0" y="180000"/>
                      </a:cubicBezTo>
                      <a:cubicBezTo>
                        <a:pt x="0" y="172544"/>
                        <a:pt x="3022" y="165794"/>
                        <a:pt x="7908" y="160908"/>
                      </a:cubicBezTo>
                      <a:close/>
                    </a:path>
                  </a:pathLst>
                </a:custGeom>
                <a:solidFill>
                  <a:srgbClr val="F0615F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1200"/>
                    </a:spcBef>
                    <a:spcAft>
                      <a:spcPts val="1200"/>
                    </a:spcAft>
                  </a:pPr>
                  <a:endParaRPr lang="en-GB"/>
                </a:p>
              </p:txBody>
            </p:sp>
          </p:grpSp>
          <p:sp>
            <p:nvSpPr>
              <p:cNvPr id="168" name="Tekstvak 167">
                <a:extLst>
                  <a:ext uri="{FF2B5EF4-FFF2-40B4-BE49-F238E27FC236}">
                    <a16:creationId xmlns:a16="http://schemas.microsoft.com/office/drawing/2014/main" id="{A5E9D975-081C-2108-1608-500E5E2F45D3}"/>
                  </a:ext>
                </a:extLst>
              </p:cNvPr>
              <p:cNvSpPr txBox="1"/>
              <p:nvPr userDrawn="1"/>
            </p:nvSpPr>
            <p:spPr>
              <a:xfrm>
                <a:off x="-6985086" y="10881308"/>
                <a:ext cx="1522962" cy="26080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Delete</a:t>
                </a:r>
              </a:p>
            </p:txBody>
          </p:sp>
        </p:grpSp>
        <p:grpSp>
          <p:nvGrpSpPr>
            <p:cNvPr id="58" name="Groep 57">
              <a:extLst>
                <a:ext uri="{FF2B5EF4-FFF2-40B4-BE49-F238E27FC236}">
                  <a16:creationId xmlns:a16="http://schemas.microsoft.com/office/drawing/2014/main" id="{D69922BA-1F12-4F83-3ADF-1E6282DA27B9}"/>
                </a:ext>
              </a:extLst>
            </p:cNvPr>
            <p:cNvGrpSpPr/>
            <p:nvPr userDrawn="1"/>
          </p:nvGrpSpPr>
          <p:grpSpPr>
            <a:xfrm>
              <a:off x="-5164312" y="9993832"/>
              <a:ext cx="1144224" cy="1347268"/>
              <a:chOff x="-5418336" y="9993832"/>
              <a:chExt cx="1144224" cy="1347268"/>
            </a:xfrm>
          </p:grpSpPr>
          <p:grpSp>
            <p:nvGrpSpPr>
              <p:cNvPr id="157" name="Groep 156">
                <a:extLst>
                  <a:ext uri="{FF2B5EF4-FFF2-40B4-BE49-F238E27FC236}">
                    <a16:creationId xmlns:a16="http://schemas.microsoft.com/office/drawing/2014/main" id="{E5341CC1-C9AA-93EA-2E46-BA7A6A5B2726}"/>
                  </a:ext>
                </a:extLst>
              </p:cNvPr>
              <p:cNvGrpSpPr/>
              <p:nvPr userDrawn="1"/>
            </p:nvGrpSpPr>
            <p:grpSpPr>
              <a:xfrm>
                <a:off x="-5219986" y="9993832"/>
                <a:ext cx="778222" cy="750820"/>
                <a:chOff x="-5084356" y="9880110"/>
                <a:chExt cx="1033670" cy="997274"/>
              </a:xfrm>
            </p:grpSpPr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83E8D790-B508-53FE-6A4D-B8EF2F714117}"/>
                    </a:ext>
                  </a:extLst>
                </p:cNvPr>
                <p:cNvSpPr/>
                <p:nvPr userDrawn="1"/>
              </p:nvSpPr>
              <p:spPr>
                <a:xfrm>
                  <a:off x="-5077052" y="10290556"/>
                  <a:ext cx="1021476" cy="300776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1200"/>
                    </a:spcBef>
                    <a:spcAft>
                      <a:spcPts val="1200"/>
                    </a:spcAft>
                  </a:pPr>
                  <a:endParaRPr lang="en-GB" sz="3200" cap="all" baseline="0">
                    <a:latin typeface="+mj-lt"/>
                  </a:endParaRPr>
                </a:p>
              </p:txBody>
            </p:sp>
            <p:grpSp>
              <p:nvGrpSpPr>
                <p:cNvPr id="160" name="Groep 159">
                  <a:extLst>
                    <a:ext uri="{FF2B5EF4-FFF2-40B4-BE49-F238E27FC236}">
                      <a16:creationId xmlns:a16="http://schemas.microsoft.com/office/drawing/2014/main" id="{5BDDF1FC-F66D-4287-4D63-18A5C9B16A4A}"/>
                    </a:ext>
                  </a:extLst>
                </p:cNvPr>
                <p:cNvGrpSpPr/>
                <p:nvPr userDrawn="1"/>
              </p:nvGrpSpPr>
              <p:grpSpPr>
                <a:xfrm>
                  <a:off x="-5084356" y="9998638"/>
                  <a:ext cx="1033670" cy="878746"/>
                  <a:chOff x="-6615486" y="9998638"/>
                  <a:chExt cx="1033670" cy="878746"/>
                </a:xfrm>
              </p:grpSpPr>
              <p:cxnSp>
                <p:nvCxnSpPr>
                  <p:cNvPr id="162" name="Rechte verbindingslijn 161">
                    <a:extLst>
                      <a:ext uri="{FF2B5EF4-FFF2-40B4-BE49-F238E27FC236}">
                        <a16:creationId xmlns:a16="http://schemas.microsoft.com/office/drawing/2014/main" id="{48E1306A-F7C8-B970-3FDD-83179F783F2D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615486" y="10283686"/>
                    <a:ext cx="103367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Rechte verbindingslijn 162">
                    <a:extLst>
                      <a:ext uri="{FF2B5EF4-FFF2-40B4-BE49-F238E27FC236}">
                        <a16:creationId xmlns:a16="http://schemas.microsoft.com/office/drawing/2014/main" id="{BA90FAC9-F226-B190-633D-CC5417250DB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615486" y="10580534"/>
                    <a:ext cx="103367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Rechte verbindingslijn 163">
                    <a:extLst>
                      <a:ext uri="{FF2B5EF4-FFF2-40B4-BE49-F238E27FC236}">
                        <a16:creationId xmlns:a16="http://schemas.microsoft.com/office/drawing/2014/main" id="{EA01A823-3F22-367C-726D-13BC8AFF5D6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5939486" y="10591138"/>
                    <a:ext cx="0" cy="286246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Rechte verbindingslijn 164">
                    <a:extLst>
                      <a:ext uri="{FF2B5EF4-FFF2-40B4-BE49-F238E27FC236}">
                        <a16:creationId xmlns:a16="http://schemas.microsoft.com/office/drawing/2014/main" id="{896016D0-B3A8-E434-6314-C35409228EA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284042" y="10591138"/>
                    <a:ext cx="0" cy="286246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6" name="Rechthoek 165">
                    <a:extLst>
                      <a:ext uri="{FF2B5EF4-FFF2-40B4-BE49-F238E27FC236}">
                        <a16:creationId xmlns:a16="http://schemas.microsoft.com/office/drawing/2014/main" id="{4297EFE0-C086-B558-6A8D-4ADBB44F24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6609438" y="9998638"/>
                    <a:ext cx="1027622" cy="878746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480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61" name="Pijl: rechts 160">
                  <a:extLst>
                    <a:ext uri="{FF2B5EF4-FFF2-40B4-BE49-F238E27FC236}">
                      <a16:creationId xmlns:a16="http://schemas.microsoft.com/office/drawing/2014/main" id="{C3BC162B-728A-71BF-04E4-391E25AC4E87}"/>
                    </a:ext>
                  </a:extLst>
                </p:cNvPr>
                <p:cNvSpPr/>
                <p:nvPr userDrawn="1"/>
              </p:nvSpPr>
              <p:spPr>
                <a:xfrm rot="16200000">
                  <a:off x="-4830002" y="9891044"/>
                  <a:ext cx="557102" cy="535236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2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8" name="Tekstvak 157">
                <a:extLst>
                  <a:ext uri="{FF2B5EF4-FFF2-40B4-BE49-F238E27FC236}">
                    <a16:creationId xmlns:a16="http://schemas.microsoft.com/office/drawing/2014/main" id="{B6F9D589-690F-8E4F-3FED-5FB1BD5A706C}"/>
                  </a:ext>
                </a:extLst>
              </p:cNvPr>
              <p:cNvSpPr txBox="1"/>
              <p:nvPr userDrawn="1"/>
            </p:nvSpPr>
            <p:spPr>
              <a:xfrm>
                <a:off x="-5418336" y="10921586"/>
                <a:ext cx="1144224" cy="4195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 Above</a:t>
                </a:r>
              </a:p>
            </p:txBody>
          </p:sp>
        </p:grpSp>
        <p:grpSp>
          <p:nvGrpSpPr>
            <p:cNvPr id="59" name="Groep 58">
              <a:extLst>
                <a:ext uri="{FF2B5EF4-FFF2-40B4-BE49-F238E27FC236}">
                  <a16:creationId xmlns:a16="http://schemas.microsoft.com/office/drawing/2014/main" id="{21FB9B28-3525-0FB2-8947-6AD6FBF6B559}"/>
                </a:ext>
              </a:extLst>
            </p:cNvPr>
            <p:cNvGrpSpPr/>
            <p:nvPr userDrawn="1"/>
          </p:nvGrpSpPr>
          <p:grpSpPr>
            <a:xfrm>
              <a:off x="-4072294" y="10079450"/>
              <a:ext cx="1144224" cy="1261650"/>
              <a:chOff x="-4199136" y="10079450"/>
              <a:chExt cx="1144224" cy="1261650"/>
            </a:xfrm>
          </p:grpSpPr>
          <p:grpSp>
            <p:nvGrpSpPr>
              <p:cNvPr id="147" name="Groep 146">
                <a:extLst>
                  <a:ext uri="{FF2B5EF4-FFF2-40B4-BE49-F238E27FC236}">
                    <a16:creationId xmlns:a16="http://schemas.microsoft.com/office/drawing/2014/main" id="{563586E6-3C12-69A9-5B89-30C61930C77E}"/>
                  </a:ext>
                </a:extLst>
              </p:cNvPr>
              <p:cNvGrpSpPr/>
              <p:nvPr userDrawn="1"/>
            </p:nvGrpSpPr>
            <p:grpSpPr>
              <a:xfrm rot="10800000">
                <a:off x="-4008522" y="10079450"/>
                <a:ext cx="778222" cy="750820"/>
                <a:chOff x="-5084356" y="9880110"/>
                <a:chExt cx="1033670" cy="997274"/>
              </a:xfrm>
            </p:grpSpPr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F45CF6A0-5230-85A6-3D1C-0833B8D0E216}"/>
                    </a:ext>
                  </a:extLst>
                </p:cNvPr>
                <p:cNvSpPr/>
                <p:nvPr userDrawn="1"/>
              </p:nvSpPr>
              <p:spPr>
                <a:xfrm>
                  <a:off x="-5077052" y="10290556"/>
                  <a:ext cx="1021476" cy="271156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1200"/>
                    </a:spcBef>
                    <a:spcAft>
                      <a:spcPts val="1200"/>
                    </a:spcAft>
                  </a:pPr>
                  <a:endParaRPr lang="en-GB" sz="3200" cap="all" baseline="0">
                    <a:latin typeface="+mj-lt"/>
                  </a:endParaRPr>
                </a:p>
              </p:txBody>
            </p:sp>
            <p:grpSp>
              <p:nvGrpSpPr>
                <p:cNvPr id="150" name="Groep 149">
                  <a:extLst>
                    <a:ext uri="{FF2B5EF4-FFF2-40B4-BE49-F238E27FC236}">
                      <a16:creationId xmlns:a16="http://schemas.microsoft.com/office/drawing/2014/main" id="{03C4BF03-8763-A4A8-8EF7-0E15C655588C}"/>
                    </a:ext>
                  </a:extLst>
                </p:cNvPr>
                <p:cNvGrpSpPr/>
                <p:nvPr userDrawn="1"/>
              </p:nvGrpSpPr>
              <p:grpSpPr>
                <a:xfrm>
                  <a:off x="-5084356" y="9998638"/>
                  <a:ext cx="1033670" cy="878746"/>
                  <a:chOff x="-6615486" y="9998638"/>
                  <a:chExt cx="1033670" cy="878746"/>
                </a:xfrm>
              </p:grpSpPr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03A7258E-61B3-4B17-2645-165B61EDB33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615486" y="10283686"/>
                    <a:ext cx="103367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BE7BFAA0-7377-9E57-8AAC-265C4E16FE8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615486" y="10580534"/>
                    <a:ext cx="103367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D6D1F70-A454-3E44-894A-AB82C1F8CEA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5939486" y="10591138"/>
                    <a:ext cx="0" cy="286246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Rechte verbindingslijn 154">
                    <a:extLst>
                      <a:ext uri="{FF2B5EF4-FFF2-40B4-BE49-F238E27FC236}">
                        <a16:creationId xmlns:a16="http://schemas.microsoft.com/office/drawing/2014/main" id="{B55C00E0-175B-44CF-AFC4-BB0E636529F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-6284042" y="10591138"/>
                    <a:ext cx="0" cy="286246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6" name="Rechthoek 155">
                    <a:extLst>
                      <a:ext uri="{FF2B5EF4-FFF2-40B4-BE49-F238E27FC236}">
                        <a16:creationId xmlns:a16="http://schemas.microsoft.com/office/drawing/2014/main" id="{86EFD789-0714-78AF-B200-647E20E6AA0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6609438" y="9998638"/>
                    <a:ext cx="1027622" cy="878746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480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51" name="Pijl: rechts 150">
                  <a:extLst>
                    <a:ext uri="{FF2B5EF4-FFF2-40B4-BE49-F238E27FC236}">
                      <a16:creationId xmlns:a16="http://schemas.microsoft.com/office/drawing/2014/main" id="{D0A1FF93-E2C0-42B4-33B1-B184E6DD30A8}"/>
                    </a:ext>
                  </a:extLst>
                </p:cNvPr>
                <p:cNvSpPr/>
                <p:nvPr userDrawn="1"/>
              </p:nvSpPr>
              <p:spPr>
                <a:xfrm rot="16200000">
                  <a:off x="-4830002" y="9891044"/>
                  <a:ext cx="557102" cy="535236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2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48" name="Tekstvak 147">
                <a:extLst>
                  <a:ext uri="{FF2B5EF4-FFF2-40B4-BE49-F238E27FC236}">
                    <a16:creationId xmlns:a16="http://schemas.microsoft.com/office/drawing/2014/main" id="{9BEAF6A4-1DD8-577B-7995-C7C7AEC01720}"/>
                  </a:ext>
                </a:extLst>
              </p:cNvPr>
              <p:cNvSpPr txBox="1"/>
              <p:nvPr userDrawn="1"/>
            </p:nvSpPr>
            <p:spPr>
              <a:xfrm>
                <a:off x="-4199136" y="10921586"/>
                <a:ext cx="1144224" cy="4195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 Below</a:t>
                </a:r>
              </a:p>
            </p:txBody>
          </p:sp>
        </p:grpSp>
        <p:grpSp>
          <p:nvGrpSpPr>
            <p:cNvPr id="60" name="Groep 59">
              <a:extLst>
                <a:ext uri="{FF2B5EF4-FFF2-40B4-BE49-F238E27FC236}">
                  <a16:creationId xmlns:a16="http://schemas.microsoft.com/office/drawing/2014/main" id="{05C1E4EE-002A-2FD0-27D5-6F85B5879B13}"/>
                </a:ext>
              </a:extLst>
            </p:cNvPr>
            <p:cNvGrpSpPr/>
            <p:nvPr userDrawn="1"/>
          </p:nvGrpSpPr>
          <p:grpSpPr>
            <a:xfrm>
              <a:off x="-2994312" y="10079450"/>
              <a:ext cx="1144224" cy="1261650"/>
              <a:chOff x="-3002774" y="10079450"/>
              <a:chExt cx="1144224" cy="1261650"/>
            </a:xfrm>
          </p:grpSpPr>
          <p:grpSp>
            <p:nvGrpSpPr>
              <p:cNvPr id="137" name="Groep 136">
                <a:extLst>
                  <a:ext uri="{FF2B5EF4-FFF2-40B4-BE49-F238E27FC236}">
                    <a16:creationId xmlns:a16="http://schemas.microsoft.com/office/drawing/2014/main" id="{66F87FDD-C687-9655-2325-63E5662E7AE7}"/>
                  </a:ext>
                </a:extLst>
              </p:cNvPr>
              <p:cNvGrpSpPr/>
              <p:nvPr userDrawn="1"/>
            </p:nvGrpSpPr>
            <p:grpSpPr>
              <a:xfrm rot="10800000">
                <a:off x="-2907544" y="10079450"/>
                <a:ext cx="853476" cy="665698"/>
                <a:chOff x="-5084358" y="9993172"/>
                <a:chExt cx="1133628" cy="884212"/>
              </a:xfrm>
            </p:grpSpPr>
            <p:sp>
              <p:nvSpPr>
                <p:cNvPr id="139" name="Rechthoek 138">
                  <a:extLst>
                    <a:ext uri="{FF2B5EF4-FFF2-40B4-BE49-F238E27FC236}">
                      <a16:creationId xmlns:a16="http://schemas.microsoft.com/office/drawing/2014/main" id="{E472691F-C948-C6A0-56B3-4E2C48681C45}"/>
                    </a:ext>
                  </a:extLst>
                </p:cNvPr>
                <p:cNvSpPr/>
                <p:nvPr userDrawn="1"/>
              </p:nvSpPr>
              <p:spPr>
                <a:xfrm>
                  <a:off x="-4750308" y="9993176"/>
                  <a:ext cx="331648" cy="871762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1200"/>
                    </a:spcBef>
                    <a:spcAft>
                      <a:spcPts val="1200"/>
                    </a:spcAft>
                  </a:pPr>
                  <a:endParaRPr lang="en-GB" sz="3200" cap="all" baseline="0">
                    <a:latin typeface="+mj-lt"/>
                  </a:endParaRPr>
                </a:p>
              </p:txBody>
            </p:sp>
            <p:grpSp>
              <p:nvGrpSpPr>
                <p:cNvPr id="140" name="Groep 139">
                  <a:extLst>
                    <a:ext uri="{FF2B5EF4-FFF2-40B4-BE49-F238E27FC236}">
                      <a16:creationId xmlns:a16="http://schemas.microsoft.com/office/drawing/2014/main" id="{C94921D4-3C33-A4E6-7013-48E2E8E896AE}"/>
                    </a:ext>
                  </a:extLst>
                </p:cNvPr>
                <p:cNvGrpSpPr/>
                <p:nvPr userDrawn="1"/>
              </p:nvGrpSpPr>
              <p:grpSpPr>
                <a:xfrm>
                  <a:off x="-5084358" y="9993172"/>
                  <a:ext cx="1033672" cy="884212"/>
                  <a:chOff x="-6615488" y="9993172"/>
                  <a:chExt cx="1033672" cy="884212"/>
                </a:xfrm>
              </p:grpSpPr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848426C1-6BBC-E5B9-15B4-2FE8AE60E8B1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6615488" y="10283686"/>
                    <a:ext cx="324576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5CC19F89-3934-7D25-E0E4-41E1AB0F114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6615488" y="10580534"/>
                    <a:ext cx="33405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Rechte verbindingslijn 143">
                    <a:extLst>
                      <a:ext uri="{FF2B5EF4-FFF2-40B4-BE49-F238E27FC236}">
                        <a16:creationId xmlns:a16="http://schemas.microsoft.com/office/drawing/2014/main" id="{3B1E3273-EC7A-0D80-E334-0A2A393CC16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5939486" y="10002648"/>
                    <a:ext cx="0" cy="874734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Rechte verbindingslijn 144">
                    <a:extLst>
                      <a:ext uri="{FF2B5EF4-FFF2-40B4-BE49-F238E27FC236}">
                        <a16:creationId xmlns:a16="http://schemas.microsoft.com/office/drawing/2014/main" id="{47F04FA1-B5A7-19B6-018F-EBD9C0BC0686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6284042" y="9993172"/>
                    <a:ext cx="0" cy="88421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Rechthoek 145">
                    <a:extLst>
                      <a:ext uri="{FF2B5EF4-FFF2-40B4-BE49-F238E27FC236}">
                        <a16:creationId xmlns:a16="http://schemas.microsoft.com/office/drawing/2014/main" id="{A8257DF3-E15A-E5A7-339C-FFE9FC27DD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6609438" y="9998638"/>
                    <a:ext cx="1027622" cy="878746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480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41" name="Pijl: rechts 140">
                  <a:extLst>
                    <a:ext uri="{FF2B5EF4-FFF2-40B4-BE49-F238E27FC236}">
                      <a16:creationId xmlns:a16="http://schemas.microsoft.com/office/drawing/2014/main" id="{09A3A0CF-8D84-FCFE-157B-4964FDB6FF26}"/>
                    </a:ext>
                  </a:extLst>
                </p:cNvPr>
                <p:cNvSpPr/>
                <p:nvPr userDrawn="1"/>
              </p:nvSpPr>
              <p:spPr>
                <a:xfrm>
                  <a:off x="-4507832" y="10154816"/>
                  <a:ext cx="557102" cy="535236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2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8" name="Tekstvak 137">
                <a:extLst>
                  <a:ext uri="{FF2B5EF4-FFF2-40B4-BE49-F238E27FC236}">
                    <a16:creationId xmlns:a16="http://schemas.microsoft.com/office/drawing/2014/main" id="{E66E2574-B09E-33E3-0389-B3A378133B2E}"/>
                  </a:ext>
                </a:extLst>
              </p:cNvPr>
              <p:cNvSpPr txBox="1"/>
              <p:nvPr userDrawn="1"/>
            </p:nvSpPr>
            <p:spPr>
              <a:xfrm>
                <a:off x="-3002774" y="10921586"/>
                <a:ext cx="1144224" cy="4195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</a:t>
                </a:r>
                <a:b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Left</a:t>
                </a:r>
              </a:p>
            </p:txBody>
          </p:sp>
        </p:grpSp>
        <p:grpSp>
          <p:nvGrpSpPr>
            <p:cNvPr id="61" name="Groep 60">
              <a:extLst>
                <a:ext uri="{FF2B5EF4-FFF2-40B4-BE49-F238E27FC236}">
                  <a16:creationId xmlns:a16="http://schemas.microsoft.com/office/drawing/2014/main" id="{D88D62D3-F6A1-F2C1-1E6B-384A939E7950}"/>
                </a:ext>
              </a:extLst>
            </p:cNvPr>
            <p:cNvGrpSpPr/>
            <p:nvPr userDrawn="1"/>
          </p:nvGrpSpPr>
          <p:grpSpPr>
            <a:xfrm>
              <a:off x="-1947486" y="10079450"/>
              <a:ext cx="1144224" cy="1261650"/>
              <a:chOff x="-1923102" y="10079450"/>
              <a:chExt cx="1144224" cy="1261650"/>
            </a:xfrm>
          </p:grpSpPr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AFA55433-865D-ABAD-59CF-15EA466193FB}"/>
                  </a:ext>
                </a:extLst>
              </p:cNvPr>
              <p:cNvGrpSpPr/>
              <p:nvPr userDrawn="1"/>
            </p:nvGrpSpPr>
            <p:grpSpPr>
              <a:xfrm rot="10800000" flipH="1">
                <a:off x="-1737650" y="10079450"/>
                <a:ext cx="853476" cy="665698"/>
                <a:chOff x="-5084358" y="9993172"/>
                <a:chExt cx="1133628" cy="884212"/>
              </a:xfrm>
            </p:grpSpPr>
            <p:sp>
              <p:nvSpPr>
                <p:cNvPr id="128" name="Rechthoek 127">
                  <a:extLst>
                    <a:ext uri="{FF2B5EF4-FFF2-40B4-BE49-F238E27FC236}">
                      <a16:creationId xmlns:a16="http://schemas.microsoft.com/office/drawing/2014/main" id="{6FCC3DF9-7009-F78B-DC42-F1186B240BDC}"/>
                    </a:ext>
                  </a:extLst>
                </p:cNvPr>
                <p:cNvSpPr/>
                <p:nvPr userDrawn="1"/>
              </p:nvSpPr>
              <p:spPr>
                <a:xfrm>
                  <a:off x="-4750308" y="9993176"/>
                  <a:ext cx="331648" cy="871762"/>
                </a:xfrm>
                <a:prstGeom prst="rect">
                  <a:avLst/>
                </a:prstGeom>
                <a:solidFill>
                  <a:srgbClr val="C3D6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1200"/>
                    </a:spcBef>
                    <a:spcAft>
                      <a:spcPts val="1200"/>
                    </a:spcAft>
                  </a:pPr>
                  <a:endParaRPr lang="en-GB" sz="3200" cap="all" baseline="0">
                    <a:latin typeface="+mj-lt"/>
                  </a:endParaRPr>
                </a:p>
              </p:txBody>
            </p: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A5752DBE-EDF9-203C-9155-3E3C3AF7C22E}"/>
                    </a:ext>
                  </a:extLst>
                </p:cNvPr>
                <p:cNvGrpSpPr/>
                <p:nvPr userDrawn="1"/>
              </p:nvGrpSpPr>
              <p:grpSpPr>
                <a:xfrm>
                  <a:off x="-5084358" y="9993172"/>
                  <a:ext cx="1033672" cy="884212"/>
                  <a:chOff x="-6615488" y="9993172"/>
                  <a:chExt cx="1033672" cy="884212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BAF1B971-F63F-59CD-D192-8E2AEFB12D7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6615488" y="10283686"/>
                    <a:ext cx="324576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3C815745-3D7C-145E-0AF0-0C7E9CAE4CEC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H="1">
                    <a:off x="-6615488" y="10580534"/>
                    <a:ext cx="334050" cy="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3B7D8012-5AE3-BD44-2111-132F086C419E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5939486" y="10002648"/>
                    <a:ext cx="0" cy="874734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87D738E5-D418-2D47-8C2B-BE3DA99A74C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rot="10800000" flipV="1">
                    <a:off x="-6284042" y="9993172"/>
                    <a:ext cx="0" cy="884210"/>
                  </a:xfrm>
                  <a:prstGeom prst="line">
                    <a:avLst/>
                  </a:prstGeom>
                  <a:ln>
                    <a:solidFill>
                      <a:srgbClr val="817F7C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6" name="Rechthoek 135">
                    <a:extLst>
                      <a:ext uri="{FF2B5EF4-FFF2-40B4-BE49-F238E27FC236}">
                        <a16:creationId xmlns:a16="http://schemas.microsoft.com/office/drawing/2014/main" id="{14FB0E6B-0F71-5335-4DA7-B521E125A15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6609438" y="9998638"/>
                    <a:ext cx="1027622" cy="878746"/>
                  </a:xfrm>
                  <a:prstGeom prst="rect">
                    <a:avLst/>
                  </a:prstGeom>
                  <a:noFill/>
                  <a:ln w="12700">
                    <a:solidFill>
                      <a:srgbClr val="6C6C6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4800">
                      <a:solidFill>
                        <a:schemeClr val="accent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E491A3B0-BFDA-5BC4-27DE-B3530D11EB71}"/>
                    </a:ext>
                  </a:extLst>
                </p:cNvPr>
                <p:cNvSpPr/>
                <p:nvPr userDrawn="1"/>
              </p:nvSpPr>
              <p:spPr>
                <a:xfrm>
                  <a:off x="-4507832" y="10154816"/>
                  <a:ext cx="557102" cy="535236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2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3" name="Tekstvak 62">
                <a:extLst>
                  <a:ext uri="{FF2B5EF4-FFF2-40B4-BE49-F238E27FC236}">
                    <a16:creationId xmlns:a16="http://schemas.microsoft.com/office/drawing/2014/main" id="{C49E5959-5875-0343-BB6A-25DF85468832}"/>
                  </a:ext>
                </a:extLst>
              </p:cNvPr>
              <p:cNvSpPr txBox="1"/>
              <p:nvPr userDrawn="1"/>
            </p:nvSpPr>
            <p:spPr>
              <a:xfrm>
                <a:off x="-1923102" y="10921586"/>
                <a:ext cx="1144224" cy="4195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algn="ctr" defTabSz="1217512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Insert</a:t>
                </a:r>
                <a:b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8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Right</a:t>
                </a:r>
              </a:p>
            </p:txBody>
          </p:sp>
        </p:grpSp>
      </p:grpSp>
      <p:sp>
        <p:nvSpPr>
          <p:cNvPr id="176" name="Tekstvak 175">
            <a:extLst>
              <a:ext uri="{FF2B5EF4-FFF2-40B4-BE49-F238E27FC236}">
                <a16:creationId xmlns:a16="http://schemas.microsoft.com/office/drawing/2014/main" id="{C0D9FE13-FD3C-882B-D4A0-69CDCD448674}"/>
              </a:ext>
            </a:extLst>
          </p:cNvPr>
          <p:cNvSpPr txBox="1"/>
          <p:nvPr userDrawn="1"/>
        </p:nvSpPr>
        <p:spPr>
          <a:xfrm>
            <a:off x="1467208" y="12386644"/>
            <a:ext cx="3651250" cy="11090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000" b="1">
                <a:solidFill>
                  <a:schemeClr val="accent1"/>
                </a:solidFill>
              </a:rPr>
              <a:t>To edit the footer</a:t>
            </a:r>
            <a:r>
              <a:rPr lang="en-GB" sz="2000"/>
              <a:t>, slide number and date: Go to the tab ‘Insert’ and click on ‘Header &amp; Footer’. Click on “Apply to all” to apply the changes to every slide. </a:t>
            </a:r>
          </a:p>
        </p:txBody>
      </p:sp>
    </p:spTree>
    <p:extLst>
      <p:ext uri="{BB962C8B-B14F-4D97-AF65-F5344CB8AC3E}">
        <p14:creationId xmlns:p14="http://schemas.microsoft.com/office/powerpoint/2010/main" val="42080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5A26-B4B5-47D7-AE48-D5B9A7EF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864317-6C6E-4970-8602-A0B2E6A8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939907-F15D-4115-88E8-76C634F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DC5B-6873-43DB-ADC7-B15ACCE0DFDB}" type="slidenum">
              <a:rPr lang="en-GB" noProof="0" smtClean="0"/>
              <a:t>‹nr.›</a:t>
            </a:fld>
            <a:endParaRPr lang="en-GB" noProof="0"/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C6C35B67-49EB-9D63-74BD-2420B53B6D4D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907504" y="12685368"/>
            <a:ext cx="8031480" cy="32526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62A7221-6870-6B34-CF9E-AA33993F2BB8}"/>
              </a:ext>
            </a:extLst>
          </p:cNvPr>
          <p:cNvSpPr txBox="1"/>
          <p:nvPr userDrawn="1"/>
        </p:nvSpPr>
        <p:spPr>
          <a:xfrm>
            <a:off x="1438276" y="1440000"/>
            <a:ext cx="21500708" cy="7380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4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Video instructions</a:t>
            </a:r>
          </a:p>
        </p:txBody>
      </p:sp>
      <p:sp>
        <p:nvSpPr>
          <p:cNvPr id="302" name="Rechthoek 301">
            <a:extLst>
              <a:ext uri="{FF2B5EF4-FFF2-40B4-BE49-F238E27FC236}">
                <a16:creationId xmlns:a16="http://schemas.microsoft.com/office/drawing/2014/main" id="{6D9D396F-A278-48DD-2070-DD17DA6E7879}"/>
              </a:ext>
            </a:extLst>
          </p:cNvPr>
          <p:cNvSpPr>
            <a:spLocks/>
          </p:cNvSpPr>
          <p:nvPr userDrawn="1"/>
        </p:nvSpPr>
        <p:spPr>
          <a:xfrm>
            <a:off x="6859170" y="2825748"/>
            <a:ext cx="5238016" cy="4301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096000" rIns="288000" bIns="288000" rtlCol="0" anchor="t" anchorCtr="0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2800"/>
              <a:t>Working with text levels</a:t>
            </a:r>
          </a:p>
        </p:txBody>
      </p:sp>
      <p:sp>
        <p:nvSpPr>
          <p:cNvPr id="303" name="Rechthoek 302">
            <a:extLst>
              <a:ext uri="{FF2B5EF4-FFF2-40B4-BE49-F238E27FC236}">
                <a16:creationId xmlns:a16="http://schemas.microsoft.com/office/drawing/2014/main" id="{696FE7B6-543E-94A8-3FAC-D2DCA1D9E282}"/>
              </a:ext>
            </a:extLst>
          </p:cNvPr>
          <p:cNvSpPr>
            <a:spLocks/>
          </p:cNvSpPr>
          <p:nvPr userDrawn="1"/>
        </p:nvSpPr>
        <p:spPr>
          <a:xfrm>
            <a:off x="12280066" y="2825748"/>
            <a:ext cx="5238016" cy="4301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096000" rIns="288000" bIns="288000" rtlCol="0" anchor="t" anchorCtr="0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2800"/>
              <a:t>Working with images</a:t>
            </a:r>
          </a:p>
        </p:txBody>
      </p:sp>
      <p:sp>
        <p:nvSpPr>
          <p:cNvPr id="304" name="Rechthoek 303">
            <a:extLst>
              <a:ext uri="{FF2B5EF4-FFF2-40B4-BE49-F238E27FC236}">
                <a16:creationId xmlns:a16="http://schemas.microsoft.com/office/drawing/2014/main" id="{F877680A-0821-F7CD-C5DA-5CF6E3277E96}"/>
              </a:ext>
            </a:extLst>
          </p:cNvPr>
          <p:cNvSpPr>
            <a:spLocks/>
          </p:cNvSpPr>
          <p:nvPr userDrawn="1"/>
        </p:nvSpPr>
        <p:spPr>
          <a:xfrm>
            <a:off x="17700962" y="2825748"/>
            <a:ext cx="5238016" cy="4301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096000" rIns="288000" bIns="288000" rtlCol="0" anchor="t" anchorCtr="0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2800"/>
              <a:t>Working with charts</a:t>
            </a:r>
          </a:p>
        </p:txBody>
      </p:sp>
      <p:sp>
        <p:nvSpPr>
          <p:cNvPr id="306" name="Rechthoek 305">
            <a:extLst>
              <a:ext uri="{FF2B5EF4-FFF2-40B4-BE49-F238E27FC236}">
                <a16:creationId xmlns:a16="http://schemas.microsoft.com/office/drawing/2014/main" id="{B8862407-02F8-AE51-72F8-659029B413CA}"/>
              </a:ext>
            </a:extLst>
          </p:cNvPr>
          <p:cNvSpPr>
            <a:spLocks/>
          </p:cNvSpPr>
          <p:nvPr userDrawn="1"/>
        </p:nvSpPr>
        <p:spPr>
          <a:xfrm>
            <a:off x="6859170" y="7309802"/>
            <a:ext cx="5238016" cy="4301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096000" rIns="288000" bIns="288000" rtlCol="0" anchor="t" anchorCtr="0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2800"/>
              <a:t>Working with tables</a:t>
            </a:r>
          </a:p>
        </p:txBody>
      </p:sp>
      <p:sp>
        <p:nvSpPr>
          <p:cNvPr id="307" name="Rechthoek 306">
            <a:extLst>
              <a:ext uri="{FF2B5EF4-FFF2-40B4-BE49-F238E27FC236}">
                <a16:creationId xmlns:a16="http://schemas.microsoft.com/office/drawing/2014/main" id="{EF4A0575-2288-F002-2C4B-246848F802F8}"/>
              </a:ext>
            </a:extLst>
          </p:cNvPr>
          <p:cNvSpPr>
            <a:spLocks/>
          </p:cNvSpPr>
          <p:nvPr userDrawn="1"/>
        </p:nvSpPr>
        <p:spPr>
          <a:xfrm>
            <a:off x="12280066" y="7309802"/>
            <a:ext cx="5238016" cy="4301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096000" rIns="288000" bIns="288000" rtlCol="0" anchor="t" anchorCtr="0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2800"/>
              <a:t>Working with videos</a:t>
            </a:r>
          </a:p>
        </p:txBody>
      </p:sp>
      <p:sp>
        <p:nvSpPr>
          <p:cNvPr id="308" name="Rechthoek 307">
            <a:extLst>
              <a:ext uri="{FF2B5EF4-FFF2-40B4-BE49-F238E27FC236}">
                <a16:creationId xmlns:a16="http://schemas.microsoft.com/office/drawing/2014/main" id="{5E753735-6A53-0001-0C4B-07F733411DB1}"/>
              </a:ext>
            </a:extLst>
          </p:cNvPr>
          <p:cNvSpPr>
            <a:spLocks/>
          </p:cNvSpPr>
          <p:nvPr userDrawn="1"/>
        </p:nvSpPr>
        <p:spPr>
          <a:xfrm>
            <a:off x="17700962" y="7309802"/>
            <a:ext cx="5238016" cy="4301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096000" rIns="288000" bIns="288000" rtlCol="0" anchor="t" anchorCtr="0"/>
          <a:lstStyle/>
          <a:p>
            <a:pPr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2800"/>
              <a:t>Want to know more? </a:t>
            </a:r>
            <a:br>
              <a:rPr lang="en-GB" sz="2800"/>
            </a:br>
            <a:r>
              <a:rPr lang="en-GB" sz="2800"/>
              <a:t>Ask us! </a:t>
            </a:r>
          </a:p>
        </p:txBody>
      </p:sp>
      <p:sp>
        <p:nvSpPr>
          <p:cNvPr id="309" name="Tekstvak 308">
            <a:extLst>
              <a:ext uri="{FF2B5EF4-FFF2-40B4-BE49-F238E27FC236}">
                <a16:creationId xmlns:a16="http://schemas.microsoft.com/office/drawing/2014/main" id="{7699BE50-6295-0EE3-4CC4-BFEF1A217BDA}"/>
              </a:ext>
            </a:extLst>
          </p:cNvPr>
          <p:cNvSpPr txBox="1"/>
          <p:nvPr userDrawn="1"/>
        </p:nvSpPr>
        <p:spPr>
          <a:xfrm>
            <a:off x="2392202" y="5321990"/>
            <a:ext cx="3303640" cy="130964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800"/>
              <a:t>Open this slide </a:t>
            </a:r>
            <a:br>
              <a:rPr lang="en-GB" sz="2800"/>
            </a:br>
            <a:r>
              <a:rPr lang="en-GB" sz="2800"/>
              <a:t>in Slide Show </a:t>
            </a:r>
            <a:br>
              <a:rPr lang="en-GB" sz="2800"/>
            </a:br>
            <a:r>
              <a:rPr lang="en-GB" sz="2800"/>
              <a:t>(Shift + F5)</a:t>
            </a:r>
          </a:p>
        </p:txBody>
      </p:sp>
      <p:sp>
        <p:nvSpPr>
          <p:cNvPr id="310" name="Tekstvak 309">
            <a:extLst>
              <a:ext uri="{FF2B5EF4-FFF2-40B4-BE49-F238E27FC236}">
                <a16:creationId xmlns:a16="http://schemas.microsoft.com/office/drawing/2014/main" id="{C4F63576-9D52-6B16-9DC5-30C6B86AD780}"/>
              </a:ext>
            </a:extLst>
          </p:cNvPr>
          <p:cNvSpPr txBox="1"/>
          <p:nvPr userDrawn="1"/>
        </p:nvSpPr>
        <p:spPr>
          <a:xfrm>
            <a:off x="2392202" y="9261914"/>
            <a:ext cx="3303640" cy="15427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800"/>
              <a:t>Click on one </a:t>
            </a:r>
            <a:br>
              <a:rPr lang="en-GB" sz="2800"/>
            </a:br>
            <a:r>
              <a:rPr lang="en-GB" sz="2800"/>
              <a:t>of the buttons </a:t>
            </a:r>
            <a:br>
              <a:rPr lang="en-GB" sz="2800"/>
            </a:br>
            <a:r>
              <a:rPr lang="en-GB" sz="2800"/>
              <a:t>on the right using your mouse</a:t>
            </a:r>
          </a:p>
        </p:txBody>
      </p:sp>
      <p:pic>
        <p:nvPicPr>
          <p:cNvPr id="312" name="Graphic 311">
            <a:extLst>
              <a:ext uri="{FF2B5EF4-FFF2-40B4-BE49-F238E27FC236}">
                <a16:creationId xmlns:a16="http://schemas.microsoft.com/office/drawing/2014/main" id="{83C9DDC6-C377-C01C-C12F-C39709887C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1748" y="4131786"/>
            <a:ext cx="844548" cy="844548"/>
          </a:xfrm>
          <a:prstGeom prst="rect">
            <a:avLst/>
          </a:prstGeom>
        </p:spPr>
      </p:pic>
      <p:pic>
        <p:nvPicPr>
          <p:cNvPr id="314" name="Graphic 313">
            <a:extLst>
              <a:ext uri="{FF2B5EF4-FFF2-40B4-BE49-F238E27FC236}">
                <a16:creationId xmlns:a16="http://schemas.microsoft.com/office/drawing/2014/main" id="{F6264D98-DBA4-F096-3C64-82BBF7E7E7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9564" y="8112524"/>
            <a:ext cx="856732" cy="856732"/>
          </a:xfrm>
          <a:prstGeom prst="rect">
            <a:avLst/>
          </a:prstGeom>
        </p:spPr>
      </p:pic>
      <p:pic>
        <p:nvPicPr>
          <p:cNvPr id="316" name="Graphic 315">
            <a:extLst>
              <a:ext uri="{FF2B5EF4-FFF2-40B4-BE49-F238E27FC236}">
                <a16:creationId xmlns:a16="http://schemas.microsoft.com/office/drawing/2014/main" id="{BA02A4B4-D4BC-3A15-2F42-79B3B4900E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21068" y="4007770"/>
            <a:ext cx="1314220" cy="1314220"/>
          </a:xfrm>
          <a:prstGeom prst="rect">
            <a:avLst/>
          </a:prstGeom>
        </p:spPr>
      </p:pic>
      <p:pic>
        <p:nvPicPr>
          <p:cNvPr id="318" name="Graphic 317">
            <a:extLst>
              <a:ext uri="{FF2B5EF4-FFF2-40B4-BE49-F238E27FC236}">
                <a16:creationId xmlns:a16="http://schemas.microsoft.com/office/drawing/2014/main" id="{FD6E28B3-2336-CB72-41CB-E4FB745777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387676" y="4228438"/>
            <a:ext cx="1022796" cy="1022796"/>
          </a:xfrm>
          <a:prstGeom prst="rect">
            <a:avLst/>
          </a:prstGeom>
        </p:spPr>
      </p:pic>
      <p:pic>
        <p:nvPicPr>
          <p:cNvPr id="320" name="Graphic 319">
            <a:extLst>
              <a:ext uri="{FF2B5EF4-FFF2-40B4-BE49-F238E27FC236}">
                <a16:creationId xmlns:a16="http://schemas.microsoft.com/office/drawing/2014/main" id="{9AA0048A-094A-7B0B-9E95-1A991248E2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66780" y="8638260"/>
            <a:ext cx="1022794" cy="1022794"/>
          </a:xfrm>
          <a:prstGeom prst="rect">
            <a:avLst/>
          </a:prstGeom>
        </p:spPr>
      </p:pic>
      <p:pic>
        <p:nvPicPr>
          <p:cNvPr id="322" name="Graphic 321">
            <a:extLst>
              <a:ext uri="{FF2B5EF4-FFF2-40B4-BE49-F238E27FC236}">
                <a16:creationId xmlns:a16="http://schemas.microsoft.com/office/drawing/2014/main" id="{CD2337D8-F906-C37A-6F65-77EA6C4F8E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327574" y="8529612"/>
            <a:ext cx="1143000" cy="1143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951A37EA-A420-52FC-51B8-29442ECF61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802480" y="4216256"/>
            <a:ext cx="1034978" cy="1034978"/>
          </a:xfrm>
          <a:prstGeom prst="rect">
            <a:avLst/>
          </a:prstGeom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FF573345-59DA-C6F8-0B46-3D1E28CFCE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693834" y="8517430"/>
            <a:ext cx="1143624" cy="1143624"/>
          </a:xfrm>
          <a:prstGeom prst="rect">
            <a:avLst/>
          </a:prstGeom>
        </p:spPr>
      </p:pic>
      <p:grpSp>
        <p:nvGrpSpPr>
          <p:cNvPr id="327" name="HYPERLINKS KNOPPEN">
            <a:extLst>
              <a:ext uri="{FF2B5EF4-FFF2-40B4-BE49-F238E27FC236}">
                <a16:creationId xmlns:a16="http://schemas.microsoft.com/office/drawing/2014/main" id="{DA73EF69-FD65-768D-9CAA-B6556C71610F}"/>
              </a:ext>
            </a:extLst>
          </p:cNvPr>
          <p:cNvGrpSpPr/>
          <p:nvPr userDrawn="1"/>
        </p:nvGrpSpPr>
        <p:grpSpPr>
          <a:xfrm>
            <a:off x="6855598" y="2846082"/>
            <a:ext cx="16086952" cy="8744552"/>
            <a:chOff x="8608872" y="3913134"/>
            <a:chExt cx="16086952" cy="8744552"/>
          </a:xfrm>
        </p:grpSpPr>
        <p:sp>
          <p:nvSpPr>
            <p:cNvPr id="328" name="HYPERLINK1">
              <a:hlinkClick r:id="rId11"/>
              <a:extLst>
                <a:ext uri="{FF2B5EF4-FFF2-40B4-BE49-F238E27FC236}">
                  <a16:creationId xmlns:a16="http://schemas.microsoft.com/office/drawing/2014/main" id="{975BD621-FDF0-4D76-D854-C2C08724D8D4}"/>
                </a:ext>
              </a:extLst>
            </p:cNvPr>
            <p:cNvSpPr/>
            <p:nvPr userDrawn="1"/>
          </p:nvSpPr>
          <p:spPr>
            <a:xfrm>
              <a:off x="8612440" y="3913134"/>
              <a:ext cx="5238020" cy="426049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</a:pPr>
              <a:endParaRPr lang="en-GB" sz="3200" cap="all" baseline="0" noProof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9" name="HYPERLINK2">
              <a:hlinkClick r:id="rId12"/>
              <a:extLst>
                <a:ext uri="{FF2B5EF4-FFF2-40B4-BE49-F238E27FC236}">
                  <a16:creationId xmlns:a16="http://schemas.microsoft.com/office/drawing/2014/main" id="{766828C0-0FDC-8248-2318-85E519DE78A6}"/>
                </a:ext>
              </a:extLst>
            </p:cNvPr>
            <p:cNvSpPr/>
            <p:nvPr userDrawn="1"/>
          </p:nvSpPr>
          <p:spPr>
            <a:xfrm>
              <a:off x="14033338" y="3913136"/>
              <a:ext cx="5238020" cy="426049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</a:pPr>
              <a:endParaRPr lang="en-GB" sz="3200" cap="all" baseline="0" noProof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0" name="HYPERLINK3">
              <a:hlinkClick r:id="rId13"/>
              <a:extLst>
                <a:ext uri="{FF2B5EF4-FFF2-40B4-BE49-F238E27FC236}">
                  <a16:creationId xmlns:a16="http://schemas.microsoft.com/office/drawing/2014/main" id="{E51061DE-B314-3BC9-4A9C-4CDBEDA15902}"/>
                </a:ext>
              </a:extLst>
            </p:cNvPr>
            <p:cNvSpPr/>
            <p:nvPr userDrawn="1"/>
          </p:nvSpPr>
          <p:spPr>
            <a:xfrm>
              <a:off x="19471380" y="3913138"/>
              <a:ext cx="5224444" cy="426049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</a:pPr>
              <a:endParaRPr lang="en-GB" sz="3200" cap="all" baseline="0" noProof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1" name="HYPERLINK4">
              <a:hlinkClick r:id="rId14"/>
              <a:extLst>
                <a:ext uri="{FF2B5EF4-FFF2-40B4-BE49-F238E27FC236}">
                  <a16:creationId xmlns:a16="http://schemas.microsoft.com/office/drawing/2014/main" id="{1883F9C2-8114-C0AE-A1AC-E1B31A53662D}"/>
                </a:ext>
              </a:extLst>
            </p:cNvPr>
            <p:cNvSpPr/>
            <p:nvPr userDrawn="1"/>
          </p:nvSpPr>
          <p:spPr>
            <a:xfrm>
              <a:off x="8608872" y="8356508"/>
              <a:ext cx="5238016" cy="426049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</a:pPr>
              <a:endParaRPr lang="en-GB" sz="3200" cap="all" baseline="0" noProof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2" name="HYPERLINK5">
              <a:hlinkClick r:id="rId15"/>
              <a:extLst>
                <a:ext uri="{FF2B5EF4-FFF2-40B4-BE49-F238E27FC236}">
                  <a16:creationId xmlns:a16="http://schemas.microsoft.com/office/drawing/2014/main" id="{076974EE-2E76-7E90-82AB-C972379814FF}"/>
                </a:ext>
              </a:extLst>
            </p:cNvPr>
            <p:cNvSpPr/>
            <p:nvPr userDrawn="1"/>
          </p:nvSpPr>
          <p:spPr>
            <a:xfrm>
              <a:off x="14033340" y="8397192"/>
              <a:ext cx="5239802" cy="426049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</a:pPr>
              <a:endParaRPr lang="en-GB" sz="3200" cap="all" baseline="0" noProof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33" name="HYPERLINK6">
              <a:hlinkClick r:id="rId16"/>
              <a:extLst>
                <a:ext uri="{FF2B5EF4-FFF2-40B4-BE49-F238E27FC236}">
                  <a16:creationId xmlns:a16="http://schemas.microsoft.com/office/drawing/2014/main" id="{C7552260-058A-EE6D-09A1-47E7CBF62AA2}"/>
                </a:ext>
              </a:extLst>
            </p:cNvPr>
            <p:cNvSpPr/>
            <p:nvPr userDrawn="1"/>
          </p:nvSpPr>
          <p:spPr>
            <a:xfrm>
              <a:off x="19454236" y="8378544"/>
              <a:ext cx="5241588" cy="426049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60000" rIns="360000" bIns="36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1200"/>
                </a:spcAft>
              </a:pPr>
              <a:endParaRPr lang="en-GB" sz="3200" cap="all" baseline="0" noProof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6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 met ruimte voor eigen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ep 30"/>
          <p:cNvGrpSpPr/>
          <p:nvPr userDrawn="1"/>
        </p:nvGrpSpPr>
        <p:grpSpPr>
          <a:xfrm>
            <a:off x="0" y="0"/>
            <a:ext cx="1402968" cy="13716000"/>
            <a:chOff x="0" y="0"/>
            <a:chExt cx="1402968" cy="13716000"/>
          </a:xfrm>
        </p:grpSpPr>
        <p:sp>
          <p:nvSpPr>
            <p:cNvPr id="30" name="Rechthoek 29"/>
            <p:cNvSpPr>
              <a:spLocks noSelect="1"/>
            </p:cNvSpPr>
            <p:nvPr userDrawn="1"/>
          </p:nvSpPr>
          <p:spPr>
            <a:xfrm>
              <a:off x="0" y="0"/>
              <a:ext cx="1402968" cy="137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5" name="Groep 8"/>
            <p:cNvGrpSpPr/>
            <p:nvPr userDrawn="1"/>
          </p:nvGrpSpPr>
          <p:grpSpPr>
            <a:xfrm>
              <a:off x="365126" y="327026"/>
              <a:ext cx="850900" cy="2895600"/>
              <a:chOff x="365126" y="327026"/>
              <a:chExt cx="850900" cy="2895600"/>
            </a:xfrm>
          </p:grpSpPr>
          <p:sp>
            <p:nvSpPr>
              <p:cNvPr id="11" name="Freeform 8"/>
              <p:cNvSpPr>
                <a:spLocks noSelect="1"/>
              </p:cNvSpPr>
              <p:nvPr/>
            </p:nvSpPr>
            <p:spPr bwMode="auto">
              <a:xfrm>
                <a:off x="365126" y="327026"/>
                <a:ext cx="850900" cy="850900"/>
              </a:xfrm>
              <a:custGeom>
                <a:avLst/>
                <a:gdLst/>
                <a:ahLst/>
                <a:cxnLst>
                  <a:cxn ang="0">
                    <a:pos x="0" y="215"/>
                  </a:cxn>
                  <a:cxn ang="0">
                    <a:pos x="81" y="134"/>
                  </a:cxn>
                  <a:cxn ang="0">
                    <a:pos x="0" y="54"/>
                  </a:cxn>
                  <a:cxn ang="0">
                    <a:pos x="54" y="0"/>
                  </a:cxn>
                  <a:cxn ang="0">
                    <a:pos x="134" y="81"/>
                  </a:cxn>
                  <a:cxn ang="0">
                    <a:pos x="214" y="0"/>
                  </a:cxn>
                  <a:cxn ang="0">
                    <a:pos x="268" y="54"/>
                  </a:cxn>
                  <a:cxn ang="0">
                    <a:pos x="188" y="134"/>
                  </a:cxn>
                  <a:cxn ang="0">
                    <a:pos x="268" y="215"/>
                  </a:cxn>
                  <a:cxn ang="0">
                    <a:pos x="214" y="268"/>
                  </a:cxn>
                  <a:cxn ang="0">
                    <a:pos x="134" y="188"/>
                  </a:cxn>
                  <a:cxn ang="0">
                    <a:pos x="54" y="268"/>
                  </a:cxn>
                  <a:cxn ang="0">
                    <a:pos x="0" y="215"/>
                  </a:cxn>
                </a:cxnLst>
                <a:rect l="0" t="0" r="r" b="b"/>
                <a:pathLst>
                  <a:path w="268" h="268">
                    <a:moveTo>
                      <a:pt x="0" y="215"/>
                    </a:moveTo>
                    <a:lnTo>
                      <a:pt x="81" y="134"/>
                    </a:lnTo>
                    <a:lnTo>
                      <a:pt x="0" y="54"/>
                    </a:lnTo>
                    <a:lnTo>
                      <a:pt x="54" y="0"/>
                    </a:lnTo>
                    <a:lnTo>
                      <a:pt x="134" y="81"/>
                    </a:lnTo>
                    <a:lnTo>
                      <a:pt x="214" y="0"/>
                    </a:lnTo>
                    <a:lnTo>
                      <a:pt x="268" y="54"/>
                    </a:lnTo>
                    <a:lnTo>
                      <a:pt x="188" y="134"/>
                    </a:lnTo>
                    <a:lnTo>
                      <a:pt x="268" y="215"/>
                    </a:lnTo>
                    <a:lnTo>
                      <a:pt x="214" y="268"/>
                    </a:lnTo>
                    <a:lnTo>
                      <a:pt x="134" y="188"/>
                    </a:lnTo>
                    <a:lnTo>
                      <a:pt x="54" y="268"/>
                    </a:lnTo>
                    <a:lnTo>
                      <a:pt x="0" y="21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" name="Freeform 9"/>
              <p:cNvSpPr>
                <a:spLocks noSelect="1"/>
              </p:cNvSpPr>
              <p:nvPr/>
            </p:nvSpPr>
            <p:spPr bwMode="auto">
              <a:xfrm>
                <a:off x="365126" y="1349376"/>
                <a:ext cx="850900" cy="850900"/>
              </a:xfrm>
              <a:custGeom>
                <a:avLst/>
                <a:gdLst/>
                <a:ahLst/>
                <a:cxnLst>
                  <a:cxn ang="0">
                    <a:pos x="0" y="215"/>
                  </a:cxn>
                  <a:cxn ang="0">
                    <a:pos x="81" y="134"/>
                  </a:cxn>
                  <a:cxn ang="0">
                    <a:pos x="0" y="54"/>
                  </a:cxn>
                  <a:cxn ang="0">
                    <a:pos x="54" y="0"/>
                  </a:cxn>
                  <a:cxn ang="0">
                    <a:pos x="134" y="81"/>
                  </a:cxn>
                  <a:cxn ang="0">
                    <a:pos x="214" y="0"/>
                  </a:cxn>
                  <a:cxn ang="0">
                    <a:pos x="268" y="54"/>
                  </a:cxn>
                  <a:cxn ang="0">
                    <a:pos x="188" y="134"/>
                  </a:cxn>
                  <a:cxn ang="0">
                    <a:pos x="268" y="215"/>
                  </a:cxn>
                  <a:cxn ang="0">
                    <a:pos x="214" y="268"/>
                  </a:cxn>
                  <a:cxn ang="0">
                    <a:pos x="134" y="188"/>
                  </a:cxn>
                  <a:cxn ang="0">
                    <a:pos x="54" y="268"/>
                  </a:cxn>
                  <a:cxn ang="0">
                    <a:pos x="0" y="215"/>
                  </a:cxn>
                </a:cxnLst>
                <a:rect l="0" t="0" r="r" b="b"/>
                <a:pathLst>
                  <a:path w="268" h="268">
                    <a:moveTo>
                      <a:pt x="0" y="215"/>
                    </a:moveTo>
                    <a:lnTo>
                      <a:pt x="81" y="134"/>
                    </a:lnTo>
                    <a:lnTo>
                      <a:pt x="0" y="54"/>
                    </a:lnTo>
                    <a:lnTo>
                      <a:pt x="54" y="0"/>
                    </a:lnTo>
                    <a:lnTo>
                      <a:pt x="134" y="81"/>
                    </a:lnTo>
                    <a:lnTo>
                      <a:pt x="214" y="0"/>
                    </a:lnTo>
                    <a:lnTo>
                      <a:pt x="268" y="54"/>
                    </a:lnTo>
                    <a:lnTo>
                      <a:pt x="188" y="134"/>
                    </a:lnTo>
                    <a:lnTo>
                      <a:pt x="268" y="215"/>
                    </a:lnTo>
                    <a:lnTo>
                      <a:pt x="214" y="268"/>
                    </a:lnTo>
                    <a:lnTo>
                      <a:pt x="134" y="188"/>
                    </a:lnTo>
                    <a:lnTo>
                      <a:pt x="54" y="268"/>
                    </a:lnTo>
                    <a:lnTo>
                      <a:pt x="0" y="21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" name="Freeform 7"/>
              <p:cNvSpPr>
                <a:spLocks noSelect="1"/>
              </p:cNvSpPr>
              <p:nvPr/>
            </p:nvSpPr>
            <p:spPr bwMode="auto">
              <a:xfrm>
                <a:off x="365126" y="2371726"/>
                <a:ext cx="850900" cy="850900"/>
              </a:xfrm>
              <a:custGeom>
                <a:avLst/>
                <a:gdLst/>
                <a:ahLst/>
                <a:cxnLst>
                  <a:cxn ang="0">
                    <a:pos x="0" y="214"/>
                  </a:cxn>
                  <a:cxn ang="0">
                    <a:pos x="81" y="134"/>
                  </a:cxn>
                  <a:cxn ang="0">
                    <a:pos x="0" y="54"/>
                  </a:cxn>
                  <a:cxn ang="0">
                    <a:pos x="54" y="0"/>
                  </a:cxn>
                  <a:cxn ang="0">
                    <a:pos x="134" y="80"/>
                  </a:cxn>
                  <a:cxn ang="0">
                    <a:pos x="214" y="0"/>
                  </a:cxn>
                  <a:cxn ang="0">
                    <a:pos x="268" y="54"/>
                  </a:cxn>
                  <a:cxn ang="0">
                    <a:pos x="188" y="134"/>
                  </a:cxn>
                  <a:cxn ang="0">
                    <a:pos x="268" y="214"/>
                  </a:cxn>
                  <a:cxn ang="0">
                    <a:pos x="214" y="268"/>
                  </a:cxn>
                  <a:cxn ang="0">
                    <a:pos x="134" y="187"/>
                  </a:cxn>
                  <a:cxn ang="0">
                    <a:pos x="54" y="268"/>
                  </a:cxn>
                  <a:cxn ang="0">
                    <a:pos x="0" y="214"/>
                  </a:cxn>
                </a:cxnLst>
                <a:rect l="0" t="0" r="r" b="b"/>
                <a:pathLst>
                  <a:path w="268" h="268">
                    <a:moveTo>
                      <a:pt x="0" y="214"/>
                    </a:moveTo>
                    <a:lnTo>
                      <a:pt x="81" y="134"/>
                    </a:lnTo>
                    <a:lnTo>
                      <a:pt x="0" y="54"/>
                    </a:lnTo>
                    <a:lnTo>
                      <a:pt x="54" y="0"/>
                    </a:lnTo>
                    <a:lnTo>
                      <a:pt x="134" y="80"/>
                    </a:lnTo>
                    <a:lnTo>
                      <a:pt x="214" y="0"/>
                    </a:lnTo>
                    <a:lnTo>
                      <a:pt x="268" y="54"/>
                    </a:lnTo>
                    <a:lnTo>
                      <a:pt x="188" y="134"/>
                    </a:lnTo>
                    <a:lnTo>
                      <a:pt x="268" y="214"/>
                    </a:lnTo>
                    <a:lnTo>
                      <a:pt x="214" y="268"/>
                    </a:lnTo>
                    <a:lnTo>
                      <a:pt x="134" y="187"/>
                    </a:lnTo>
                    <a:lnTo>
                      <a:pt x="54" y="268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962090" y="3517898"/>
            <a:ext cx="14688000" cy="3672000"/>
          </a:xfrm>
        </p:spPr>
        <p:txBody>
          <a:bodyPr anchor="t" anchorCtr="0"/>
          <a:lstStyle>
            <a:lvl1pPr algn="l">
              <a:defRPr sz="11000">
                <a:solidFill>
                  <a:schemeClr val="bg1"/>
                </a:solidFill>
              </a:defRPr>
            </a:lvl1pPr>
          </a:lstStyle>
          <a:p>
            <a:r>
              <a:rPr lang="nl-NL" noProof="1"/>
              <a:t>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962090" y="7207572"/>
            <a:ext cx="14688000" cy="3505200"/>
          </a:xfrm>
        </p:spPr>
        <p:txBody>
          <a:bodyPr/>
          <a:lstStyle>
            <a:lvl1pPr marL="0" indent="0" algn="l">
              <a:buNone/>
              <a:defRPr sz="7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1"/>
              <a:t>jaar / 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774200" y="12714018"/>
            <a:ext cx="4267200" cy="730250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fld id="{4226310B-CD62-4476-A0F7-9F762B93C351}" type="datetime4">
              <a:rPr lang="nl-NL" noProof="1" smtClean="0"/>
              <a:pPr/>
              <a:t>30 juni 2026</a:t>
            </a:fld>
            <a:endParaRPr lang="nl-NL" noProof="1"/>
          </a:p>
        </p:txBody>
      </p:sp>
      <p:sp>
        <p:nvSpPr>
          <p:cNvPr id="32" name="Afgeronde rechthoek 31"/>
          <p:cNvSpPr>
            <a:spLocks noSelect="1"/>
          </p:cNvSpPr>
          <p:nvPr userDrawn="1"/>
        </p:nvSpPr>
        <p:spPr>
          <a:xfrm>
            <a:off x="-3462886" y="197112"/>
            <a:ext cx="3219044" cy="8641150"/>
          </a:xfrm>
          <a:prstGeom prst="roundRect">
            <a:avLst>
              <a:gd name="adj" fmla="val 97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l"/>
            <a:r>
              <a:rPr lang="nl-NL" sz="1800" dirty="0">
                <a:solidFill>
                  <a:schemeClr val="tx1"/>
                </a:solidFill>
              </a:rPr>
              <a:t>Deze dia-indeling</a:t>
            </a:r>
            <a:r>
              <a:rPr lang="nl-NL" sz="1800" baseline="0" dirty="0">
                <a:solidFill>
                  <a:schemeClr val="tx1"/>
                </a:solidFill>
              </a:rPr>
              <a:t> is zo gemaakt dat zelf een afbeelding kan worden geplaatst.</a:t>
            </a:r>
          </a:p>
          <a:p>
            <a:pPr algn="l"/>
            <a:endParaRPr lang="nl-NL" sz="1800" baseline="0" dirty="0">
              <a:solidFill>
                <a:schemeClr val="tx1"/>
              </a:solidFill>
            </a:endParaRP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Klik met de rechtermuisknop in de achtergrond en kies Achtergrond opmaken.</a:t>
            </a: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Klik op Opvulling met figuur of </a:t>
            </a:r>
            <a:r>
              <a:rPr lang="nl-NL" sz="1800" baseline="0" dirty="0" err="1">
                <a:solidFill>
                  <a:schemeClr val="tx1"/>
                </a:solidFill>
              </a:rPr>
              <a:t>bitmappatroon</a:t>
            </a:r>
            <a:r>
              <a:rPr lang="nl-NL" sz="1800" baseline="0" dirty="0">
                <a:solidFill>
                  <a:schemeClr val="tx1"/>
                </a:solidFill>
              </a:rPr>
              <a:t> en dan op Bestand.</a:t>
            </a: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Kies de afbeelding en klik op Invoegen, daarna op Sluiten.</a:t>
            </a:r>
          </a:p>
          <a:p>
            <a:pPr algn="l"/>
            <a:endParaRPr lang="nl-NL" sz="1800" baseline="0" dirty="0">
              <a:solidFill>
                <a:schemeClr val="tx1"/>
              </a:solidFill>
            </a:endParaRP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Klik niet op overal toepassen, omdat dan de achtergrond van alle dia’s wordt aangepast.</a:t>
            </a: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Met </a:t>
            </a:r>
            <a:r>
              <a:rPr lang="nl-NL" sz="1800" baseline="0" dirty="0" err="1">
                <a:solidFill>
                  <a:schemeClr val="tx1"/>
                </a:solidFill>
              </a:rPr>
              <a:t>Ctrl</a:t>
            </a:r>
            <a:r>
              <a:rPr lang="nl-NL" sz="1800" baseline="0" dirty="0">
                <a:solidFill>
                  <a:schemeClr val="tx1"/>
                </a:solidFill>
              </a:rPr>
              <a:t>+Z kan dit hersteld worden. </a:t>
            </a:r>
          </a:p>
          <a:p>
            <a:pPr algn="l"/>
            <a:endParaRPr lang="nl-NL" sz="1800" baseline="0" dirty="0">
              <a:solidFill>
                <a:schemeClr val="tx1"/>
              </a:solidFill>
            </a:endParaRP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Voor het mooiste resultaat is de verhouding 1024 x 768 pixels.  Dit zorgt ervoor dat de foto in de achtergrond scherp wordt, en niet vervormt.</a:t>
            </a:r>
            <a:endParaRPr lang="nl-NL" sz="1800" dirty="0">
              <a:solidFill>
                <a:schemeClr val="tx1"/>
              </a:solidFill>
            </a:endParaRPr>
          </a:p>
        </p:txBody>
      </p:sp>
      <p:grpSp>
        <p:nvGrpSpPr>
          <p:cNvPr id="34" name="Group 4"/>
          <p:cNvGrpSpPr>
            <a:grpSpLocks noChangeAspect="1"/>
          </p:cNvGrpSpPr>
          <p:nvPr userDrawn="1"/>
        </p:nvGrpSpPr>
        <p:grpSpPr bwMode="auto">
          <a:xfrm>
            <a:off x="2035176" y="365126"/>
            <a:ext cx="3451226" cy="1158876"/>
            <a:chOff x="1282" y="230"/>
            <a:chExt cx="2174" cy="730"/>
          </a:xfrm>
        </p:grpSpPr>
        <p:sp>
          <p:nvSpPr>
            <p:cNvPr id="35" name="Freeform 5"/>
            <p:cNvSpPr>
              <a:spLocks noSelect="1" noEditPoints="1"/>
            </p:cNvSpPr>
            <p:nvPr/>
          </p:nvSpPr>
          <p:spPr bwMode="auto">
            <a:xfrm>
              <a:off x="1282" y="666"/>
              <a:ext cx="294" cy="288"/>
            </a:xfrm>
            <a:custGeom>
              <a:avLst/>
              <a:gdLst/>
              <a:ahLst/>
              <a:cxnLst>
                <a:cxn ang="0">
                  <a:pos x="95" y="89"/>
                </a:cxn>
                <a:cxn ang="0">
                  <a:pos x="73" y="31"/>
                </a:cxn>
                <a:cxn ang="0">
                  <a:pos x="51" y="89"/>
                </a:cxn>
                <a:cxn ang="0">
                  <a:pos x="95" y="89"/>
                </a:cxn>
                <a:cxn ang="0">
                  <a:pos x="63" y="0"/>
                </a:cxn>
                <a:cxn ang="0">
                  <a:pos x="85" y="0"/>
                </a:cxn>
                <a:cxn ang="0">
                  <a:pos x="147" y="144"/>
                </a:cxn>
                <a:cxn ang="0">
                  <a:pos x="118" y="144"/>
                </a:cxn>
                <a:cxn ang="0">
                  <a:pos x="104" y="111"/>
                </a:cxn>
                <a:cxn ang="0">
                  <a:pos x="42" y="111"/>
                </a:cxn>
                <a:cxn ang="0">
                  <a:pos x="29" y="144"/>
                </a:cxn>
                <a:cxn ang="0">
                  <a:pos x="0" y="144"/>
                </a:cxn>
                <a:cxn ang="0">
                  <a:pos x="63" y="0"/>
                </a:cxn>
              </a:cxnLst>
              <a:rect l="0" t="0" r="r" b="b"/>
              <a:pathLst>
                <a:path w="147" h="144">
                  <a:moveTo>
                    <a:pt x="95" y="89"/>
                  </a:moveTo>
                  <a:lnTo>
                    <a:pt x="73" y="31"/>
                  </a:lnTo>
                  <a:lnTo>
                    <a:pt x="51" y="89"/>
                  </a:lnTo>
                  <a:lnTo>
                    <a:pt x="95" y="89"/>
                  </a:lnTo>
                  <a:close/>
                  <a:moveTo>
                    <a:pt x="63" y="0"/>
                  </a:moveTo>
                  <a:lnTo>
                    <a:pt x="85" y="0"/>
                  </a:lnTo>
                  <a:lnTo>
                    <a:pt x="147" y="144"/>
                  </a:lnTo>
                  <a:lnTo>
                    <a:pt x="118" y="144"/>
                  </a:lnTo>
                  <a:lnTo>
                    <a:pt x="104" y="111"/>
                  </a:lnTo>
                  <a:lnTo>
                    <a:pt x="42" y="111"/>
                  </a:lnTo>
                  <a:lnTo>
                    <a:pt x="29" y="144"/>
                  </a:lnTo>
                  <a:lnTo>
                    <a:pt x="0" y="14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6"/>
            <p:cNvSpPr>
              <a:spLocks noSelect="1"/>
            </p:cNvSpPr>
            <p:nvPr/>
          </p:nvSpPr>
          <p:spPr bwMode="auto">
            <a:xfrm>
              <a:off x="1602" y="754"/>
              <a:ext cx="302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65" y="18"/>
                </a:cxn>
                <a:cxn ang="0">
                  <a:pos x="165" y="126"/>
                </a:cxn>
                <a:cxn ang="0">
                  <a:pos x="167" y="126"/>
                </a:cxn>
                <a:cxn ang="0">
                  <a:pos x="380" y="0"/>
                </a:cxn>
                <a:cxn ang="0">
                  <a:pos x="597" y="129"/>
                </a:cxn>
                <a:cxn ang="0">
                  <a:pos x="825" y="0"/>
                </a:cxn>
                <a:cxn ang="0">
                  <a:pos x="1075" y="298"/>
                </a:cxn>
                <a:cxn ang="0">
                  <a:pos x="1075" y="712"/>
                </a:cxn>
                <a:cxn ang="0">
                  <a:pos x="902" y="712"/>
                </a:cxn>
                <a:cxn ang="0">
                  <a:pos x="902" y="318"/>
                </a:cxn>
                <a:cxn ang="0">
                  <a:pos x="773" y="157"/>
                </a:cxn>
                <a:cxn ang="0">
                  <a:pos x="624" y="336"/>
                </a:cxn>
                <a:cxn ang="0">
                  <a:pos x="624" y="712"/>
                </a:cxn>
                <a:cxn ang="0">
                  <a:pos x="451" y="712"/>
                </a:cxn>
                <a:cxn ang="0">
                  <a:pos x="451" y="298"/>
                </a:cxn>
                <a:cxn ang="0">
                  <a:pos x="332" y="157"/>
                </a:cxn>
                <a:cxn ang="0">
                  <a:pos x="173" y="333"/>
                </a:cxn>
                <a:cxn ang="0">
                  <a:pos x="173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1075" h="712">
                  <a:moveTo>
                    <a:pt x="0" y="18"/>
                  </a:moveTo>
                  <a:cubicBezTo>
                    <a:pt x="165" y="18"/>
                    <a:pt x="165" y="18"/>
                    <a:pt x="165" y="18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7" y="126"/>
                    <a:pt x="167" y="126"/>
                    <a:pt x="167" y="126"/>
                  </a:cubicBezTo>
                  <a:cubicBezTo>
                    <a:pt x="198" y="61"/>
                    <a:pt x="264" y="0"/>
                    <a:pt x="380" y="0"/>
                  </a:cubicBezTo>
                  <a:cubicBezTo>
                    <a:pt x="487" y="0"/>
                    <a:pt x="561" y="42"/>
                    <a:pt x="597" y="129"/>
                  </a:cubicBezTo>
                  <a:cubicBezTo>
                    <a:pt x="647" y="41"/>
                    <a:pt x="721" y="0"/>
                    <a:pt x="825" y="0"/>
                  </a:cubicBezTo>
                  <a:cubicBezTo>
                    <a:pt x="1010" y="0"/>
                    <a:pt x="1075" y="132"/>
                    <a:pt x="1075" y="298"/>
                  </a:cubicBezTo>
                  <a:cubicBezTo>
                    <a:pt x="1075" y="712"/>
                    <a:pt x="1075" y="712"/>
                    <a:pt x="1075" y="712"/>
                  </a:cubicBezTo>
                  <a:cubicBezTo>
                    <a:pt x="902" y="712"/>
                    <a:pt x="902" y="712"/>
                    <a:pt x="902" y="712"/>
                  </a:cubicBezTo>
                  <a:cubicBezTo>
                    <a:pt x="902" y="318"/>
                    <a:pt x="902" y="318"/>
                    <a:pt x="902" y="318"/>
                  </a:cubicBezTo>
                  <a:cubicBezTo>
                    <a:pt x="902" y="232"/>
                    <a:pt x="876" y="157"/>
                    <a:pt x="773" y="157"/>
                  </a:cubicBezTo>
                  <a:cubicBezTo>
                    <a:pt x="665" y="157"/>
                    <a:pt x="624" y="246"/>
                    <a:pt x="624" y="336"/>
                  </a:cubicBezTo>
                  <a:cubicBezTo>
                    <a:pt x="624" y="712"/>
                    <a:pt x="624" y="712"/>
                    <a:pt x="624" y="712"/>
                  </a:cubicBezTo>
                  <a:cubicBezTo>
                    <a:pt x="451" y="712"/>
                    <a:pt x="451" y="712"/>
                    <a:pt x="451" y="712"/>
                  </a:cubicBezTo>
                  <a:cubicBezTo>
                    <a:pt x="451" y="298"/>
                    <a:pt x="451" y="298"/>
                    <a:pt x="451" y="298"/>
                  </a:cubicBezTo>
                  <a:cubicBezTo>
                    <a:pt x="451" y="213"/>
                    <a:pt x="416" y="157"/>
                    <a:pt x="332" y="157"/>
                  </a:cubicBezTo>
                  <a:cubicBezTo>
                    <a:pt x="218" y="157"/>
                    <a:pt x="173" y="240"/>
                    <a:pt x="173" y="333"/>
                  </a:cubicBezTo>
                  <a:cubicBezTo>
                    <a:pt x="173" y="712"/>
                    <a:pt x="173" y="712"/>
                    <a:pt x="173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7"/>
            <p:cNvSpPr>
              <a:spLocks noSelect="1"/>
            </p:cNvSpPr>
            <p:nvPr/>
          </p:nvSpPr>
          <p:spPr bwMode="auto">
            <a:xfrm>
              <a:off x="1940" y="754"/>
              <a:ext cx="160" cy="206"/>
            </a:xfrm>
            <a:custGeom>
              <a:avLst/>
              <a:gdLst/>
              <a:ahLst/>
              <a:cxnLst>
                <a:cxn ang="0">
                  <a:pos x="432" y="210"/>
                </a:cxn>
                <a:cxn ang="0">
                  <a:pos x="296" y="139"/>
                </a:cxn>
                <a:cxn ang="0">
                  <a:pos x="195" y="213"/>
                </a:cxn>
                <a:cxn ang="0">
                  <a:pos x="569" y="506"/>
                </a:cxn>
                <a:cxn ang="0">
                  <a:pos x="270" y="729"/>
                </a:cxn>
                <a:cxn ang="0">
                  <a:pos x="0" y="622"/>
                </a:cxn>
                <a:cxn ang="0">
                  <a:pos x="115" y="514"/>
                </a:cxn>
                <a:cxn ang="0">
                  <a:pos x="280" y="599"/>
                </a:cxn>
                <a:cxn ang="0">
                  <a:pos x="396" y="519"/>
                </a:cxn>
                <a:cxn ang="0">
                  <a:pos x="21" y="225"/>
                </a:cxn>
                <a:cxn ang="0">
                  <a:pos x="300" y="0"/>
                </a:cxn>
                <a:cxn ang="0">
                  <a:pos x="548" y="106"/>
                </a:cxn>
                <a:cxn ang="0">
                  <a:pos x="432" y="210"/>
                </a:cxn>
              </a:cxnLst>
              <a:rect l="0" t="0" r="r" b="b"/>
              <a:pathLst>
                <a:path w="569" h="729">
                  <a:moveTo>
                    <a:pt x="432" y="210"/>
                  </a:moveTo>
                  <a:cubicBezTo>
                    <a:pt x="399" y="164"/>
                    <a:pt x="355" y="139"/>
                    <a:pt x="296" y="139"/>
                  </a:cubicBezTo>
                  <a:cubicBezTo>
                    <a:pt x="250" y="139"/>
                    <a:pt x="195" y="161"/>
                    <a:pt x="195" y="213"/>
                  </a:cubicBezTo>
                  <a:cubicBezTo>
                    <a:pt x="195" y="337"/>
                    <a:pt x="569" y="236"/>
                    <a:pt x="569" y="506"/>
                  </a:cubicBezTo>
                  <a:cubicBezTo>
                    <a:pt x="569" y="671"/>
                    <a:pt x="412" y="729"/>
                    <a:pt x="270" y="729"/>
                  </a:cubicBezTo>
                  <a:cubicBezTo>
                    <a:pt x="163" y="729"/>
                    <a:pt x="71" y="702"/>
                    <a:pt x="0" y="622"/>
                  </a:cubicBezTo>
                  <a:cubicBezTo>
                    <a:pt x="115" y="514"/>
                    <a:pt x="115" y="514"/>
                    <a:pt x="115" y="514"/>
                  </a:cubicBezTo>
                  <a:cubicBezTo>
                    <a:pt x="160" y="563"/>
                    <a:pt x="207" y="599"/>
                    <a:pt x="280" y="599"/>
                  </a:cubicBezTo>
                  <a:cubicBezTo>
                    <a:pt x="331" y="599"/>
                    <a:pt x="396" y="574"/>
                    <a:pt x="396" y="519"/>
                  </a:cubicBezTo>
                  <a:cubicBezTo>
                    <a:pt x="396" y="376"/>
                    <a:pt x="21" y="489"/>
                    <a:pt x="21" y="225"/>
                  </a:cubicBezTo>
                  <a:cubicBezTo>
                    <a:pt x="21" y="70"/>
                    <a:pt x="160" y="0"/>
                    <a:pt x="300" y="0"/>
                  </a:cubicBezTo>
                  <a:cubicBezTo>
                    <a:pt x="393" y="0"/>
                    <a:pt x="491" y="29"/>
                    <a:pt x="548" y="106"/>
                  </a:cubicBezTo>
                  <a:lnTo>
                    <a:pt x="432" y="2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8"/>
            <p:cNvSpPr>
              <a:spLocks noSelect="1"/>
            </p:cNvSpPr>
            <p:nvPr/>
          </p:nvSpPr>
          <p:spPr bwMode="auto">
            <a:xfrm>
              <a:off x="2116" y="702"/>
              <a:ext cx="142" cy="25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0" y="201"/>
                </a:cxn>
                <a:cxn ang="0">
                  <a:pos x="143" y="201"/>
                </a:cxn>
                <a:cxn ang="0">
                  <a:pos x="143" y="0"/>
                </a:cxn>
                <a:cxn ang="0">
                  <a:pos x="317" y="0"/>
                </a:cxn>
                <a:cxn ang="0">
                  <a:pos x="317" y="201"/>
                </a:cxn>
                <a:cxn ang="0">
                  <a:pos x="507" y="201"/>
                </a:cxn>
                <a:cxn ang="0">
                  <a:pos x="507" y="348"/>
                </a:cxn>
                <a:cxn ang="0">
                  <a:pos x="317" y="348"/>
                </a:cxn>
                <a:cxn ang="0">
                  <a:pos x="317" y="652"/>
                </a:cxn>
                <a:cxn ang="0">
                  <a:pos x="413" y="765"/>
                </a:cxn>
                <a:cxn ang="0">
                  <a:pos x="507" y="743"/>
                </a:cxn>
                <a:cxn ang="0">
                  <a:pos x="507" y="889"/>
                </a:cxn>
                <a:cxn ang="0">
                  <a:pos x="370" y="912"/>
                </a:cxn>
                <a:cxn ang="0">
                  <a:pos x="143" y="666"/>
                </a:cxn>
                <a:cxn ang="0">
                  <a:pos x="143" y="348"/>
                </a:cxn>
                <a:cxn ang="0">
                  <a:pos x="0" y="348"/>
                </a:cxn>
              </a:cxnLst>
              <a:rect l="0" t="0" r="r" b="b"/>
              <a:pathLst>
                <a:path w="507" h="912">
                  <a:moveTo>
                    <a:pt x="0" y="348"/>
                  </a:moveTo>
                  <a:cubicBezTo>
                    <a:pt x="0" y="201"/>
                    <a:pt x="0" y="201"/>
                    <a:pt x="0" y="201"/>
                  </a:cubicBezTo>
                  <a:cubicBezTo>
                    <a:pt x="143" y="201"/>
                    <a:pt x="143" y="201"/>
                    <a:pt x="143" y="201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17" y="201"/>
                    <a:pt x="317" y="201"/>
                    <a:pt x="317" y="201"/>
                  </a:cubicBezTo>
                  <a:cubicBezTo>
                    <a:pt x="507" y="201"/>
                    <a:pt x="507" y="201"/>
                    <a:pt x="507" y="201"/>
                  </a:cubicBezTo>
                  <a:cubicBezTo>
                    <a:pt x="507" y="348"/>
                    <a:pt x="507" y="348"/>
                    <a:pt x="507" y="348"/>
                  </a:cubicBezTo>
                  <a:cubicBezTo>
                    <a:pt x="317" y="348"/>
                    <a:pt x="317" y="348"/>
                    <a:pt x="317" y="348"/>
                  </a:cubicBezTo>
                  <a:cubicBezTo>
                    <a:pt x="317" y="652"/>
                    <a:pt x="317" y="652"/>
                    <a:pt x="317" y="652"/>
                  </a:cubicBezTo>
                  <a:cubicBezTo>
                    <a:pt x="317" y="721"/>
                    <a:pt x="337" y="765"/>
                    <a:pt x="413" y="765"/>
                  </a:cubicBezTo>
                  <a:cubicBezTo>
                    <a:pt x="444" y="765"/>
                    <a:pt x="486" y="759"/>
                    <a:pt x="507" y="743"/>
                  </a:cubicBezTo>
                  <a:cubicBezTo>
                    <a:pt x="507" y="889"/>
                    <a:pt x="507" y="889"/>
                    <a:pt x="507" y="889"/>
                  </a:cubicBezTo>
                  <a:cubicBezTo>
                    <a:pt x="471" y="906"/>
                    <a:pt x="411" y="912"/>
                    <a:pt x="370" y="912"/>
                  </a:cubicBezTo>
                  <a:cubicBezTo>
                    <a:pt x="186" y="912"/>
                    <a:pt x="143" y="830"/>
                    <a:pt x="143" y="666"/>
                  </a:cubicBezTo>
                  <a:cubicBezTo>
                    <a:pt x="143" y="348"/>
                    <a:pt x="143" y="348"/>
                    <a:pt x="143" y="348"/>
                  </a:cubicBezTo>
                  <a:lnTo>
                    <a:pt x="0" y="3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9"/>
            <p:cNvSpPr>
              <a:spLocks noSelect="1" noEditPoints="1"/>
            </p:cNvSpPr>
            <p:nvPr/>
          </p:nvSpPr>
          <p:spPr bwMode="auto">
            <a:xfrm>
              <a:off x="2286" y="754"/>
              <a:ext cx="198" cy="206"/>
            </a:xfrm>
            <a:custGeom>
              <a:avLst/>
              <a:gdLst/>
              <a:ahLst/>
              <a:cxnLst>
                <a:cxn ang="0">
                  <a:pos x="529" y="295"/>
                </a:cxn>
                <a:cxn ang="0">
                  <a:pos x="352" y="131"/>
                </a:cxn>
                <a:cxn ang="0">
                  <a:pos x="173" y="295"/>
                </a:cxn>
                <a:cxn ang="0">
                  <a:pos x="529" y="295"/>
                </a:cxn>
                <a:cxn ang="0">
                  <a:pos x="173" y="426"/>
                </a:cxn>
                <a:cxn ang="0">
                  <a:pos x="360" y="590"/>
                </a:cxn>
                <a:cxn ang="0">
                  <a:pos x="546" y="496"/>
                </a:cxn>
                <a:cxn ang="0">
                  <a:pos x="671" y="590"/>
                </a:cxn>
                <a:cxn ang="0">
                  <a:pos x="377" y="729"/>
                </a:cxn>
                <a:cxn ang="0">
                  <a:pos x="0" y="365"/>
                </a:cxn>
                <a:cxn ang="0">
                  <a:pos x="377" y="0"/>
                </a:cxn>
                <a:cxn ang="0">
                  <a:pos x="702" y="378"/>
                </a:cxn>
                <a:cxn ang="0">
                  <a:pos x="702" y="426"/>
                </a:cxn>
                <a:cxn ang="0">
                  <a:pos x="173" y="426"/>
                </a:cxn>
              </a:cxnLst>
              <a:rect l="0" t="0" r="r" b="b"/>
              <a:pathLst>
                <a:path w="702" h="729">
                  <a:moveTo>
                    <a:pt x="529" y="295"/>
                  </a:moveTo>
                  <a:cubicBezTo>
                    <a:pt x="527" y="194"/>
                    <a:pt x="461" y="131"/>
                    <a:pt x="352" y="131"/>
                  </a:cubicBezTo>
                  <a:cubicBezTo>
                    <a:pt x="250" y="131"/>
                    <a:pt x="186" y="196"/>
                    <a:pt x="173" y="295"/>
                  </a:cubicBezTo>
                  <a:lnTo>
                    <a:pt x="529" y="295"/>
                  </a:lnTo>
                  <a:close/>
                  <a:moveTo>
                    <a:pt x="173" y="426"/>
                  </a:moveTo>
                  <a:cubicBezTo>
                    <a:pt x="185" y="528"/>
                    <a:pt x="263" y="590"/>
                    <a:pt x="360" y="590"/>
                  </a:cubicBezTo>
                  <a:cubicBezTo>
                    <a:pt x="446" y="590"/>
                    <a:pt x="503" y="550"/>
                    <a:pt x="546" y="496"/>
                  </a:cubicBezTo>
                  <a:cubicBezTo>
                    <a:pt x="671" y="590"/>
                    <a:pt x="671" y="590"/>
                    <a:pt x="671" y="590"/>
                  </a:cubicBezTo>
                  <a:cubicBezTo>
                    <a:pt x="590" y="690"/>
                    <a:pt x="487" y="729"/>
                    <a:pt x="377" y="729"/>
                  </a:cubicBezTo>
                  <a:cubicBezTo>
                    <a:pt x="167" y="729"/>
                    <a:pt x="0" y="583"/>
                    <a:pt x="0" y="365"/>
                  </a:cubicBezTo>
                  <a:cubicBezTo>
                    <a:pt x="0" y="146"/>
                    <a:pt x="167" y="0"/>
                    <a:pt x="377" y="0"/>
                  </a:cubicBezTo>
                  <a:cubicBezTo>
                    <a:pt x="571" y="0"/>
                    <a:pt x="702" y="136"/>
                    <a:pt x="702" y="378"/>
                  </a:cubicBezTo>
                  <a:cubicBezTo>
                    <a:pt x="702" y="426"/>
                    <a:pt x="702" y="426"/>
                    <a:pt x="702" y="426"/>
                  </a:cubicBezTo>
                  <a:lnTo>
                    <a:pt x="173" y="4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10"/>
            <p:cNvSpPr>
              <a:spLocks noSelect="1"/>
            </p:cNvSpPr>
            <p:nvPr/>
          </p:nvSpPr>
          <p:spPr bwMode="auto">
            <a:xfrm>
              <a:off x="2530" y="754"/>
              <a:ext cx="124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74" y="18"/>
                </a:cxn>
                <a:cxn ang="0">
                  <a:pos x="174" y="128"/>
                </a:cxn>
                <a:cxn ang="0">
                  <a:pos x="177" y="128"/>
                </a:cxn>
                <a:cxn ang="0">
                  <a:pos x="382" y="0"/>
                </a:cxn>
                <a:cxn ang="0">
                  <a:pos x="444" y="11"/>
                </a:cxn>
                <a:cxn ang="0">
                  <a:pos x="444" y="178"/>
                </a:cxn>
                <a:cxn ang="0">
                  <a:pos x="360" y="165"/>
                </a:cxn>
                <a:cxn ang="0">
                  <a:pos x="174" y="340"/>
                </a:cxn>
                <a:cxn ang="0">
                  <a:pos x="174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444" h="712">
                  <a:moveTo>
                    <a:pt x="0" y="18"/>
                  </a:moveTo>
                  <a:cubicBezTo>
                    <a:pt x="174" y="18"/>
                    <a:pt x="174" y="18"/>
                    <a:pt x="174" y="18"/>
                  </a:cubicBezTo>
                  <a:cubicBezTo>
                    <a:pt x="174" y="128"/>
                    <a:pt x="174" y="128"/>
                    <a:pt x="174" y="128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214" y="48"/>
                    <a:pt x="291" y="0"/>
                    <a:pt x="382" y="0"/>
                  </a:cubicBezTo>
                  <a:cubicBezTo>
                    <a:pt x="404" y="0"/>
                    <a:pt x="424" y="5"/>
                    <a:pt x="444" y="11"/>
                  </a:cubicBezTo>
                  <a:cubicBezTo>
                    <a:pt x="444" y="178"/>
                    <a:pt x="444" y="178"/>
                    <a:pt x="444" y="178"/>
                  </a:cubicBezTo>
                  <a:cubicBezTo>
                    <a:pt x="415" y="171"/>
                    <a:pt x="388" y="165"/>
                    <a:pt x="360" y="165"/>
                  </a:cubicBezTo>
                  <a:cubicBezTo>
                    <a:pt x="197" y="165"/>
                    <a:pt x="174" y="303"/>
                    <a:pt x="174" y="340"/>
                  </a:cubicBezTo>
                  <a:cubicBezTo>
                    <a:pt x="174" y="712"/>
                    <a:pt x="174" y="712"/>
                    <a:pt x="174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11"/>
            <p:cNvSpPr>
              <a:spLocks noSelect="1" noEditPoints="1"/>
            </p:cNvSpPr>
            <p:nvPr/>
          </p:nvSpPr>
          <p:spPr bwMode="auto">
            <a:xfrm>
              <a:off x="2672" y="646"/>
              <a:ext cx="210" cy="314"/>
            </a:xfrm>
            <a:custGeom>
              <a:avLst/>
              <a:gdLst/>
              <a:ahLst/>
              <a:cxnLst>
                <a:cxn ang="0">
                  <a:pos x="377" y="954"/>
                </a:cxn>
                <a:cxn ang="0">
                  <a:pos x="581" y="746"/>
                </a:cxn>
                <a:cxn ang="0">
                  <a:pos x="377" y="538"/>
                </a:cxn>
                <a:cxn ang="0">
                  <a:pos x="173" y="746"/>
                </a:cxn>
                <a:cxn ang="0">
                  <a:pos x="377" y="954"/>
                </a:cxn>
                <a:cxn ang="0">
                  <a:pos x="584" y="989"/>
                </a:cxn>
                <a:cxn ang="0">
                  <a:pos x="581" y="989"/>
                </a:cxn>
                <a:cxn ang="0">
                  <a:pos x="342" y="1110"/>
                </a:cxn>
                <a:cxn ang="0">
                  <a:pos x="0" y="746"/>
                </a:cxn>
                <a:cxn ang="0">
                  <a:pos x="335" y="381"/>
                </a:cxn>
                <a:cxn ang="0">
                  <a:pos x="571" y="487"/>
                </a:cxn>
                <a:cxn ang="0">
                  <a:pos x="575" y="487"/>
                </a:cxn>
                <a:cxn ang="0">
                  <a:pos x="575" y="0"/>
                </a:cxn>
                <a:cxn ang="0">
                  <a:pos x="749" y="0"/>
                </a:cxn>
                <a:cxn ang="0">
                  <a:pos x="749" y="1093"/>
                </a:cxn>
                <a:cxn ang="0">
                  <a:pos x="584" y="1093"/>
                </a:cxn>
                <a:cxn ang="0">
                  <a:pos x="584" y="989"/>
                </a:cxn>
              </a:cxnLst>
              <a:rect l="0" t="0" r="r" b="b"/>
              <a:pathLst>
                <a:path w="749" h="1110">
                  <a:moveTo>
                    <a:pt x="377" y="954"/>
                  </a:moveTo>
                  <a:cubicBezTo>
                    <a:pt x="504" y="954"/>
                    <a:pt x="581" y="854"/>
                    <a:pt x="581" y="746"/>
                  </a:cubicBezTo>
                  <a:cubicBezTo>
                    <a:pt x="581" y="637"/>
                    <a:pt x="504" y="538"/>
                    <a:pt x="377" y="538"/>
                  </a:cubicBezTo>
                  <a:cubicBezTo>
                    <a:pt x="250" y="538"/>
                    <a:pt x="173" y="637"/>
                    <a:pt x="173" y="746"/>
                  </a:cubicBezTo>
                  <a:cubicBezTo>
                    <a:pt x="173" y="854"/>
                    <a:pt x="250" y="954"/>
                    <a:pt x="377" y="954"/>
                  </a:cubicBezTo>
                  <a:close/>
                  <a:moveTo>
                    <a:pt x="584" y="989"/>
                  </a:moveTo>
                  <a:cubicBezTo>
                    <a:pt x="581" y="989"/>
                    <a:pt x="581" y="989"/>
                    <a:pt x="581" y="989"/>
                  </a:cubicBezTo>
                  <a:cubicBezTo>
                    <a:pt x="530" y="1073"/>
                    <a:pt x="439" y="1110"/>
                    <a:pt x="342" y="1110"/>
                  </a:cubicBezTo>
                  <a:cubicBezTo>
                    <a:pt x="128" y="1110"/>
                    <a:pt x="0" y="951"/>
                    <a:pt x="0" y="746"/>
                  </a:cubicBezTo>
                  <a:cubicBezTo>
                    <a:pt x="0" y="540"/>
                    <a:pt x="137" y="381"/>
                    <a:pt x="335" y="381"/>
                  </a:cubicBezTo>
                  <a:cubicBezTo>
                    <a:pt x="465" y="381"/>
                    <a:pt x="535" y="442"/>
                    <a:pt x="571" y="487"/>
                  </a:cubicBezTo>
                  <a:cubicBezTo>
                    <a:pt x="575" y="487"/>
                    <a:pt x="575" y="487"/>
                    <a:pt x="575" y="487"/>
                  </a:cubicBezTo>
                  <a:cubicBezTo>
                    <a:pt x="575" y="0"/>
                    <a:pt x="575" y="0"/>
                    <a:pt x="575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749" y="1093"/>
                    <a:pt x="749" y="1093"/>
                    <a:pt x="749" y="1093"/>
                  </a:cubicBezTo>
                  <a:cubicBezTo>
                    <a:pt x="584" y="1093"/>
                    <a:pt x="584" y="1093"/>
                    <a:pt x="584" y="1093"/>
                  </a:cubicBezTo>
                  <a:lnTo>
                    <a:pt x="584" y="98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12"/>
            <p:cNvSpPr>
              <a:spLocks noSelect="1" noEditPoints="1"/>
            </p:cNvSpPr>
            <p:nvPr/>
          </p:nvSpPr>
          <p:spPr bwMode="auto">
            <a:xfrm>
              <a:off x="2924" y="754"/>
              <a:ext cx="180" cy="206"/>
            </a:xfrm>
            <a:custGeom>
              <a:avLst/>
              <a:gdLst/>
              <a:ahLst/>
              <a:cxnLst>
                <a:cxn ang="0">
                  <a:pos x="470" y="401"/>
                </a:cxn>
                <a:cxn ang="0">
                  <a:pos x="434" y="401"/>
                </a:cxn>
                <a:cxn ang="0">
                  <a:pos x="173" y="508"/>
                </a:cxn>
                <a:cxn ang="0">
                  <a:pos x="295" y="599"/>
                </a:cxn>
                <a:cxn ang="0">
                  <a:pos x="470" y="440"/>
                </a:cxn>
                <a:cxn ang="0">
                  <a:pos x="470" y="401"/>
                </a:cxn>
                <a:cxn ang="0">
                  <a:pos x="480" y="616"/>
                </a:cxn>
                <a:cxn ang="0">
                  <a:pos x="476" y="616"/>
                </a:cxn>
                <a:cxn ang="0">
                  <a:pos x="253" y="729"/>
                </a:cxn>
                <a:cxn ang="0">
                  <a:pos x="0" y="521"/>
                </a:cxn>
                <a:cxn ang="0">
                  <a:pos x="437" y="279"/>
                </a:cxn>
                <a:cxn ang="0">
                  <a:pos x="480" y="279"/>
                </a:cxn>
                <a:cxn ang="0">
                  <a:pos x="480" y="261"/>
                </a:cxn>
                <a:cxn ang="0">
                  <a:pos x="321" y="131"/>
                </a:cxn>
                <a:cxn ang="0">
                  <a:pos x="136" y="203"/>
                </a:cxn>
                <a:cxn ang="0">
                  <a:pos x="45" y="112"/>
                </a:cxn>
                <a:cxn ang="0">
                  <a:pos x="340" y="0"/>
                </a:cxn>
                <a:cxn ang="0">
                  <a:pos x="636" y="313"/>
                </a:cxn>
                <a:cxn ang="0">
                  <a:pos x="636" y="712"/>
                </a:cxn>
                <a:cxn ang="0">
                  <a:pos x="480" y="712"/>
                </a:cxn>
                <a:cxn ang="0">
                  <a:pos x="480" y="616"/>
                </a:cxn>
              </a:cxnLst>
              <a:rect l="0" t="0" r="r" b="b"/>
              <a:pathLst>
                <a:path w="636" h="729">
                  <a:moveTo>
                    <a:pt x="470" y="401"/>
                  </a:moveTo>
                  <a:cubicBezTo>
                    <a:pt x="434" y="401"/>
                    <a:pt x="434" y="401"/>
                    <a:pt x="434" y="401"/>
                  </a:cubicBezTo>
                  <a:cubicBezTo>
                    <a:pt x="338" y="401"/>
                    <a:pt x="173" y="408"/>
                    <a:pt x="173" y="508"/>
                  </a:cubicBezTo>
                  <a:cubicBezTo>
                    <a:pt x="173" y="572"/>
                    <a:pt x="238" y="599"/>
                    <a:pt x="295" y="599"/>
                  </a:cubicBezTo>
                  <a:cubicBezTo>
                    <a:pt x="413" y="599"/>
                    <a:pt x="470" y="537"/>
                    <a:pt x="470" y="440"/>
                  </a:cubicBezTo>
                  <a:lnTo>
                    <a:pt x="470" y="401"/>
                  </a:lnTo>
                  <a:close/>
                  <a:moveTo>
                    <a:pt x="480" y="616"/>
                  </a:moveTo>
                  <a:cubicBezTo>
                    <a:pt x="476" y="616"/>
                    <a:pt x="476" y="616"/>
                    <a:pt x="476" y="616"/>
                  </a:cubicBezTo>
                  <a:cubicBezTo>
                    <a:pt x="426" y="694"/>
                    <a:pt x="345" y="729"/>
                    <a:pt x="253" y="729"/>
                  </a:cubicBezTo>
                  <a:cubicBezTo>
                    <a:pt x="124" y="729"/>
                    <a:pt x="0" y="658"/>
                    <a:pt x="0" y="521"/>
                  </a:cubicBezTo>
                  <a:cubicBezTo>
                    <a:pt x="0" y="295"/>
                    <a:pt x="263" y="279"/>
                    <a:pt x="437" y="279"/>
                  </a:cubicBezTo>
                  <a:cubicBezTo>
                    <a:pt x="480" y="279"/>
                    <a:pt x="480" y="279"/>
                    <a:pt x="480" y="279"/>
                  </a:cubicBezTo>
                  <a:cubicBezTo>
                    <a:pt x="480" y="261"/>
                    <a:pt x="480" y="261"/>
                    <a:pt x="480" y="261"/>
                  </a:cubicBezTo>
                  <a:cubicBezTo>
                    <a:pt x="480" y="175"/>
                    <a:pt x="413" y="131"/>
                    <a:pt x="321" y="131"/>
                  </a:cubicBezTo>
                  <a:cubicBezTo>
                    <a:pt x="249" y="131"/>
                    <a:pt x="182" y="159"/>
                    <a:pt x="136" y="203"/>
                  </a:cubicBezTo>
                  <a:cubicBezTo>
                    <a:pt x="45" y="112"/>
                    <a:pt x="45" y="112"/>
                    <a:pt x="45" y="112"/>
                  </a:cubicBezTo>
                  <a:cubicBezTo>
                    <a:pt x="121" y="34"/>
                    <a:pt x="230" y="0"/>
                    <a:pt x="340" y="0"/>
                  </a:cubicBezTo>
                  <a:cubicBezTo>
                    <a:pt x="636" y="0"/>
                    <a:pt x="636" y="214"/>
                    <a:pt x="636" y="313"/>
                  </a:cubicBezTo>
                  <a:cubicBezTo>
                    <a:pt x="636" y="712"/>
                    <a:pt x="636" y="712"/>
                    <a:pt x="636" y="712"/>
                  </a:cubicBezTo>
                  <a:cubicBezTo>
                    <a:pt x="480" y="712"/>
                    <a:pt x="480" y="712"/>
                    <a:pt x="480" y="712"/>
                  </a:cubicBezTo>
                  <a:lnTo>
                    <a:pt x="480" y="6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13"/>
            <p:cNvSpPr>
              <a:spLocks noSelect="1"/>
            </p:cNvSpPr>
            <p:nvPr/>
          </p:nvSpPr>
          <p:spPr bwMode="auto">
            <a:xfrm>
              <a:off x="3154" y="754"/>
              <a:ext cx="302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65" y="18"/>
                </a:cxn>
                <a:cxn ang="0">
                  <a:pos x="165" y="126"/>
                </a:cxn>
                <a:cxn ang="0">
                  <a:pos x="168" y="126"/>
                </a:cxn>
                <a:cxn ang="0">
                  <a:pos x="381" y="0"/>
                </a:cxn>
                <a:cxn ang="0">
                  <a:pos x="598" y="129"/>
                </a:cxn>
                <a:cxn ang="0">
                  <a:pos x="826" y="0"/>
                </a:cxn>
                <a:cxn ang="0">
                  <a:pos x="1076" y="298"/>
                </a:cxn>
                <a:cxn ang="0">
                  <a:pos x="1076" y="712"/>
                </a:cxn>
                <a:cxn ang="0">
                  <a:pos x="903" y="712"/>
                </a:cxn>
                <a:cxn ang="0">
                  <a:pos x="903" y="318"/>
                </a:cxn>
                <a:cxn ang="0">
                  <a:pos x="774" y="157"/>
                </a:cxn>
                <a:cxn ang="0">
                  <a:pos x="625" y="336"/>
                </a:cxn>
                <a:cxn ang="0">
                  <a:pos x="625" y="712"/>
                </a:cxn>
                <a:cxn ang="0">
                  <a:pos x="452" y="712"/>
                </a:cxn>
                <a:cxn ang="0">
                  <a:pos x="452" y="298"/>
                </a:cxn>
                <a:cxn ang="0">
                  <a:pos x="333" y="157"/>
                </a:cxn>
                <a:cxn ang="0">
                  <a:pos x="174" y="333"/>
                </a:cxn>
                <a:cxn ang="0">
                  <a:pos x="174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1076" h="712">
                  <a:moveTo>
                    <a:pt x="0" y="18"/>
                  </a:moveTo>
                  <a:cubicBezTo>
                    <a:pt x="165" y="18"/>
                    <a:pt x="165" y="18"/>
                    <a:pt x="165" y="18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99" y="61"/>
                    <a:pt x="265" y="0"/>
                    <a:pt x="381" y="0"/>
                  </a:cubicBezTo>
                  <a:cubicBezTo>
                    <a:pt x="488" y="0"/>
                    <a:pt x="561" y="42"/>
                    <a:pt x="598" y="129"/>
                  </a:cubicBezTo>
                  <a:cubicBezTo>
                    <a:pt x="648" y="41"/>
                    <a:pt x="722" y="0"/>
                    <a:pt x="826" y="0"/>
                  </a:cubicBezTo>
                  <a:cubicBezTo>
                    <a:pt x="1011" y="0"/>
                    <a:pt x="1076" y="132"/>
                    <a:pt x="1076" y="298"/>
                  </a:cubicBezTo>
                  <a:cubicBezTo>
                    <a:pt x="1076" y="712"/>
                    <a:pt x="1076" y="712"/>
                    <a:pt x="1076" y="712"/>
                  </a:cubicBezTo>
                  <a:cubicBezTo>
                    <a:pt x="903" y="712"/>
                    <a:pt x="903" y="712"/>
                    <a:pt x="903" y="712"/>
                  </a:cubicBezTo>
                  <a:cubicBezTo>
                    <a:pt x="903" y="318"/>
                    <a:pt x="903" y="318"/>
                    <a:pt x="903" y="318"/>
                  </a:cubicBezTo>
                  <a:cubicBezTo>
                    <a:pt x="903" y="232"/>
                    <a:pt x="877" y="157"/>
                    <a:pt x="774" y="157"/>
                  </a:cubicBezTo>
                  <a:cubicBezTo>
                    <a:pt x="666" y="157"/>
                    <a:pt x="625" y="246"/>
                    <a:pt x="625" y="336"/>
                  </a:cubicBezTo>
                  <a:cubicBezTo>
                    <a:pt x="625" y="712"/>
                    <a:pt x="625" y="712"/>
                    <a:pt x="625" y="712"/>
                  </a:cubicBezTo>
                  <a:cubicBezTo>
                    <a:pt x="452" y="712"/>
                    <a:pt x="452" y="712"/>
                    <a:pt x="452" y="712"/>
                  </a:cubicBezTo>
                  <a:cubicBezTo>
                    <a:pt x="452" y="298"/>
                    <a:pt x="452" y="298"/>
                    <a:pt x="452" y="298"/>
                  </a:cubicBezTo>
                  <a:cubicBezTo>
                    <a:pt x="452" y="213"/>
                    <a:pt x="417" y="157"/>
                    <a:pt x="333" y="157"/>
                  </a:cubicBezTo>
                  <a:cubicBezTo>
                    <a:pt x="219" y="157"/>
                    <a:pt x="174" y="240"/>
                    <a:pt x="174" y="333"/>
                  </a:cubicBezTo>
                  <a:cubicBezTo>
                    <a:pt x="174" y="712"/>
                    <a:pt x="174" y="712"/>
                    <a:pt x="174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14"/>
            <p:cNvSpPr>
              <a:spLocks noSelect="1"/>
            </p:cNvSpPr>
            <p:nvPr/>
          </p:nvSpPr>
          <p:spPr bwMode="auto">
            <a:xfrm>
              <a:off x="1300" y="230"/>
              <a:ext cx="270" cy="304"/>
            </a:xfrm>
            <a:custGeom>
              <a:avLst/>
              <a:gdLst/>
              <a:ahLst/>
              <a:cxnLst>
                <a:cxn ang="0">
                  <a:pos x="964" y="975"/>
                </a:cxn>
                <a:cxn ang="0">
                  <a:pos x="541" y="1076"/>
                </a:cxn>
                <a:cxn ang="0">
                  <a:pos x="0" y="543"/>
                </a:cxn>
                <a:cxn ang="0">
                  <a:pos x="541" y="0"/>
                </a:cxn>
                <a:cxn ang="0">
                  <a:pos x="944" y="129"/>
                </a:cxn>
                <a:cxn ang="0">
                  <a:pos x="810" y="265"/>
                </a:cxn>
                <a:cxn ang="0">
                  <a:pos x="542" y="165"/>
                </a:cxn>
                <a:cxn ang="0">
                  <a:pos x="191" y="531"/>
                </a:cxn>
                <a:cxn ang="0">
                  <a:pos x="542" y="911"/>
                </a:cxn>
                <a:cxn ang="0">
                  <a:pos x="782" y="858"/>
                </a:cxn>
                <a:cxn ang="0">
                  <a:pos x="782" y="616"/>
                </a:cxn>
                <a:cxn ang="0">
                  <a:pos x="573" y="616"/>
                </a:cxn>
                <a:cxn ang="0">
                  <a:pos x="573" y="452"/>
                </a:cxn>
                <a:cxn ang="0">
                  <a:pos x="964" y="452"/>
                </a:cxn>
                <a:cxn ang="0">
                  <a:pos x="964" y="975"/>
                </a:cxn>
              </a:cxnLst>
              <a:rect l="0" t="0" r="r" b="b"/>
              <a:pathLst>
                <a:path w="964" h="1076">
                  <a:moveTo>
                    <a:pt x="964" y="975"/>
                  </a:moveTo>
                  <a:cubicBezTo>
                    <a:pt x="840" y="1042"/>
                    <a:pt x="698" y="1076"/>
                    <a:pt x="541" y="1076"/>
                  </a:cubicBezTo>
                  <a:cubicBezTo>
                    <a:pt x="225" y="1076"/>
                    <a:pt x="0" y="862"/>
                    <a:pt x="0" y="543"/>
                  </a:cubicBezTo>
                  <a:cubicBezTo>
                    <a:pt x="0" y="214"/>
                    <a:pt x="225" y="0"/>
                    <a:pt x="541" y="0"/>
                  </a:cubicBezTo>
                  <a:cubicBezTo>
                    <a:pt x="697" y="0"/>
                    <a:pt x="837" y="34"/>
                    <a:pt x="944" y="129"/>
                  </a:cubicBezTo>
                  <a:cubicBezTo>
                    <a:pt x="810" y="265"/>
                    <a:pt x="810" y="265"/>
                    <a:pt x="810" y="265"/>
                  </a:cubicBezTo>
                  <a:cubicBezTo>
                    <a:pt x="745" y="201"/>
                    <a:pt x="645" y="165"/>
                    <a:pt x="542" y="165"/>
                  </a:cubicBezTo>
                  <a:cubicBezTo>
                    <a:pt x="331" y="165"/>
                    <a:pt x="191" y="327"/>
                    <a:pt x="191" y="531"/>
                  </a:cubicBezTo>
                  <a:cubicBezTo>
                    <a:pt x="191" y="749"/>
                    <a:pt x="331" y="911"/>
                    <a:pt x="542" y="911"/>
                  </a:cubicBezTo>
                  <a:cubicBezTo>
                    <a:pt x="635" y="911"/>
                    <a:pt x="719" y="894"/>
                    <a:pt x="782" y="858"/>
                  </a:cubicBezTo>
                  <a:cubicBezTo>
                    <a:pt x="782" y="616"/>
                    <a:pt x="782" y="616"/>
                    <a:pt x="782" y="616"/>
                  </a:cubicBezTo>
                  <a:cubicBezTo>
                    <a:pt x="573" y="616"/>
                    <a:pt x="573" y="616"/>
                    <a:pt x="573" y="616"/>
                  </a:cubicBezTo>
                  <a:cubicBezTo>
                    <a:pt x="573" y="452"/>
                    <a:pt x="573" y="452"/>
                    <a:pt x="573" y="452"/>
                  </a:cubicBezTo>
                  <a:cubicBezTo>
                    <a:pt x="964" y="452"/>
                    <a:pt x="964" y="452"/>
                    <a:pt x="964" y="452"/>
                  </a:cubicBezTo>
                  <a:lnTo>
                    <a:pt x="964" y="975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15"/>
            <p:cNvSpPr>
              <a:spLocks noSelect="1" noEditPoints="1"/>
            </p:cNvSpPr>
            <p:nvPr/>
          </p:nvSpPr>
          <p:spPr bwMode="auto">
            <a:xfrm>
              <a:off x="1944" y="238"/>
              <a:ext cx="260" cy="288"/>
            </a:xfrm>
            <a:custGeom>
              <a:avLst/>
              <a:gdLst/>
              <a:ahLst/>
              <a:cxnLst>
                <a:cxn ang="0">
                  <a:pos x="318" y="859"/>
                </a:cxn>
                <a:cxn ang="0">
                  <a:pos x="733" y="512"/>
                </a:cxn>
                <a:cxn ang="0">
                  <a:pos x="348" y="165"/>
                </a:cxn>
                <a:cxn ang="0">
                  <a:pos x="182" y="165"/>
                </a:cxn>
                <a:cxn ang="0">
                  <a:pos x="182" y="859"/>
                </a:cxn>
                <a:cxn ang="0">
                  <a:pos x="318" y="859"/>
                </a:cxn>
                <a:cxn ang="0">
                  <a:pos x="0" y="0"/>
                </a:cxn>
                <a:cxn ang="0">
                  <a:pos x="403" y="0"/>
                </a:cxn>
                <a:cxn ang="0">
                  <a:pos x="924" y="512"/>
                </a:cxn>
                <a:cxn ang="0">
                  <a:pos x="381" y="1024"/>
                </a:cxn>
                <a:cxn ang="0">
                  <a:pos x="0" y="1024"/>
                </a:cxn>
                <a:cxn ang="0">
                  <a:pos x="0" y="0"/>
                </a:cxn>
              </a:cxnLst>
              <a:rect l="0" t="0" r="r" b="b"/>
              <a:pathLst>
                <a:path w="924" h="1024">
                  <a:moveTo>
                    <a:pt x="318" y="859"/>
                  </a:moveTo>
                  <a:cubicBezTo>
                    <a:pt x="546" y="859"/>
                    <a:pt x="733" y="761"/>
                    <a:pt x="733" y="512"/>
                  </a:cubicBezTo>
                  <a:cubicBezTo>
                    <a:pt x="733" y="264"/>
                    <a:pt x="571" y="165"/>
                    <a:pt x="348" y="165"/>
                  </a:cubicBezTo>
                  <a:cubicBezTo>
                    <a:pt x="182" y="165"/>
                    <a:pt x="182" y="165"/>
                    <a:pt x="182" y="165"/>
                  </a:cubicBezTo>
                  <a:cubicBezTo>
                    <a:pt x="182" y="859"/>
                    <a:pt x="182" y="859"/>
                    <a:pt x="182" y="859"/>
                  </a:cubicBezTo>
                  <a:lnTo>
                    <a:pt x="318" y="859"/>
                  </a:lnTo>
                  <a:close/>
                  <a:moveTo>
                    <a:pt x="0" y="0"/>
                  </a:moveTo>
                  <a:cubicBezTo>
                    <a:pt x="403" y="0"/>
                    <a:pt x="403" y="0"/>
                    <a:pt x="403" y="0"/>
                  </a:cubicBezTo>
                  <a:cubicBezTo>
                    <a:pt x="672" y="0"/>
                    <a:pt x="924" y="165"/>
                    <a:pt x="924" y="512"/>
                  </a:cubicBezTo>
                  <a:cubicBezTo>
                    <a:pt x="924" y="862"/>
                    <a:pt x="627" y="1024"/>
                    <a:pt x="381" y="1024"/>
                  </a:cubicBezTo>
                  <a:cubicBezTo>
                    <a:pt x="0" y="1024"/>
                    <a:pt x="0" y="1024"/>
                    <a:pt x="0" y="10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16"/>
            <p:cNvSpPr>
              <a:spLocks noSelect="1"/>
            </p:cNvSpPr>
            <p:nvPr/>
          </p:nvSpPr>
          <p:spPr bwMode="auto">
            <a:xfrm>
              <a:off x="1616" y="230"/>
              <a:ext cx="272" cy="304"/>
            </a:xfrm>
            <a:custGeom>
              <a:avLst/>
              <a:gdLst/>
              <a:ahLst/>
              <a:cxnLst>
                <a:cxn ang="0">
                  <a:pos x="965" y="975"/>
                </a:cxn>
                <a:cxn ang="0">
                  <a:pos x="541" y="1076"/>
                </a:cxn>
                <a:cxn ang="0">
                  <a:pos x="0" y="543"/>
                </a:cxn>
                <a:cxn ang="0">
                  <a:pos x="541" y="0"/>
                </a:cxn>
                <a:cxn ang="0">
                  <a:pos x="944" y="129"/>
                </a:cxn>
                <a:cxn ang="0">
                  <a:pos x="810" y="265"/>
                </a:cxn>
                <a:cxn ang="0">
                  <a:pos x="542" y="165"/>
                </a:cxn>
                <a:cxn ang="0">
                  <a:pos x="191" y="531"/>
                </a:cxn>
                <a:cxn ang="0">
                  <a:pos x="542" y="911"/>
                </a:cxn>
                <a:cxn ang="0">
                  <a:pos x="782" y="858"/>
                </a:cxn>
                <a:cxn ang="0">
                  <a:pos x="782" y="616"/>
                </a:cxn>
                <a:cxn ang="0">
                  <a:pos x="573" y="616"/>
                </a:cxn>
                <a:cxn ang="0">
                  <a:pos x="573" y="452"/>
                </a:cxn>
                <a:cxn ang="0">
                  <a:pos x="965" y="452"/>
                </a:cxn>
                <a:cxn ang="0">
                  <a:pos x="965" y="975"/>
                </a:cxn>
              </a:cxnLst>
              <a:rect l="0" t="0" r="r" b="b"/>
              <a:pathLst>
                <a:path w="965" h="1076">
                  <a:moveTo>
                    <a:pt x="965" y="975"/>
                  </a:moveTo>
                  <a:cubicBezTo>
                    <a:pt x="840" y="1042"/>
                    <a:pt x="699" y="1076"/>
                    <a:pt x="541" y="1076"/>
                  </a:cubicBezTo>
                  <a:cubicBezTo>
                    <a:pt x="226" y="1076"/>
                    <a:pt x="0" y="862"/>
                    <a:pt x="0" y="543"/>
                  </a:cubicBezTo>
                  <a:cubicBezTo>
                    <a:pt x="0" y="214"/>
                    <a:pt x="226" y="0"/>
                    <a:pt x="541" y="0"/>
                  </a:cubicBezTo>
                  <a:cubicBezTo>
                    <a:pt x="697" y="0"/>
                    <a:pt x="837" y="34"/>
                    <a:pt x="944" y="129"/>
                  </a:cubicBezTo>
                  <a:cubicBezTo>
                    <a:pt x="810" y="265"/>
                    <a:pt x="810" y="265"/>
                    <a:pt x="810" y="265"/>
                  </a:cubicBezTo>
                  <a:cubicBezTo>
                    <a:pt x="745" y="201"/>
                    <a:pt x="645" y="165"/>
                    <a:pt x="542" y="165"/>
                  </a:cubicBezTo>
                  <a:cubicBezTo>
                    <a:pt x="331" y="165"/>
                    <a:pt x="191" y="327"/>
                    <a:pt x="191" y="531"/>
                  </a:cubicBezTo>
                  <a:cubicBezTo>
                    <a:pt x="191" y="749"/>
                    <a:pt x="331" y="911"/>
                    <a:pt x="542" y="911"/>
                  </a:cubicBezTo>
                  <a:cubicBezTo>
                    <a:pt x="635" y="911"/>
                    <a:pt x="719" y="894"/>
                    <a:pt x="782" y="858"/>
                  </a:cubicBezTo>
                  <a:cubicBezTo>
                    <a:pt x="782" y="616"/>
                    <a:pt x="782" y="616"/>
                    <a:pt x="782" y="616"/>
                  </a:cubicBezTo>
                  <a:cubicBezTo>
                    <a:pt x="573" y="616"/>
                    <a:pt x="573" y="616"/>
                    <a:pt x="573" y="616"/>
                  </a:cubicBezTo>
                  <a:cubicBezTo>
                    <a:pt x="573" y="452"/>
                    <a:pt x="573" y="452"/>
                    <a:pt x="573" y="452"/>
                  </a:cubicBezTo>
                  <a:cubicBezTo>
                    <a:pt x="965" y="452"/>
                    <a:pt x="965" y="452"/>
                    <a:pt x="965" y="452"/>
                  </a:cubicBezTo>
                  <a:lnTo>
                    <a:pt x="965" y="975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1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noProof="1"/>
              <a:t>Klik om de modelstijlen te bewerken</a:t>
            </a:r>
          </a:p>
          <a:p>
            <a:pPr lvl="1"/>
            <a:r>
              <a:rPr lang="nl-NL" noProof="1"/>
              <a:t>Tweede niveau</a:t>
            </a:r>
          </a:p>
          <a:p>
            <a:pPr lvl="2"/>
            <a:r>
              <a:rPr lang="nl-NL" noProof="1"/>
              <a:t>Derde niveau</a:t>
            </a:r>
          </a:p>
          <a:p>
            <a:pPr lvl="3"/>
            <a:r>
              <a:rPr lang="nl-NL" noProof="1"/>
              <a:t>Vierde niveau</a:t>
            </a:r>
          </a:p>
          <a:p>
            <a:pPr lvl="4"/>
            <a:r>
              <a:rPr lang="nl-NL" noProof="1"/>
              <a:t>Vijfde niveau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"/>
          <p:cNvGrpSpPr>
            <a:grpSpLocks noChangeAspect="1"/>
          </p:cNvGrpSpPr>
          <p:nvPr userDrawn="1"/>
        </p:nvGrpSpPr>
        <p:grpSpPr bwMode="auto">
          <a:xfrm>
            <a:off x="0" y="3176"/>
            <a:ext cx="18288000" cy="13709650"/>
            <a:chOff x="0" y="2"/>
            <a:chExt cx="11520" cy="8636"/>
          </a:xfrm>
        </p:grpSpPr>
        <p:sp>
          <p:nvSpPr>
            <p:cNvPr id="9" name="Rectangle 5"/>
            <p:cNvSpPr>
              <a:spLocks noSelect="1" noChangeArrowheads="1"/>
            </p:cNvSpPr>
            <p:nvPr/>
          </p:nvSpPr>
          <p:spPr bwMode="auto">
            <a:xfrm>
              <a:off x="8" y="2"/>
              <a:ext cx="11512" cy="8636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Rectangle 6"/>
            <p:cNvSpPr>
              <a:spLocks noSelect="1" noChangeArrowheads="1"/>
            </p:cNvSpPr>
            <p:nvPr/>
          </p:nvSpPr>
          <p:spPr bwMode="auto">
            <a:xfrm>
              <a:off x="0" y="2"/>
              <a:ext cx="992" cy="86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7"/>
            <p:cNvSpPr>
              <a:spLocks noSelect="1"/>
            </p:cNvSpPr>
            <p:nvPr/>
          </p:nvSpPr>
          <p:spPr bwMode="auto">
            <a:xfrm>
              <a:off x="230" y="1494"/>
              <a:ext cx="536" cy="536"/>
            </a:xfrm>
            <a:custGeom>
              <a:avLst/>
              <a:gdLst/>
              <a:ahLst/>
              <a:cxnLst>
                <a:cxn ang="0">
                  <a:pos x="0" y="214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0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4"/>
                </a:cxn>
                <a:cxn ang="0">
                  <a:pos x="214" y="268"/>
                </a:cxn>
                <a:cxn ang="0">
                  <a:pos x="134" y="187"/>
                </a:cxn>
                <a:cxn ang="0">
                  <a:pos x="54" y="268"/>
                </a:cxn>
                <a:cxn ang="0">
                  <a:pos x="0" y="214"/>
                </a:cxn>
              </a:cxnLst>
              <a:rect l="0" t="0" r="r" b="b"/>
              <a:pathLst>
                <a:path w="268" h="268">
                  <a:moveTo>
                    <a:pt x="0" y="214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0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4"/>
                  </a:lnTo>
                  <a:lnTo>
                    <a:pt x="214" y="268"/>
                  </a:lnTo>
                  <a:lnTo>
                    <a:pt x="134" y="187"/>
                  </a:lnTo>
                  <a:lnTo>
                    <a:pt x="54" y="268"/>
                  </a:lnTo>
                  <a:lnTo>
                    <a:pt x="0" y="2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8"/>
            <p:cNvSpPr>
              <a:spLocks noSelect="1"/>
            </p:cNvSpPr>
            <p:nvPr/>
          </p:nvSpPr>
          <p:spPr bwMode="auto">
            <a:xfrm>
              <a:off x="230" y="206"/>
              <a:ext cx="536" cy="536"/>
            </a:xfrm>
            <a:custGeom>
              <a:avLst/>
              <a:gdLst/>
              <a:ahLst/>
              <a:cxnLst>
                <a:cxn ang="0">
                  <a:pos x="0" y="215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1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5"/>
                </a:cxn>
                <a:cxn ang="0">
                  <a:pos x="214" y="268"/>
                </a:cxn>
                <a:cxn ang="0">
                  <a:pos x="134" y="188"/>
                </a:cxn>
                <a:cxn ang="0">
                  <a:pos x="54" y="268"/>
                </a:cxn>
                <a:cxn ang="0">
                  <a:pos x="0" y="215"/>
                </a:cxn>
              </a:cxnLst>
              <a:rect l="0" t="0" r="r" b="b"/>
              <a:pathLst>
                <a:path w="268" h="268">
                  <a:moveTo>
                    <a:pt x="0" y="215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1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5"/>
                  </a:lnTo>
                  <a:lnTo>
                    <a:pt x="214" y="268"/>
                  </a:lnTo>
                  <a:lnTo>
                    <a:pt x="134" y="188"/>
                  </a:lnTo>
                  <a:lnTo>
                    <a:pt x="54" y="268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9"/>
            <p:cNvSpPr>
              <a:spLocks noSelect="1"/>
            </p:cNvSpPr>
            <p:nvPr/>
          </p:nvSpPr>
          <p:spPr bwMode="auto">
            <a:xfrm>
              <a:off x="230" y="850"/>
              <a:ext cx="536" cy="536"/>
            </a:xfrm>
            <a:custGeom>
              <a:avLst/>
              <a:gdLst/>
              <a:ahLst/>
              <a:cxnLst>
                <a:cxn ang="0">
                  <a:pos x="0" y="215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1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5"/>
                </a:cxn>
                <a:cxn ang="0">
                  <a:pos x="214" y="268"/>
                </a:cxn>
                <a:cxn ang="0">
                  <a:pos x="134" y="188"/>
                </a:cxn>
                <a:cxn ang="0">
                  <a:pos x="54" y="268"/>
                </a:cxn>
                <a:cxn ang="0">
                  <a:pos x="0" y="215"/>
                </a:cxn>
              </a:cxnLst>
              <a:rect l="0" t="0" r="r" b="b"/>
              <a:pathLst>
                <a:path w="268" h="268">
                  <a:moveTo>
                    <a:pt x="0" y="215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1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5"/>
                  </a:lnTo>
                  <a:lnTo>
                    <a:pt x="214" y="268"/>
                  </a:lnTo>
                  <a:lnTo>
                    <a:pt x="134" y="188"/>
                  </a:lnTo>
                  <a:lnTo>
                    <a:pt x="54" y="268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962090" y="3517898"/>
            <a:ext cx="14688000" cy="3672000"/>
          </a:xfrm>
        </p:spPr>
        <p:txBody>
          <a:bodyPr anchor="t" anchorCtr="0"/>
          <a:lstStyle>
            <a:lvl1pPr algn="l">
              <a:defRPr sz="11000">
                <a:solidFill>
                  <a:schemeClr val="bg1"/>
                </a:solidFill>
              </a:defRPr>
            </a:lvl1pPr>
          </a:lstStyle>
          <a:p>
            <a:r>
              <a:rPr lang="nl-NL" noProof="1"/>
              <a:t>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962090" y="7207572"/>
            <a:ext cx="14688000" cy="3505200"/>
          </a:xfrm>
        </p:spPr>
        <p:txBody>
          <a:bodyPr/>
          <a:lstStyle>
            <a:lvl1pPr marL="0" indent="0" algn="l">
              <a:buNone/>
              <a:defRPr sz="7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1"/>
              <a:t>jaar / 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774200" y="12714018"/>
            <a:ext cx="4267200" cy="730250"/>
          </a:xfrm>
          <a:prstGeom prst="rect">
            <a:avLst/>
          </a:prstGeom>
        </p:spPr>
        <p:txBody>
          <a:bodyPr/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fld id="{AE55C517-0BEC-46AF-A009-46288DC1401A}" type="datetime4">
              <a:rPr lang="nl-NL" noProof="1" smtClean="0"/>
              <a:pPr/>
              <a:t>30 juni 2026</a:t>
            </a:fld>
            <a:endParaRPr lang="nl-NL" noProof="1"/>
          </a:p>
        </p:txBody>
      </p:sp>
      <p:grpSp>
        <p:nvGrpSpPr>
          <p:cNvPr id="31" name="Group 4"/>
          <p:cNvGrpSpPr>
            <a:grpSpLocks noChangeAspect="1"/>
          </p:cNvGrpSpPr>
          <p:nvPr userDrawn="1"/>
        </p:nvGrpSpPr>
        <p:grpSpPr bwMode="auto">
          <a:xfrm>
            <a:off x="2035176" y="365126"/>
            <a:ext cx="3451226" cy="1158876"/>
            <a:chOff x="1282" y="230"/>
            <a:chExt cx="2174" cy="730"/>
          </a:xfrm>
        </p:grpSpPr>
        <p:sp>
          <p:nvSpPr>
            <p:cNvPr id="33" name="Freeform 5"/>
            <p:cNvSpPr>
              <a:spLocks noSelect="1" noEditPoints="1"/>
            </p:cNvSpPr>
            <p:nvPr/>
          </p:nvSpPr>
          <p:spPr bwMode="auto">
            <a:xfrm>
              <a:off x="1282" y="666"/>
              <a:ext cx="294" cy="288"/>
            </a:xfrm>
            <a:custGeom>
              <a:avLst/>
              <a:gdLst/>
              <a:ahLst/>
              <a:cxnLst>
                <a:cxn ang="0">
                  <a:pos x="95" y="89"/>
                </a:cxn>
                <a:cxn ang="0">
                  <a:pos x="73" y="31"/>
                </a:cxn>
                <a:cxn ang="0">
                  <a:pos x="51" y="89"/>
                </a:cxn>
                <a:cxn ang="0">
                  <a:pos x="95" y="89"/>
                </a:cxn>
                <a:cxn ang="0">
                  <a:pos x="63" y="0"/>
                </a:cxn>
                <a:cxn ang="0">
                  <a:pos x="85" y="0"/>
                </a:cxn>
                <a:cxn ang="0">
                  <a:pos x="147" y="144"/>
                </a:cxn>
                <a:cxn ang="0">
                  <a:pos x="118" y="144"/>
                </a:cxn>
                <a:cxn ang="0">
                  <a:pos x="104" y="111"/>
                </a:cxn>
                <a:cxn ang="0">
                  <a:pos x="42" y="111"/>
                </a:cxn>
                <a:cxn ang="0">
                  <a:pos x="29" y="144"/>
                </a:cxn>
                <a:cxn ang="0">
                  <a:pos x="0" y="144"/>
                </a:cxn>
                <a:cxn ang="0">
                  <a:pos x="63" y="0"/>
                </a:cxn>
              </a:cxnLst>
              <a:rect l="0" t="0" r="r" b="b"/>
              <a:pathLst>
                <a:path w="147" h="144">
                  <a:moveTo>
                    <a:pt x="95" y="89"/>
                  </a:moveTo>
                  <a:lnTo>
                    <a:pt x="73" y="31"/>
                  </a:lnTo>
                  <a:lnTo>
                    <a:pt x="51" y="89"/>
                  </a:lnTo>
                  <a:lnTo>
                    <a:pt x="95" y="89"/>
                  </a:lnTo>
                  <a:close/>
                  <a:moveTo>
                    <a:pt x="63" y="0"/>
                  </a:moveTo>
                  <a:lnTo>
                    <a:pt x="85" y="0"/>
                  </a:lnTo>
                  <a:lnTo>
                    <a:pt x="147" y="144"/>
                  </a:lnTo>
                  <a:lnTo>
                    <a:pt x="118" y="144"/>
                  </a:lnTo>
                  <a:lnTo>
                    <a:pt x="104" y="111"/>
                  </a:lnTo>
                  <a:lnTo>
                    <a:pt x="42" y="111"/>
                  </a:lnTo>
                  <a:lnTo>
                    <a:pt x="29" y="144"/>
                  </a:lnTo>
                  <a:lnTo>
                    <a:pt x="0" y="14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6"/>
            <p:cNvSpPr>
              <a:spLocks noSelect="1"/>
            </p:cNvSpPr>
            <p:nvPr/>
          </p:nvSpPr>
          <p:spPr bwMode="auto">
            <a:xfrm>
              <a:off x="1602" y="754"/>
              <a:ext cx="302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65" y="18"/>
                </a:cxn>
                <a:cxn ang="0">
                  <a:pos x="165" y="126"/>
                </a:cxn>
                <a:cxn ang="0">
                  <a:pos x="167" y="126"/>
                </a:cxn>
                <a:cxn ang="0">
                  <a:pos x="380" y="0"/>
                </a:cxn>
                <a:cxn ang="0">
                  <a:pos x="597" y="129"/>
                </a:cxn>
                <a:cxn ang="0">
                  <a:pos x="825" y="0"/>
                </a:cxn>
                <a:cxn ang="0">
                  <a:pos x="1075" y="298"/>
                </a:cxn>
                <a:cxn ang="0">
                  <a:pos x="1075" y="712"/>
                </a:cxn>
                <a:cxn ang="0">
                  <a:pos x="902" y="712"/>
                </a:cxn>
                <a:cxn ang="0">
                  <a:pos x="902" y="318"/>
                </a:cxn>
                <a:cxn ang="0">
                  <a:pos x="773" y="157"/>
                </a:cxn>
                <a:cxn ang="0">
                  <a:pos x="624" y="336"/>
                </a:cxn>
                <a:cxn ang="0">
                  <a:pos x="624" y="712"/>
                </a:cxn>
                <a:cxn ang="0">
                  <a:pos x="451" y="712"/>
                </a:cxn>
                <a:cxn ang="0">
                  <a:pos x="451" y="298"/>
                </a:cxn>
                <a:cxn ang="0">
                  <a:pos x="332" y="157"/>
                </a:cxn>
                <a:cxn ang="0">
                  <a:pos x="173" y="333"/>
                </a:cxn>
                <a:cxn ang="0">
                  <a:pos x="173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1075" h="712">
                  <a:moveTo>
                    <a:pt x="0" y="18"/>
                  </a:moveTo>
                  <a:cubicBezTo>
                    <a:pt x="165" y="18"/>
                    <a:pt x="165" y="18"/>
                    <a:pt x="165" y="18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7" y="126"/>
                    <a:pt x="167" y="126"/>
                    <a:pt x="167" y="126"/>
                  </a:cubicBezTo>
                  <a:cubicBezTo>
                    <a:pt x="198" y="61"/>
                    <a:pt x="264" y="0"/>
                    <a:pt x="380" y="0"/>
                  </a:cubicBezTo>
                  <a:cubicBezTo>
                    <a:pt x="487" y="0"/>
                    <a:pt x="561" y="42"/>
                    <a:pt x="597" y="129"/>
                  </a:cubicBezTo>
                  <a:cubicBezTo>
                    <a:pt x="647" y="41"/>
                    <a:pt x="721" y="0"/>
                    <a:pt x="825" y="0"/>
                  </a:cubicBezTo>
                  <a:cubicBezTo>
                    <a:pt x="1010" y="0"/>
                    <a:pt x="1075" y="132"/>
                    <a:pt x="1075" y="298"/>
                  </a:cubicBezTo>
                  <a:cubicBezTo>
                    <a:pt x="1075" y="712"/>
                    <a:pt x="1075" y="712"/>
                    <a:pt x="1075" y="712"/>
                  </a:cubicBezTo>
                  <a:cubicBezTo>
                    <a:pt x="902" y="712"/>
                    <a:pt x="902" y="712"/>
                    <a:pt x="902" y="712"/>
                  </a:cubicBezTo>
                  <a:cubicBezTo>
                    <a:pt x="902" y="318"/>
                    <a:pt x="902" y="318"/>
                    <a:pt x="902" y="318"/>
                  </a:cubicBezTo>
                  <a:cubicBezTo>
                    <a:pt x="902" y="232"/>
                    <a:pt x="876" y="157"/>
                    <a:pt x="773" y="157"/>
                  </a:cubicBezTo>
                  <a:cubicBezTo>
                    <a:pt x="665" y="157"/>
                    <a:pt x="624" y="246"/>
                    <a:pt x="624" y="336"/>
                  </a:cubicBezTo>
                  <a:cubicBezTo>
                    <a:pt x="624" y="712"/>
                    <a:pt x="624" y="712"/>
                    <a:pt x="624" y="712"/>
                  </a:cubicBezTo>
                  <a:cubicBezTo>
                    <a:pt x="451" y="712"/>
                    <a:pt x="451" y="712"/>
                    <a:pt x="451" y="712"/>
                  </a:cubicBezTo>
                  <a:cubicBezTo>
                    <a:pt x="451" y="298"/>
                    <a:pt x="451" y="298"/>
                    <a:pt x="451" y="298"/>
                  </a:cubicBezTo>
                  <a:cubicBezTo>
                    <a:pt x="451" y="213"/>
                    <a:pt x="416" y="157"/>
                    <a:pt x="332" y="157"/>
                  </a:cubicBezTo>
                  <a:cubicBezTo>
                    <a:pt x="218" y="157"/>
                    <a:pt x="173" y="240"/>
                    <a:pt x="173" y="333"/>
                  </a:cubicBezTo>
                  <a:cubicBezTo>
                    <a:pt x="173" y="712"/>
                    <a:pt x="173" y="712"/>
                    <a:pt x="173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7"/>
            <p:cNvSpPr>
              <a:spLocks noSelect="1"/>
            </p:cNvSpPr>
            <p:nvPr/>
          </p:nvSpPr>
          <p:spPr bwMode="auto">
            <a:xfrm>
              <a:off x="1940" y="754"/>
              <a:ext cx="160" cy="206"/>
            </a:xfrm>
            <a:custGeom>
              <a:avLst/>
              <a:gdLst/>
              <a:ahLst/>
              <a:cxnLst>
                <a:cxn ang="0">
                  <a:pos x="432" y="210"/>
                </a:cxn>
                <a:cxn ang="0">
                  <a:pos x="296" y="139"/>
                </a:cxn>
                <a:cxn ang="0">
                  <a:pos x="195" y="213"/>
                </a:cxn>
                <a:cxn ang="0">
                  <a:pos x="569" y="506"/>
                </a:cxn>
                <a:cxn ang="0">
                  <a:pos x="270" y="729"/>
                </a:cxn>
                <a:cxn ang="0">
                  <a:pos x="0" y="622"/>
                </a:cxn>
                <a:cxn ang="0">
                  <a:pos x="115" y="514"/>
                </a:cxn>
                <a:cxn ang="0">
                  <a:pos x="280" y="599"/>
                </a:cxn>
                <a:cxn ang="0">
                  <a:pos x="396" y="519"/>
                </a:cxn>
                <a:cxn ang="0">
                  <a:pos x="21" y="225"/>
                </a:cxn>
                <a:cxn ang="0">
                  <a:pos x="300" y="0"/>
                </a:cxn>
                <a:cxn ang="0">
                  <a:pos x="548" y="106"/>
                </a:cxn>
                <a:cxn ang="0">
                  <a:pos x="432" y="210"/>
                </a:cxn>
              </a:cxnLst>
              <a:rect l="0" t="0" r="r" b="b"/>
              <a:pathLst>
                <a:path w="569" h="729">
                  <a:moveTo>
                    <a:pt x="432" y="210"/>
                  </a:moveTo>
                  <a:cubicBezTo>
                    <a:pt x="399" y="164"/>
                    <a:pt x="355" y="139"/>
                    <a:pt x="296" y="139"/>
                  </a:cubicBezTo>
                  <a:cubicBezTo>
                    <a:pt x="250" y="139"/>
                    <a:pt x="195" y="161"/>
                    <a:pt x="195" y="213"/>
                  </a:cubicBezTo>
                  <a:cubicBezTo>
                    <a:pt x="195" y="337"/>
                    <a:pt x="569" y="236"/>
                    <a:pt x="569" y="506"/>
                  </a:cubicBezTo>
                  <a:cubicBezTo>
                    <a:pt x="569" y="671"/>
                    <a:pt x="412" y="729"/>
                    <a:pt x="270" y="729"/>
                  </a:cubicBezTo>
                  <a:cubicBezTo>
                    <a:pt x="163" y="729"/>
                    <a:pt x="71" y="702"/>
                    <a:pt x="0" y="622"/>
                  </a:cubicBezTo>
                  <a:cubicBezTo>
                    <a:pt x="115" y="514"/>
                    <a:pt x="115" y="514"/>
                    <a:pt x="115" y="514"/>
                  </a:cubicBezTo>
                  <a:cubicBezTo>
                    <a:pt x="160" y="563"/>
                    <a:pt x="207" y="599"/>
                    <a:pt x="280" y="599"/>
                  </a:cubicBezTo>
                  <a:cubicBezTo>
                    <a:pt x="331" y="599"/>
                    <a:pt x="396" y="574"/>
                    <a:pt x="396" y="519"/>
                  </a:cubicBezTo>
                  <a:cubicBezTo>
                    <a:pt x="396" y="376"/>
                    <a:pt x="21" y="489"/>
                    <a:pt x="21" y="225"/>
                  </a:cubicBezTo>
                  <a:cubicBezTo>
                    <a:pt x="21" y="70"/>
                    <a:pt x="160" y="0"/>
                    <a:pt x="300" y="0"/>
                  </a:cubicBezTo>
                  <a:cubicBezTo>
                    <a:pt x="393" y="0"/>
                    <a:pt x="491" y="29"/>
                    <a:pt x="548" y="106"/>
                  </a:cubicBezTo>
                  <a:lnTo>
                    <a:pt x="432" y="2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8"/>
            <p:cNvSpPr>
              <a:spLocks noSelect="1"/>
            </p:cNvSpPr>
            <p:nvPr/>
          </p:nvSpPr>
          <p:spPr bwMode="auto">
            <a:xfrm>
              <a:off x="2116" y="702"/>
              <a:ext cx="142" cy="25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0" y="201"/>
                </a:cxn>
                <a:cxn ang="0">
                  <a:pos x="143" y="201"/>
                </a:cxn>
                <a:cxn ang="0">
                  <a:pos x="143" y="0"/>
                </a:cxn>
                <a:cxn ang="0">
                  <a:pos x="317" y="0"/>
                </a:cxn>
                <a:cxn ang="0">
                  <a:pos x="317" y="201"/>
                </a:cxn>
                <a:cxn ang="0">
                  <a:pos x="507" y="201"/>
                </a:cxn>
                <a:cxn ang="0">
                  <a:pos x="507" y="348"/>
                </a:cxn>
                <a:cxn ang="0">
                  <a:pos x="317" y="348"/>
                </a:cxn>
                <a:cxn ang="0">
                  <a:pos x="317" y="652"/>
                </a:cxn>
                <a:cxn ang="0">
                  <a:pos x="413" y="765"/>
                </a:cxn>
                <a:cxn ang="0">
                  <a:pos x="507" y="743"/>
                </a:cxn>
                <a:cxn ang="0">
                  <a:pos x="507" y="889"/>
                </a:cxn>
                <a:cxn ang="0">
                  <a:pos x="370" y="912"/>
                </a:cxn>
                <a:cxn ang="0">
                  <a:pos x="143" y="666"/>
                </a:cxn>
                <a:cxn ang="0">
                  <a:pos x="143" y="348"/>
                </a:cxn>
                <a:cxn ang="0">
                  <a:pos x="0" y="348"/>
                </a:cxn>
              </a:cxnLst>
              <a:rect l="0" t="0" r="r" b="b"/>
              <a:pathLst>
                <a:path w="507" h="912">
                  <a:moveTo>
                    <a:pt x="0" y="348"/>
                  </a:moveTo>
                  <a:cubicBezTo>
                    <a:pt x="0" y="201"/>
                    <a:pt x="0" y="201"/>
                    <a:pt x="0" y="201"/>
                  </a:cubicBezTo>
                  <a:cubicBezTo>
                    <a:pt x="143" y="201"/>
                    <a:pt x="143" y="201"/>
                    <a:pt x="143" y="201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17" y="201"/>
                    <a:pt x="317" y="201"/>
                    <a:pt x="317" y="201"/>
                  </a:cubicBezTo>
                  <a:cubicBezTo>
                    <a:pt x="507" y="201"/>
                    <a:pt x="507" y="201"/>
                    <a:pt x="507" y="201"/>
                  </a:cubicBezTo>
                  <a:cubicBezTo>
                    <a:pt x="507" y="348"/>
                    <a:pt x="507" y="348"/>
                    <a:pt x="507" y="348"/>
                  </a:cubicBezTo>
                  <a:cubicBezTo>
                    <a:pt x="317" y="348"/>
                    <a:pt x="317" y="348"/>
                    <a:pt x="317" y="348"/>
                  </a:cubicBezTo>
                  <a:cubicBezTo>
                    <a:pt x="317" y="652"/>
                    <a:pt x="317" y="652"/>
                    <a:pt x="317" y="652"/>
                  </a:cubicBezTo>
                  <a:cubicBezTo>
                    <a:pt x="317" y="721"/>
                    <a:pt x="337" y="765"/>
                    <a:pt x="413" y="765"/>
                  </a:cubicBezTo>
                  <a:cubicBezTo>
                    <a:pt x="444" y="765"/>
                    <a:pt x="486" y="759"/>
                    <a:pt x="507" y="743"/>
                  </a:cubicBezTo>
                  <a:cubicBezTo>
                    <a:pt x="507" y="889"/>
                    <a:pt x="507" y="889"/>
                    <a:pt x="507" y="889"/>
                  </a:cubicBezTo>
                  <a:cubicBezTo>
                    <a:pt x="471" y="906"/>
                    <a:pt x="411" y="912"/>
                    <a:pt x="370" y="912"/>
                  </a:cubicBezTo>
                  <a:cubicBezTo>
                    <a:pt x="186" y="912"/>
                    <a:pt x="143" y="830"/>
                    <a:pt x="143" y="666"/>
                  </a:cubicBezTo>
                  <a:cubicBezTo>
                    <a:pt x="143" y="348"/>
                    <a:pt x="143" y="348"/>
                    <a:pt x="143" y="348"/>
                  </a:cubicBezTo>
                  <a:lnTo>
                    <a:pt x="0" y="3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9"/>
            <p:cNvSpPr>
              <a:spLocks noSelect="1" noEditPoints="1"/>
            </p:cNvSpPr>
            <p:nvPr/>
          </p:nvSpPr>
          <p:spPr bwMode="auto">
            <a:xfrm>
              <a:off x="2286" y="754"/>
              <a:ext cx="198" cy="206"/>
            </a:xfrm>
            <a:custGeom>
              <a:avLst/>
              <a:gdLst/>
              <a:ahLst/>
              <a:cxnLst>
                <a:cxn ang="0">
                  <a:pos x="529" y="295"/>
                </a:cxn>
                <a:cxn ang="0">
                  <a:pos x="352" y="131"/>
                </a:cxn>
                <a:cxn ang="0">
                  <a:pos x="173" y="295"/>
                </a:cxn>
                <a:cxn ang="0">
                  <a:pos x="529" y="295"/>
                </a:cxn>
                <a:cxn ang="0">
                  <a:pos x="173" y="426"/>
                </a:cxn>
                <a:cxn ang="0">
                  <a:pos x="360" y="590"/>
                </a:cxn>
                <a:cxn ang="0">
                  <a:pos x="546" y="496"/>
                </a:cxn>
                <a:cxn ang="0">
                  <a:pos x="671" y="590"/>
                </a:cxn>
                <a:cxn ang="0">
                  <a:pos x="377" y="729"/>
                </a:cxn>
                <a:cxn ang="0">
                  <a:pos x="0" y="365"/>
                </a:cxn>
                <a:cxn ang="0">
                  <a:pos x="377" y="0"/>
                </a:cxn>
                <a:cxn ang="0">
                  <a:pos x="702" y="378"/>
                </a:cxn>
                <a:cxn ang="0">
                  <a:pos x="702" y="426"/>
                </a:cxn>
                <a:cxn ang="0">
                  <a:pos x="173" y="426"/>
                </a:cxn>
              </a:cxnLst>
              <a:rect l="0" t="0" r="r" b="b"/>
              <a:pathLst>
                <a:path w="702" h="729">
                  <a:moveTo>
                    <a:pt x="529" y="295"/>
                  </a:moveTo>
                  <a:cubicBezTo>
                    <a:pt x="527" y="194"/>
                    <a:pt x="461" y="131"/>
                    <a:pt x="352" y="131"/>
                  </a:cubicBezTo>
                  <a:cubicBezTo>
                    <a:pt x="250" y="131"/>
                    <a:pt x="186" y="196"/>
                    <a:pt x="173" y="295"/>
                  </a:cubicBezTo>
                  <a:lnTo>
                    <a:pt x="529" y="295"/>
                  </a:lnTo>
                  <a:close/>
                  <a:moveTo>
                    <a:pt x="173" y="426"/>
                  </a:moveTo>
                  <a:cubicBezTo>
                    <a:pt x="185" y="528"/>
                    <a:pt x="263" y="590"/>
                    <a:pt x="360" y="590"/>
                  </a:cubicBezTo>
                  <a:cubicBezTo>
                    <a:pt x="446" y="590"/>
                    <a:pt x="503" y="550"/>
                    <a:pt x="546" y="496"/>
                  </a:cubicBezTo>
                  <a:cubicBezTo>
                    <a:pt x="671" y="590"/>
                    <a:pt x="671" y="590"/>
                    <a:pt x="671" y="590"/>
                  </a:cubicBezTo>
                  <a:cubicBezTo>
                    <a:pt x="590" y="690"/>
                    <a:pt x="487" y="729"/>
                    <a:pt x="377" y="729"/>
                  </a:cubicBezTo>
                  <a:cubicBezTo>
                    <a:pt x="167" y="729"/>
                    <a:pt x="0" y="583"/>
                    <a:pt x="0" y="365"/>
                  </a:cubicBezTo>
                  <a:cubicBezTo>
                    <a:pt x="0" y="146"/>
                    <a:pt x="167" y="0"/>
                    <a:pt x="377" y="0"/>
                  </a:cubicBezTo>
                  <a:cubicBezTo>
                    <a:pt x="571" y="0"/>
                    <a:pt x="702" y="136"/>
                    <a:pt x="702" y="378"/>
                  </a:cubicBezTo>
                  <a:cubicBezTo>
                    <a:pt x="702" y="426"/>
                    <a:pt x="702" y="426"/>
                    <a:pt x="702" y="426"/>
                  </a:cubicBezTo>
                  <a:lnTo>
                    <a:pt x="173" y="4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10"/>
            <p:cNvSpPr>
              <a:spLocks noSelect="1"/>
            </p:cNvSpPr>
            <p:nvPr/>
          </p:nvSpPr>
          <p:spPr bwMode="auto">
            <a:xfrm>
              <a:off x="2530" y="754"/>
              <a:ext cx="124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74" y="18"/>
                </a:cxn>
                <a:cxn ang="0">
                  <a:pos x="174" y="128"/>
                </a:cxn>
                <a:cxn ang="0">
                  <a:pos x="177" y="128"/>
                </a:cxn>
                <a:cxn ang="0">
                  <a:pos x="382" y="0"/>
                </a:cxn>
                <a:cxn ang="0">
                  <a:pos x="444" y="11"/>
                </a:cxn>
                <a:cxn ang="0">
                  <a:pos x="444" y="178"/>
                </a:cxn>
                <a:cxn ang="0">
                  <a:pos x="360" y="165"/>
                </a:cxn>
                <a:cxn ang="0">
                  <a:pos x="174" y="340"/>
                </a:cxn>
                <a:cxn ang="0">
                  <a:pos x="174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444" h="712">
                  <a:moveTo>
                    <a:pt x="0" y="18"/>
                  </a:moveTo>
                  <a:cubicBezTo>
                    <a:pt x="174" y="18"/>
                    <a:pt x="174" y="18"/>
                    <a:pt x="174" y="18"/>
                  </a:cubicBezTo>
                  <a:cubicBezTo>
                    <a:pt x="174" y="128"/>
                    <a:pt x="174" y="128"/>
                    <a:pt x="174" y="128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214" y="48"/>
                    <a:pt x="291" y="0"/>
                    <a:pt x="382" y="0"/>
                  </a:cubicBezTo>
                  <a:cubicBezTo>
                    <a:pt x="404" y="0"/>
                    <a:pt x="424" y="5"/>
                    <a:pt x="444" y="11"/>
                  </a:cubicBezTo>
                  <a:cubicBezTo>
                    <a:pt x="444" y="178"/>
                    <a:pt x="444" y="178"/>
                    <a:pt x="444" y="178"/>
                  </a:cubicBezTo>
                  <a:cubicBezTo>
                    <a:pt x="415" y="171"/>
                    <a:pt x="388" y="165"/>
                    <a:pt x="360" y="165"/>
                  </a:cubicBezTo>
                  <a:cubicBezTo>
                    <a:pt x="197" y="165"/>
                    <a:pt x="174" y="303"/>
                    <a:pt x="174" y="340"/>
                  </a:cubicBezTo>
                  <a:cubicBezTo>
                    <a:pt x="174" y="712"/>
                    <a:pt x="174" y="712"/>
                    <a:pt x="174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11"/>
            <p:cNvSpPr>
              <a:spLocks noSelect="1" noEditPoints="1"/>
            </p:cNvSpPr>
            <p:nvPr/>
          </p:nvSpPr>
          <p:spPr bwMode="auto">
            <a:xfrm>
              <a:off x="2672" y="646"/>
              <a:ext cx="210" cy="314"/>
            </a:xfrm>
            <a:custGeom>
              <a:avLst/>
              <a:gdLst/>
              <a:ahLst/>
              <a:cxnLst>
                <a:cxn ang="0">
                  <a:pos x="377" y="954"/>
                </a:cxn>
                <a:cxn ang="0">
                  <a:pos x="581" y="746"/>
                </a:cxn>
                <a:cxn ang="0">
                  <a:pos x="377" y="538"/>
                </a:cxn>
                <a:cxn ang="0">
                  <a:pos x="173" y="746"/>
                </a:cxn>
                <a:cxn ang="0">
                  <a:pos x="377" y="954"/>
                </a:cxn>
                <a:cxn ang="0">
                  <a:pos x="584" y="989"/>
                </a:cxn>
                <a:cxn ang="0">
                  <a:pos x="581" y="989"/>
                </a:cxn>
                <a:cxn ang="0">
                  <a:pos x="342" y="1110"/>
                </a:cxn>
                <a:cxn ang="0">
                  <a:pos x="0" y="746"/>
                </a:cxn>
                <a:cxn ang="0">
                  <a:pos x="335" y="381"/>
                </a:cxn>
                <a:cxn ang="0">
                  <a:pos x="571" y="487"/>
                </a:cxn>
                <a:cxn ang="0">
                  <a:pos x="575" y="487"/>
                </a:cxn>
                <a:cxn ang="0">
                  <a:pos x="575" y="0"/>
                </a:cxn>
                <a:cxn ang="0">
                  <a:pos x="749" y="0"/>
                </a:cxn>
                <a:cxn ang="0">
                  <a:pos x="749" y="1093"/>
                </a:cxn>
                <a:cxn ang="0">
                  <a:pos x="584" y="1093"/>
                </a:cxn>
                <a:cxn ang="0">
                  <a:pos x="584" y="989"/>
                </a:cxn>
              </a:cxnLst>
              <a:rect l="0" t="0" r="r" b="b"/>
              <a:pathLst>
                <a:path w="749" h="1110">
                  <a:moveTo>
                    <a:pt x="377" y="954"/>
                  </a:moveTo>
                  <a:cubicBezTo>
                    <a:pt x="504" y="954"/>
                    <a:pt x="581" y="854"/>
                    <a:pt x="581" y="746"/>
                  </a:cubicBezTo>
                  <a:cubicBezTo>
                    <a:pt x="581" y="637"/>
                    <a:pt x="504" y="538"/>
                    <a:pt x="377" y="538"/>
                  </a:cubicBezTo>
                  <a:cubicBezTo>
                    <a:pt x="250" y="538"/>
                    <a:pt x="173" y="637"/>
                    <a:pt x="173" y="746"/>
                  </a:cubicBezTo>
                  <a:cubicBezTo>
                    <a:pt x="173" y="854"/>
                    <a:pt x="250" y="954"/>
                    <a:pt x="377" y="954"/>
                  </a:cubicBezTo>
                  <a:close/>
                  <a:moveTo>
                    <a:pt x="584" y="989"/>
                  </a:moveTo>
                  <a:cubicBezTo>
                    <a:pt x="581" y="989"/>
                    <a:pt x="581" y="989"/>
                    <a:pt x="581" y="989"/>
                  </a:cubicBezTo>
                  <a:cubicBezTo>
                    <a:pt x="530" y="1073"/>
                    <a:pt x="439" y="1110"/>
                    <a:pt x="342" y="1110"/>
                  </a:cubicBezTo>
                  <a:cubicBezTo>
                    <a:pt x="128" y="1110"/>
                    <a:pt x="0" y="951"/>
                    <a:pt x="0" y="746"/>
                  </a:cubicBezTo>
                  <a:cubicBezTo>
                    <a:pt x="0" y="540"/>
                    <a:pt x="137" y="381"/>
                    <a:pt x="335" y="381"/>
                  </a:cubicBezTo>
                  <a:cubicBezTo>
                    <a:pt x="465" y="381"/>
                    <a:pt x="535" y="442"/>
                    <a:pt x="571" y="487"/>
                  </a:cubicBezTo>
                  <a:cubicBezTo>
                    <a:pt x="575" y="487"/>
                    <a:pt x="575" y="487"/>
                    <a:pt x="575" y="487"/>
                  </a:cubicBezTo>
                  <a:cubicBezTo>
                    <a:pt x="575" y="0"/>
                    <a:pt x="575" y="0"/>
                    <a:pt x="575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749" y="1093"/>
                    <a:pt x="749" y="1093"/>
                    <a:pt x="749" y="1093"/>
                  </a:cubicBezTo>
                  <a:cubicBezTo>
                    <a:pt x="584" y="1093"/>
                    <a:pt x="584" y="1093"/>
                    <a:pt x="584" y="1093"/>
                  </a:cubicBezTo>
                  <a:lnTo>
                    <a:pt x="584" y="98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12"/>
            <p:cNvSpPr>
              <a:spLocks noSelect="1" noEditPoints="1"/>
            </p:cNvSpPr>
            <p:nvPr/>
          </p:nvSpPr>
          <p:spPr bwMode="auto">
            <a:xfrm>
              <a:off x="2924" y="754"/>
              <a:ext cx="180" cy="206"/>
            </a:xfrm>
            <a:custGeom>
              <a:avLst/>
              <a:gdLst/>
              <a:ahLst/>
              <a:cxnLst>
                <a:cxn ang="0">
                  <a:pos x="470" y="401"/>
                </a:cxn>
                <a:cxn ang="0">
                  <a:pos x="434" y="401"/>
                </a:cxn>
                <a:cxn ang="0">
                  <a:pos x="173" y="508"/>
                </a:cxn>
                <a:cxn ang="0">
                  <a:pos x="295" y="599"/>
                </a:cxn>
                <a:cxn ang="0">
                  <a:pos x="470" y="440"/>
                </a:cxn>
                <a:cxn ang="0">
                  <a:pos x="470" y="401"/>
                </a:cxn>
                <a:cxn ang="0">
                  <a:pos x="480" y="616"/>
                </a:cxn>
                <a:cxn ang="0">
                  <a:pos x="476" y="616"/>
                </a:cxn>
                <a:cxn ang="0">
                  <a:pos x="253" y="729"/>
                </a:cxn>
                <a:cxn ang="0">
                  <a:pos x="0" y="521"/>
                </a:cxn>
                <a:cxn ang="0">
                  <a:pos x="437" y="279"/>
                </a:cxn>
                <a:cxn ang="0">
                  <a:pos x="480" y="279"/>
                </a:cxn>
                <a:cxn ang="0">
                  <a:pos x="480" y="261"/>
                </a:cxn>
                <a:cxn ang="0">
                  <a:pos x="321" y="131"/>
                </a:cxn>
                <a:cxn ang="0">
                  <a:pos x="136" y="203"/>
                </a:cxn>
                <a:cxn ang="0">
                  <a:pos x="45" y="112"/>
                </a:cxn>
                <a:cxn ang="0">
                  <a:pos x="340" y="0"/>
                </a:cxn>
                <a:cxn ang="0">
                  <a:pos x="636" y="313"/>
                </a:cxn>
                <a:cxn ang="0">
                  <a:pos x="636" y="712"/>
                </a:cxn>
                <a:cxn ang="0">
                  <a:pos x="480" y="712"/>
                </a:cxn>
                <a:cxn ang="0">
                  <a:pos x="480" y="616"/>
                </a:cxn>
              </a:cxnLst>
              <a:rect l="0" t="0" r="r" b="b"/>
              <a:pathLst>
                <a:path w="636" h="729">
                  <a:moveTo>
                    <a:pt x="470" y="401"/>
                  </a:moveTo>
                  <a:cubicBezTo>
                    <a:pt x="434" y="401"/>
                    <a:pt x="434" y="401"/>
                    <a:pt x="434" y="401"/>
                  </a:cubicBezTo>
                  <a:cubicBezTo>
                    <a:pt x="338" y="401"/>
                    <a:pt x="173" y="408"/>
                    <a:pt x="173" y="508"/>
                  </a:cubicBezTo>
                  <a:cubicBezTo>
                    <a:pt x="173" y="572"/>
                    <a:pt x="238" y="599"/>
                    <a:pt x="295" y="599"/>
                  </a:cubicBezTo>
                  <a:cubicBezTo>
                    <a:pt x="413" y="599"/>
                    <a:pt x="470" y="537"/>
                    <a:pt x="470" y="440"/>
                  </a:cubicBezTo>
                  <a:lnTo>
                    <a:pt x="470" y="401"/>
                  </a:lnTo>
                  <a:close/>
                  <a:moveTo>
                    <a:pt x="480" y="616"/>
                  </a:moveTo>
                  <a:cubicBezTo>
                    <a:pt x="476" y="616"/>
                    <a:pt x="476" y="616"/>
                    <a:pt x="476" y="616"/>
                  </a:cubicBezTo>
                  <a:cubicBezTo>
                    <a:pt x="426" y="694"/>
                    <a:pt x="345" y="729"/>
                    <a:pt x="253" y="729"/>
                  </a:cubicBezTo>
                  <a:cubicBezTo>
                    <a:pt x="124" y="729"/>
                    <a:pt x="0" y="658"/>
                    <a:pt x="0" y="521"/>
                  </a:cubicBezTo>
                  <a:cubicBezTo>
                    <a:pt x="0" y="295"/>
                    <a:pt x="263" y="279"/>
                    <a:pt x="437" y="279"/>
                  </a:cubicBezTo>
                  <a:cubicBezTo>
                    <a:pt x="480" y="279"/>
                    <a:pt x="480" y="279"/>
                    <a:pt x="480" y="279"/>
                  </a:cubicBezTo>
                  <a:cubicBezTo>
                    <a:pt x="480" y="261"/>
                    <a:pt x="480" y="261"/>
                    <a:pt x="480" y="261"/>
                  </a:cubicBezTo>
                  <a:cubicBezTo>
                    <a:pt x="480" y="175"/>
                    <a:pt x="413" y="131"/>
                    <a:pt x="321" y="131"/>
                  </a:cubicBezTo>
                  <a:cubicBezTo>
                    <a:pt x="249" y="131"/>
                    <a:pt x="182" y="159"/>
                    <a:pt x="136" y="203"/>
                  </a:cubicBezTo>
                  <a:cubicBezTo>
                    <a:pt x="45" y="112"/>
                    <a:pt x="45" y="112"/>
                    <a:pt x="45" y="112"/>
                  </a:cubicBezTo>
                  <a:cubicBezTo>
                    <a:pt x="121" y="34"/>
                    <a:pt x="230" y="0"/>
                    <a:pt x="340" y="0"/>
                  </a:cubicBezTo>
                  <a:cubicBezTo>
                    <a:pt x="636" y="0"/>
                    <a:pt x="636" y="214"/>
                    <a:pt x="636" y="313"/>
                  </a:cubicBezTo>
                  <a:cubicBezTo>
                    <a:pt x="636" y="712"/>
                    <a:pt x="636" y="712"/>
                    <a:pt x="636" y="712"/>
                  </a:cubicBezTo>
                  <a:cubicBezTo>
                    <a:pt x="480" y="712"/>
                    <a:pt x="480" y="712"/>
                    <a:pt x="480" y="712"/>
                  </a:cubicBezTo>
                  <a:lnTo>
                    <a:pt x="480" y="6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13"/>
            <p:cNvSpPr>
              <a:spLocks noSelect="1"/>
            </p:cNvSpPr>
            <p:nvPr/>
          </p:nvSpPr>
          <p:spPr bwMode="auto">
            <a:xfrm>
              <a:off x="3154" y="754"/>
              <a:ext cx="302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65" y="18"/>
                </a:cxn>
                <a:cxn ang="0">
                  <a:pos x="165" y="126"/>
                </a:cxn>
                <a:cxn ang="0">
                  <a:pos x="168" y="126"/>
                </a:cxn>
                <a:cxn ang="0">
                  <a:pos x="381" y="0"/>
                </a:cxn>
                <a:cxn ang="0">
                  <a:pos x="598" y="129"/>
                </a:cxn>
                <a:cxn ang="0">
                  <a:pos x="826" y="0"/>
                </a:cxn>
                <a:cxn ang="0">
                  <a:pos x="1076" y="298"/>
                </a:cxn>
                <a:cxn ang="0">
                  <a:pos x="1076" y="712"/>
                </a:cxn>
                <a:cxn ang="0">
                  <a:pos x="903" y="712"/>
                </a:cxn>
                <a:cxn ang="0">
                  <a:pos x="903" y="318"/>
                </a:cxn>
                <a:cxn ang="0">
                  <a:pos x="774" y="157"/>
                </a:cxn>
                <a:cxn ang="0">
                  <a:pos x="625" y="336"/>
                </a:cxn>
                <a:cxn ang="0">
                  <a:pos x="625" y="712"/>
                </a:cxn>
                <a:cxn ang="0">
                  <a:pos x="452" y="712"/>
                </a:cxn>
                <a:cxn ang="0">
                  <a:pos x="452" y="298"/>
                </a:cxn>
                <a:cxn ang="0">
                  <a:pos x="333" y="157"/>
                </a:cxn>
                <a:cxn ang="0">
                  <a:pos x="174" y="333"/>
                </a:cxn>
                <a:cxn ang="0">
                  <a:pos x="174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1076" h="712">
                  <a:moveTo>
                    <a:pt x="0" y="18"/>
                  </a:moveTo>
                  <a:cubicBezTo>
                    <a:pt x="165" y="18"/>
                    <a:pt x="165" y="18"/>
                    <a:pt x="165" y="18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99" y="61"/>
                    <a:pt x="265" y="0"/>
                    <a:pt x="381" y="0"/>
                  </a:cubicBezTo>
                  <a:cubicBezTo>
                    <a:pt x="488" y="0"/>
                    <a:pt x="561" y="42"/>
                    <a:pt x="598" y="129"/>
                  </a:cubicBezTo>
                  <a:cubicBezTo>
                    <a:pt x="648" y="41"/>
                    <a:pt x="722" y="0"/>
                    <a:pt x="826" y="0"/>
                  </a:cubicBezTo>
                  <a:cubicBezTo>
                    <a:pt x="1011" y="0"/>
                    <a:pt x="1076" y="132"/>
                    <a:pt x="1076" y="298"/>
                  </a:cubicBezTo>
                  <a:cubicBezTo>
                    <a:pt x="1076" y="712"/>
                    <a:pt x="1076" y="712"/>
                    <a:pt x="1076" y="712"/>
                  </a:cubicBezTo>
                  <a:cubicBezTo>
                    <a:pt x="903" y="712"/>
                    <a:pt x="903" y="712"/>
                    <a:pt x="903" y="712"/>
                  </a:cubicBezTo>
                  <a:cubicBezTo>
                    <a:pt x="903" y="318"/>
                    <a:pt x="903" y="318"/>
                    <a:pt x="903" y="318"/>
                  </a:cubicBezTo>
                  <a:cubicBezTo>
                    <a:pt x="903" y="232"/>
                    <a:pt x="877" y="157"/>
                    <a:pt x="774" y="157"/>
                  </a:cubicBezTo>
                  <a:cubicBezTo>
                    <a:pt x="666" y="157"/>
                    <a:pt x="625" y="246"/>
                    <a:pt x="625" y="336"/>
                  </a:cubicBezTo>
                  <a:cubicBezTo>
                    <a:pt x="625" y="712"/>
                    <a:pt x="625" y="712"/>
                    <a:pt x="625" y="712"/>
                  </a:cubicBezTo>
                  <a:cubicBezTo>
                    <a:pt x="452" y="712"/>
                    <a:pt x="452" y="712"/>
                    <a:pt x="452" y="712"/>
                  </a:cubicBezTo>
                  <a:cubicBezTo>
                    <a:pt x="452" y="298"/>
                    <a:pt x="452" y="298"/>
                    <a:pt x="452" y="298"/>
                  </a:cubicBezTo>
                  <a:cubicBezTo>
                    <a:pt x="452" y="213"/>
                    <a:pt x="417" y="157"/>
                    <a:pt x="333" y="157"/>
                  </a:cubicBezTo>
                  <a:cubicBezTo>
                    <a:pt x="219" y="157"/>
                    <a:pt x="174" y="240"/>
                    <a:pt x="174" y="333"/>
                  </a:cubicBezTo>
                  <a:cubicBezTo>
                    <a:pt x="174" y="712"/>
                    <a:pt x="174" y="712"/>
                    <a:pt x="174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14"/>
            <p:cNvSpPr>
              <a:spLocks noSelect="1"/>
            </p:cNvSpPr>
            <p:nvPr/>
          </p:nvSpPr>
          <p:spPr bwMode="auto">
            <a:xfrm>
              <a:off x="1300" y="230"/>
              <a:ext cx="270" cy="304"/>
            </a:xfrm>
            <a:custGeom>
              <a:avLst/>
              <a:gdLst/>
              <a:ahLst/>
              <a:cxnLst>
                <a:cxn ang="0">
                  <a:pos x="964" y="975"/>
                </a:cxn>
                <a:cxn ang="0">
                  <a:pos x="541" y="1076"/>
                </a:cxn>
                <a:cxn ang="0">
                  <a:pos x="0" y="543"/>
                </a:cxn>
                <a:cxn ang="0">
                  <a:pos x="541" y="0"/>
                </a:cxn>
                <a:cxn ang="0">
                  <a:pos x="944" y="129"/>
                </a:cxn>
                <a:cxn ang="0">
                  <a:pos x="810" y="265"/>
                </a:cxn>
                <a:cxn ang="0">
                  <a:pos x="542" y="165"/>
                </a:cxn>
                <a:cxn ang="0">
                  <a:pos x="191" y="531"/>
                </a:cxn>
                <a:cxn ang="0">
                  <a:pos x="542" y="911"/>
                </a:cxn>
                <a:cxn ang="0">
                  <a:pos x="782" y="858"/>
                </a:cxn>
                <a:cxn ang="0">
                  <a:pos x="782" y="616"/>
                </a:cxn>
                <a:cxn ang="0">
                  <a:pos x="573" y="616"/>
                </a:cxn>
                <a:cxn ang="0">
                  <a:pos x="573" y="452"/>
                </a:cxn>
                <a:cxn ang="0">
                  <a:pos x="964" y="452"/>
                </a:cxn>
                <a:cxn ang="0">
                  <a:pos x="964" y="975"/>
                </a:cxn>
              </a:cxnLst>
              <a:rect l="0" t="0" r="r" b="b"/>
              <a:pathLst>
                <a:path w="964" h="1076">
                  <a:moveTo>
                    <a:pt x="964" y="975"/>
                  </a:moveTo>
                  <a:cubicBezTo>
                    <a:pt x="840" y="1042"/>
                    <a:pt x="698" y="1076"/>
                    <a:pt x="541" y="1076"/>
                  </a:cubicBezTo>
                  <a:cubicBezTo>
                    <a:pt x="225" y="1076"/>
                    <a:pt x="0" y="862"/>
                    <a:pt x="0" y="543"/>
                  </a:cubicBezTo>
                  <a:cubicBezTo>
                    <a:pt x="0" y="214"/>
                    <a:pt x="225" y="0"/>
                    <a:pt x="541" y="0"/>
                  </a:cubicBezTo>
                  <a:cubicBezTo>
                    <a:pt x="697" y="0"/>
                    <a:pt x="837" y="34"/>
                    <a:pt x="944" y="129"/>
                  </a:cubicBezTo>
                  <a:cubicBezTo>
                    <a:pt x="810" y="265"/>
                    <a:pt x="810" y="265"/>
                    <a:pt x="810" y="265"/>
                  </a:cubicBezTo>
                  <a:cubicBezTo>
                    <a:pt x="745" y="201"/>
                    <a:pt x="645" y="165"/>
                    <a:pt x="542" y="165"/>
                  </a:cubicBezTo>
                  <a:cubicBezTo>
                    <a:pt x="331" y="165"/>
                    <a:pt x="191" y="327"/>
                    <a:pt x="191" y="531"/>
                  </a:cubicBezTo>
                  <a:cubicBezTo>
                    <a:pt x="191" y="749"/>
                    <a:pt x="331" y="911"/>
                    <a:pt x="542" y="911"/>
                  </a:cubicBezTo>
                  <a:cubicBezTo>
                    <a:pt x="635" y="911"/>
                    <a:pt x="719" y="894"/>
                    <a:pt x="782" y="858"/>
                  </a:cubicBezTo>
                  <a:cubicBezTo>
                    <a:pt x="782" y="616"/>
                    <a:pt x="782" y="616"/>
                    <a:pt x="782" y="616"/>
                  </a:cubicBezTo>
                  <a:cubicBezTo>
                    <a:pt x="573" y="616"/>
                    <a:pt x="573" y="616"/>
                    <a:pt x="573" y="616"/>
                  </a:cubicBezTo>
                  <a:cubicBezTo>
                    <a:pt x="573" y="452"/>
                    <a:pt x="573" y="452"/>
                    <a:pt x="573" y="452"/>
                  </a:cubicBezTo>
                  <a:cubicBezTo>
                    <a:pt x="964" y="452"/>
                    <a:pt x="964" y="452"/>
                    <a:pt x="964" y="452"/>
                  </a:cubicBezTo>
                  <a:lnTo>
                    <a:pt x="964" y="975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15"/>
            <p:cNvSpPr>
              <a:spLocks noSelect="1" noEditPoints="1"/>
            </p:cNvSpPr>
            <p:nvPr/>
          </p:nvSpPr>
          <p:spPr bwMode="auto">
            <a:xfrm>
              <a:off x="1944" y="238"/>
              <a:ext cx="260" cy="288"/>
            </a:xfrm>
            <a:custGeom>
              <a:avLst/>
              <a:gdLst/>
              <a:ahLst/>
              <a:cxnLst>
                <a:cxn ang="0">
                  <a:pos x="318" y="859"/>
                </a:cxn>
                <a:cxn ang="0">
                  <a:pos x="733" y="512"/>
                </a:cxn>
                <a:cxn ang="0">
                  <a:pos x="348" y="165"/>
                </a:cxn>
                <a:cxn ang="0">
                  <a:pos x="182" y="165"/>
                </a:cxn>
                <a:cxn ang="0">
                  <a:pos x="182" y="859"/>
                </a:cxn>
                <a:cxn ang="0">
                  <a:pos x="318" y="859"/>
                </a:cxn>
                <a:cxn ang="0">
                  <a:pos x="0" y="0"/>
                </a:cxn>
                <a:cxn ang="0">
                  <a:pos x="403" y="0"/>
                </a:cxn>
                <a:cxn ang="0">
                  <a:pos x="924" y="512"/>
                </a:cxn>
                <a:cxn ang="0">
                  <a:pos x="381" y="1024"/>
                </a:cxn>
                <a:cxn ang="0">
                  <a:pos x="0" y="1024"/>
                </a:cxn>
                <a:cxn ang="0">
                  <a:pos x="0" y="0"/>
                </a:cxn>
              </a:cxnLst>
              <a:rect l="0" t="0" r="r" b="b"/>
              <a:pathLst>
                <a:path w="924" h="1024">
                  <a:moveTo>
                    <a:pt x="318" y="859"/>
                  </a:moveTo>
                  <a:cubicBezTo>
                    <a:pt x="546" y="859"/>
                    <a:pt x="733" y="761"/>
                    <a:pt x="733" y="512"/>
                  </a:cubicBezTo>
                  <a:cubicBezTo>
                    <a:pt x="733" y="264"/>
                    <a:pt x="571" y="165"/>
                    <a:pt x="348" y="165"/>
                  </a:cubicBezTo>
                  <a:cubicBezTo>
                    <a:pt x="182" y="165"/>
                    <a:pt x="182" y="165"/>
                    <a:pt x="182" y="165"/>
                  </a:cubicBezTo>
                  <a:cubicBezTo>
                    <a:pt x="182" y="859"/>
                    <a:pt x="182" y="859"/>
                    <a:pt x="182" y="859"/>
                  </a:cubicBezTo>
                  <a:lnTo>
                    <a:pt x="318" y="859"/>
                  </a:lnTo>
                  <a:close/>
                  <a:moveTo>
                    <a:pt x="0" y="0"/>
                  </a:moveTo>
                  <a:cubicBezTo>
                    <a:pt x="403" y="0"/>
                    <a:pt x="403" y="0"/>
                    <a:pt x="403" y="0"/>
                  </a:cubicBezTo>
                  <a:cubicBezTo>
                    <a:pt x="672" y="0"/>
                    <a:pt x="924" y="165"/>
                    <a:pt x="924" y="512"/>
                  </a:cubicBezTo>
                  <a:cubicBezTo>
                    <a:pt x="924" y="862"/>
                    <a:pt x="627" y="1024"/>
                    <a:pt x="381" y="1024"/>
                  </a:cubicBezTo>
                  <a:cubicBezTo>
                    <a:pt x="0" y="1024"/>
                    <a:pt x="0" y="1024"/>
                    <a:pt x="0" y="10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16"/>
            <p:cNvSpPr>
              <a:spLocks noSelect="1"/>
            </p:cNvSpPr>
            <p:nvPr/>
          </p:nvSpPr>
          <p:spPr bwMode="auto">
            <a:xfrm>
              <a:off x="1616" y="230"/>
              <a:ext cx="272" cy="304"/>
            </a:xfrm>
            <a:custGeom>
              <a:avLst/>
              <a:gdLst/>
              <a:ahLst/>
              <a:cxnLst>
                <a:cxn ang="0">
                  <a:pos x="965" y="975"/>
                </a:cxn>
                <a:cxn ang="0">
                  <a:pos x="541" y="1076"/>
                </a:cxn>
                <a:cxn ang="0">
                  <a:pos x="0" y="543"/>
                </a:cxn>
                <a:cxn ang="0">
                  <a:pos x="541" y="0"/>
                </a:cxn>
                <a:cxn ang="0">
                  <a:pos x="944" y="129"/>
                </a:cxn>
                <a:cxn ang="0">
                  <a:pos x="810" y="265"/>
                </a:cxn>
                <a:cxn ang="0">
                  <a:pos x="542" y="165"/>
                </a:cxn>
                <a:cxn ang="0">
                  <a:pos x="191" y="531"/>
                </a:cxn>
                <a:cxn ang="0">
                  <a:pos x="542" y="911"/>
                </a:cxn>
                <a:cxn ang="0">
                  <a:pos x="782" y="858"/>
                </a:cxn>
                <a:cxn ang="0">
                  <a:pos x="782" y="616"/>
                </a:cxn>
                <a:cxn ang="0">
                  <a:pos x="573" y="616"/>
                </a:cxn>
                <a:cxn ang="0">
                  <a:pos x="573" y="452"/>
                </a:cxn>
                <a:cxn ang="0">
                  <a:pos x="965" y="452"/>
                </a:cxn>
                <a:cxn ang="0">
                  <a:pos x="965" y="975"/>
                </a:cxn>
              </a:cxnLst>
              <a:rect l="0" t="0" r="r" b="b"/>
              <a:pathLst>
                <a:path w="965" h="1076">
                  <a:moveTo>
                    <a:pt x="965" y="975"/>
                  </a:moveTo>
                  <a:cubicBezTo>
                    <a:pt x="840" y="1042"/>
                    <a:pt x="699" y="1076"/>
                    <a:pt x="541" y="1076"/>
                  </a:cubicBezTo>
                  <a:cubicBezTo>
                    <a:pt x="226" y="1076"/>
                    <a:pt x="0" y="862"/>
                    <a:pt x="0" y="543"/>
                  </a:cubicBezTo>
                  <a:cubicBezTo>
                    <a:pt x="0" y="214"/>
                    <a:pt x="226" y="0"/>
                    <a:pt x="541" y="0"/>
                  </a:cubicBezTo>
                  <a:cubicBezTo>
                    <a:pt x="697" y="0"/>
                    <a:pt x="837" y="34"/>
                    <a:pt x="944" y="129"/>
                  </a:cubicBezTo>
                  <a:cubicBezTo>
                    <a:pt x="810" y="265"/>
                    <a:pt x="810" y="265"/>
                    <a:pt x="810" y="265"/>
                  </a:cubicBezTo>
                  <a:cubicBezTo>
                    <a:pt x="745" y="201"/>
                    <a:pt x="645" y="165"/>
                    <a:pt x="542" y="165"/>
                  </a:cubicBezTo>
                  <a:cubicBezTo>
                    <a:pt x="331" y="165"/>
                    <a:pt x="191" y="327"/>
                    <a:pt x="191" y="531"/>
                  </a:cubicBezTo>
                  <a:cubicBezTo>
                    <a:pt x="191" y="749"/>
                    <a:pt x="331" y="911"/>
                    <a:pt x="542" y="911"/>
                  </a:cubicBezTo>
                  <a:cubicBezTo>
                    <a:pt x="635" y="911"/>
                    <a:pt x="719" y="894"/>
                    <a:pt x="782" y="858"/>
                  </a:cubicBezTo>
                  <a:cubicBezTo>
                    <a:pt x="782" y="616"/>
                    <a:pt x="782" y="616"/>
                    <a:pt x="782" y="616"/>
                  </a:cubicBezTo>
                  <a:cubicBezTo>
                    <a:pt x="573" y="616"/>
                    <a:pt x="573" y="616"/>
                    <a:pt x="573" y="616"/>
                  </a:cubicBezTo>
                  <a:cubicBezTo>
                    <a:pt x="573" y="452"/>
                    <a:pt x="573" y="452"/>
                    <a:pt x="573" y="452"/>
                  </a:cubicBezTo>
                  <a:cubicBezTo>
                    <a:pt x="965" y="452"/>
                    <a:pt x="965" y="452"/>
                    <a:pt x="965" y="452"/>
                  </a:cubicBezTo>
                  <a:lnTo>
                    <a:pt x="965" y="975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0" y="3176"/>
            <a:ext cx="18288000" cy="13709650"/>
            <a:chOff x="0" y="2"/>
            <a:chExt cx="11520" cy="8636"/>
          </a:xfrm>
        </p:grpSpPr>
        <p:sp>
          <p:nvSpPr>
            <p:cNvPr id="9" name="Rectangle 5"/>
            <p:cNvSpPr>
              <a:spLocks noSelect="1" noChangeArrowheads="1"/>
            </p:cNvSpPr>
            <p:nvPr/>
          </p:nvSpPr>
          <p:spPr bwMode="auto">
            <a:xfrm>
              <a:off x="8" y="2"/>
              <a:ext cx="11512" cy="8636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Rectangle 6"/>
            <p:cNvSpPr>
              <a:spLocks noSelect="1" noChangeArrowheads="1"/>
            </p:cNvSpPr>
            <p:nvPr/>
          </p:nvSpPr>
          <p:spPr bwMode="auto">
            <a:xfrm>
              <a:off x="0" y="2"/>
              <a:ext cx="992" cy="86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7"/>
            <p:cNvSpPr>
              <a:spLocks noSelect="1"/>
            </p:cNvSpPr>
            <p:nvPr/>
          </p:nvSpPr>
          <p:spPr bwMode="auto">
            <a:xfrm>
              <a:off x="230" y="1494"/>
              <a:ext cx="536" cy="536"/>
            </a:xfrm>
            <a:custGeom>
              <a:avLst/>
              <a:gdLst/>
              <a:ahLst/>
              <a:cxnLst>
                <a:cxn ang="0">
                  <a:pos x="0" y="214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0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4"/>
                </a:cxn>
                <a:cxn ang="0">
                  <a:pos x="214" y="268"/>
                </a:cxn>
                <a:cxn ang="0">
                  <a:pos x="134" y="187"/>
                </a:cxn>
                <a:cxn ang="0">
                  <a:pos x="54" y="268"/>
                </a:cxn>
                <a:cxn ang="0">
                  <a:pos x="0" y="214"/>
                </a:cxn>
              </a:cxnLst>
              <a:rect l="0" t="0" r="r" b="b"/>
              <a:pathLst>
                <a:path w="268" h="268">
                  <a:moveTo>
                    <a:pt x="0" y="214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0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4"/>
                  </a:lnTo>
                  <a:lnTo>
                    <a:pt x="214" y="268"/>
                  </a:lnTo>
                  <a:lnTo>
                    <a:pt x="134" y="187"/>
                  </a:lnTo>
                  <a:lnTo>
                    <a:pt x="54" y="268"/>
                  </a:lnTo>
                  <a:lnTo>
                    <a:pt x="0" y="2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8"/>
            <p:cNvSpPr>
              <a:spLocks noSelect="1"/>
            </p:cNvSpPr>
            <p:nvPr/>
          </p:nvSpPr>
          <p:spPr bwMode="auto">
            <a:xfrm>
              <a:off x="230" y="206"/>
              <a:ext cx="536" cy="536"/>
            </a:xfrm>
            <a:custGeom>
              <a:avLst/>
              <a:gdLst/>
              <a:ahLst/>
              <a:cxnLst>
                <a:cxn ang="0">
                  <a:pos x="0" y="215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1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5"/>
                </a:cxn>
                <a:cxn ang="0">
                  <a:pos x="214" y="268"/>
                </a:cxn>
                <a:cxn ang="0">
                  <a:pos x="134" y="188"/>
                </a:cxn>
                <a:cxn ang="0">
                  <a:pos x="54" y="268"/>
                </a:cxn>
                <a:cxn ang="0">
                  <a:pos x="0" y="215"/>
                </a:cxn>
              </a:cxnLst>
              <a:rect l="0" t="0" r="r" b="b"/>
              <a:pathLst>
                <a:path w="268" h="268">
                  <a:moveTo>
                    <a:pt x="0" y="215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1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5"/>
                  </a:lnTo>
                  <a:lnTo>
                    <a:pt x="214" y="268"/>
                  </a:lnTo>
                  <a:lnTo>
                    <a:pt x="134" y="188"/>
                  </a:lnTo>
                  <a:lnTo>
                    <a:pt x="54" y="268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9"/>
            <p:cNvSpPr>
              <a:spLocks noSelect="1"/>
            </p:cNvSpPr>
            <p:nvPr/>
          </p:nvSpPr>
          <p:spPr bwMode="auto">
            <a:xfrm>
              <a:off x="230" y="850"/>
              <a:ext cx="536" cy="536"/>
            </a:xfrm>
            <a:custGeom>
              <a:avLst/>
              <a:gdLst/>
              <a:ahLst/>
              <a:cxnLst>
                <a:cxn ang="0">
                  <a:pos x="0" y="215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1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5"/>
                </a:cxn>
                <a:cxn ang="0">
                  <a:pos x="214" y="268"/>
                </a:cxn>
                <a:cxn ang="0">
                  <a:pos x="134" y="188"/>
                </a:cxn>
                <a:cxn ang="0">
                  <a:pos x="54" y="268"/>
                </a:cxn>
                <a:cxn ang="0">
                  <a:pos x="0" y="215"/>
                </a:cxn>
              </a:cxnLst>
              <a:rect l="0" t="0" r="r" b="b"/>
              <a:pathLst>
                <a:path w="268" h="268">
                  <a:moveTo>
                    <a:pt x="0" y="215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1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5"/>
                  </a:lnTo>
                  <a:lnTo>
                    <a:pt x="214" y="268"/>
                  </a:lnTo>
                  <a:lnTo>
                    <a:pt x="134" y="188"/>
                  </a:lnTo>
                  <a:lnTo>
                    <a:pt x="54" y="268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962090" y="3517898"/>
            <a:ext cx="14688000" cy="2079934"/>
          </a:xfrm>
        </p:spPr>
        <p:txBody>
          <a:bodyPr anchor="t" anchorCtr="0"/>
          <a:lstStyle>
            <a:lvl1pPr algn="l">
              <a:defRPr sz="11000">
                <a:solidFill>
                  <a:schemeClr val="bg1"/>
                </a:solidFill>
              </a:defRPr>
            </a:lvl1pPr>
          </a:lstStyle>
          <a:p>
            <a:r>
              <a:rPr lang="nl-NL" noProof="1"/>
              <a:t>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962090" y="5504522"/>
            <a:ext cx="14688000" cy="3505200"/>
          </a:xfrm>
        </p:spPr>
        <p:txBody>
          <a:bodyPr/>
          <a:lstStyle>
            <a:lvl1pPr marL="0" indent="0" algn="l">
              <a:buNone/>
              <a:defRPr sz="7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1"/>
              <a:t>Subtitel</a:t>
            </a:r>
          </a:p>
        </p:txBody>
      </p:sp>
      <p:grpSp>
        <p:nvGrpSpPr>
          <p:cNvPr id="31" name="Group 4"/>
          <p:cNvGrpSpPr>
            <a:grpSpLocks noChangeAspect="1"/>
          </p:cNvGrpSpPr>
          <p:nvPr userDrawn="1"/>
        </p:nvGrpSpPr>
        <p:grpSpPr bwMode="auto">
          <a:xfrm>
            <a:off x="2035176" y="365126"/>
            <a:ext cx="3451226" cy="1158876"/>
            <a:chOff x="1282" y="230"/>
            <a:chExt cx="2174" cy="730"/>
          </a:xfrm>
        </p:grpSpPr>
        <p:sp>
          <p:nvSpPr>
            <p:cNvPr id="33" name="Freeform 5"/>
            <p:cNvSpPr>
              <a:spLocks noSelect="1" noEditPoints="1"/>
            </p:cNvSpPr>
            <p:nvPr/>
          </p:nvSpPr>
          <p:spPr bwMode="auto">
            <a:xfrm>
              <a:off x="1282" y="666"/>
              <a:ext cx="294" cy="288"/>
            </a:xfrm>
            <a:custGeom>
              <a:avLst/>
              <a:gdLst/>
              <a:ahLst/>
              <a:cxnLst>
                <a:cxn ang="0">
                  <a:pos x="95" y="89"/>
                </a:cxn>
                <a:cxn ang="0">
                  <a:pos x="73" y="31"/>
                </a:cxn>
                <a:cxn ang="0">
                  <a:pos x="51" y="89"/>
                </a:cxn>
                <a:cxn ang="0">
                  <a:pos x="95" y="89"/>
                </a:cxn>
                <a:cxn ang="0">
                  <a:pos x="63" y="0"/>
                </a:cxn>
                <a:cxn ang="0">
                  <a:pos x="85" y="0"/>
                </a:cxn>
                <a:cxn ang="0">
                  <a:pos x="147" y="144"/>
                </a:cxn>
                <a:cxn ang="0">
                  <a:pos x="118" y="144"/>
                </a:cxn>
                <a:cxn ang="0">
                  <a:pos x="104" y="111"/>
                </a:cxn>
                <a:cxn ang="0">
                  <a:pos x="42" y="111"/>
                </a:cxn>
                <a:cxn ang="0">
                  <a:pos x="29" y="144"/>
                </a:cxn>
                <a:cxn ang="0">
                  <a:pos x="0" y="144"/>
                </a:cxn>
                <a:cxn ang="0">
                  <a:pos x="63" y="0"/>
                </a:cxn>
              </a:cxnLst>
              <a:rect l="0" t="0" r="r" b="b"/>
              <a:pathLst>
                <a:path w="147" h="144">
                  <a:moveTo>
                    <a:pt x="95" y="89"/>
                  </a:moveTo>
                  <a:lnTo>
                    <a:pt x="73" y="31"/>
                  </a:lnTo>
                  <a:lnTo>
                    <a:pt x="51" y="89"/>
                  </a:lnTo>
                  <a:lnTo>
                    <a:pt x="95" y="89"/>
                  </a:lnTo>
                  <a:close/>
                  <a:moveTo>
                    <a:pt x="63" y="0"/>
                  </a:moveTo>
                  <a:lnTo>
                    <a:pt x="85" y="0"/>
                  </a:lnTo>
                  <a:lnTo>
                    <a:pt x="147" y="144"/>
                  </a:lnTo>
                  <a:lnTo>
                    <a:pt x="118" y="144"/>
                  </a:lnTo>
                  <a:lnTo>
                    <a:pt x="104" y="111"/>
                  </a:lnTo>
                  <a:lnTo>
                    <a:pt x="42" y="111"/>
                  </a:lnTo>
                  <a:lnTo>
                    <a:pt x="29" y="144"/>
                  </a:lnTo>
                  <a:lnTo>
                    <a:pt x="0" y="14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6"/>
            <p:cNvSpPr>
              <a:spLocks noSelect="1"/>
            </p:cNvSpPr>
            <p:nvPr/>
          </p:nvSpPr>
          <p:spPr bwMode="auto">
            <a:xfrm>
              <a:off x="1602" y="754"/>
              <a:ext cx="302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65" y="18"/>
                </a:cxn>
                <a:cxn ang="0">
                  <a:pos x="165" y="126"/>
                </a:cxn>
                <a:cxn ang="0">
                  <a:pos x="167" y="126"/>
                </a:cxn>
                <a:cxn ang="0">
                  <a:pos x="380" y="0"/>
                </a:cxn>
                <a:cxn ang="0">
                  <a:pos x="597" y="129"/>
                </a:cxn>
                <a:cxn ang="0">
                  <a:pos x="825" y="0"/>
                </a:cxn>
                <a:cxn ang="0">
                  <a:pos x="1075" y="298"/>
                </a:cxn>
                <a:cxn ang="0">
                  <a:pos x="1075" y="712"/>
                </a:cxn>
                <a:cxn ang="0">
                  <a:pos x="902" y="712"/>
                </a:cxn>
                <a:cxn ang="0">
                  <a:pos x="902" y="318"/>
                </a:cxn>
                <a:cxn ang="0">
                  <a:pos x="773" y="157"/>
                </a:cxn>
                <a:cxn ang="0">
                  <a:pos x="624" y="336"/>
                </a:cxn>
                <a:cxn ang="0">
                  <a:pos x="624" y="712"/>
                </a:cxn>
                <a:cxn ang="0">
                  <a:pos x="451" y="712"/>
                </a:cxn>
                <a:cxn ang="0">
                  <a:pos x="451" y="298"/>
                </a:cxn>
                <a:cxn ang="0">
                  <a:pos x="332" y="157"/>
                </a:cxn>
                <a:cxn ang="0">
                  <a:pos x="173" y="333"/>
                </a:cxn>
                <a:cxn ang="0">
                  <a:pos x="173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1075" h="712">
                  <a:moveTo>
                    <a:pt x="0" y="18"/>
                  </a:moveTo>
                  <a:cubicBezTo>
                    <a:pt x="165" y="18"/>
                    <a:pt x="165" y="18"/>
                    <a:pt x="165" y="18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7" y="126"/>
                    <a:pt x="167" y="126"/>
                    <a:pt x="167" y="126"/>
                  </a:cubicBezTo>
                  <a:cubicBezTo>
                    <a:pt x="198" y="61"/>
                    <a:pt x="264" y="0"/>
                    <a:pt x="380" y="0"/>
                  </a:cubicBezTo>
                  <a:cubicBezTo>
                    <a:pt x="487" y="0"/>
                    <a:pt x="561" y="42"/>
                    <a:pt x="597" y="129"/>
                  </a:cubicBezTo>
                  <a:cubicBezTo>
                    <a:pt x="647" y="41"/>
                    <a:pt x="721" y="0"/>
                    <a:pt x="825" y="0"/>
                  </a:cubicBezTo>
                  <a:cubicBezTo>
                    <a:pt x="1010" y="0"/>
                    <a:pt x="1075" y="132"/>
                    <a:pt x="1075" y="298"/>
                  </a:cubicBezTo>
                  <a:cubicBezTo>
                    <a:pt x="1075" y="712"/>
                    <a:pt x="1075" y="712"/>
                    <a:pt x="1075" y="712"/>
                  </a:cubicBezTo>
                  <a:cubicBezTo>
                    <a:pt x="902" y="712"/>
                    <a:pt x="902" y="712"/>
                    <a:pt x="902" y="712"/>
                  </a:cubicBezTo>
                  <a:cubicBezTo>
                    <a:pt x="902" y="318"/>
                    <a:pt x="902" y="318"/>
                    <a:pt x="902" y="318"/>
                  </a:cubicBezTo>
                  <a:cubicBezTo>
                    <a:pt x="902" y="232"/>
                    <a:pt x="876" y="157"/>
                    <a:pt x="773" y="157"/>
                  </a:cubicBezTo>
                  <a:cubicBezTo>
                    <a:pt x="665" y="157"/>
                    <a:pt x="624" y="246"/>
                    <a:pt x="624" y="336"/>
                  </a:cubicBezTo>
                  <a:cubicBezTo>
                    <a:pt x="624" y="712"/>
                    <a:pt x="624" y="712"/>
                    <a:pt x="624" y="712"/>
                  </a:cubicBezTo>
                  <a:cubicBezTo>
                    <a:pt x="451" y="712"/>
                    <a:pt x="451" y="712"/>
                    <a:pt x="451" y="712"/>
                  </a:cubicBezTo>
                  <a:cubicBezTo>
                    <a:pt x="451" y="298"/>
                    <a:pt x="451" y="298"/>
                    <a:pt x="451" y="298"/>
                  </a:cubicBezTo>
                  <a:cubicBezTo>
                    <a:pt x="451" y="213"/>
                    <a:pt x="416" y="157"/>
                    <a:pt x="332" y="157"/>
                  </a:cubicBezTo>
                  <a:cubicBezTo>
                    <a:pt x="218" y="157"/>
                    <a:pt x="173" y="240"/>
                    <a:pt x="173" y="333"/>
                  </a:cubicBezTo>
                  <a:cubicBezTo>
                    <a:pt x="173" y="712"/>
                    <a:pt x="173" y="712"/>
                    <a:pt x="173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7"/>
            <p:cNvSpPr>
              <a:spLocks noSelect="1"/>
            </p:cNvSpPr>
            <p:nvPr/>
          </p:nvSpPr>
          <p:spPr bwMode="auto">
            <a:xfrm>
              <a:off x="1940" y="754"/>
              <a:ext cx="160" cy="206"/>
            </a:xfrm>
            <a:custGeom>
              <a:avLst/>
              <a:gdLst/>
              <a:ahLst/>
              <a:cxnLst>
                <a:cxn ang="0">
                  <a:pos x="432" y="210"/>
                </a:cxn>
                <a:cxn ang="0">
                  <a:pos x="296" y="139"/>
                </a:cxn>
                <a:cxn ang="0">
                  <a:pos x="195" y="213"/>
                </a:cxn>
                <a:cxn ang="0">
                  <a:pos x="569" y="506"/>
                </a:cxn>
                <a:cxn ang="0">
                  <a:pos x="270" y="729"/>
                </a:cxn>
                <a:cxn ang="0">
                  <a:pos x="0" y="622"/>
                </a:cxn>
                <a:cxn ang="0">
                  <a:pos x="115" y="514"/>
                </a:cxn>
                <a:cxn ang="0">
                  <a:pos x="280" y="599"/>
                </a:cxn>
                <a:cxn ang="0">
                  <a:pos x="396" y="519"/>
                </a:cxn>
                <a:cxn ang="0">
                  <a:pos x="21" y="225"/>
                </a:cxn>
                <a:cxn ang="0">
                  <a:pos x="300" y="0"/>
                </a:cxn>
                <a:cxn ang="0">
                  <a:pos x="548" y="106"/>
                </a:cxn>
                <a:cxn ang="0">
                  <a:pos x="432" y="210"/>
                </a:cxn>
              </a:cxnLst>
              <a:rect l="0" t="0" r="r" b="b"/>
              <a:pathLst>
                <a:path w="569" h="729">
                  <a:moveTo>
                    <a:pt x="432" y="210"/>
                  </a:moveTo>
                  <a:cubicBezTo>
                    <a:pt x="399" y="164"/>
                    <a:pt x="355" y="139"/>
                    <a:pt x="296" y="139"/>
                  </a:cubicBezTo>
                  <a:cubicBezTo>
                    <a:pt x="250" y="139"/>
                    <a:pt x="195" y="161"/>
                    <a:pt x="195" y="213"/>
                  </a:cubicBezTo>
                  <a:cubicBezTo>
                    <a:pt x="195" y="337"/>
                    <a:pt x="569" y="236"/>
                    <a:pt x="569" y="506"/>
                  </a:cubicBezTo>
                  <a:cubicBezTo>
                    <a:pt x="569" y="671"/>
                    <a:pt x="412" y="729"/>
                    <a:pt x="270" y="729"/>
                  </a:cubicBezTo>
                  <a:cubicBezTo>
                    <a:pt x="163" y="729"/>
                    <a:pt x="71" y="702"/>
                    <a:pt x="0" y="622"/>
                  </a:cubicBezTo>
                  <a:cubicBezTo>
                    <a:pt x="115" y="514"/>
                    <a:pt x="115" y="514"/>
                    <a:pt x="115" y="514"/>
                  </a:cubicBezTo>
                  <a:cubicBezTo>
                    <a:pt x="160" y="563"/>
                    <a:pt x="207" y="599"/>
                    <a:pt x="280" y="599"/>
                  </a:cubicBezTo>
                  <a:cubicBezTo>
                    <a:pt x="331" y="599"/>
                    <a:pt x="396" y="574"/>
                    <a:pt x="396" y="519"/>
                  </a:cubicBezTo>
                  <a:cubicBezTo>
                    <a:pt x="396" y="376"/>
                    <a:pt x="21" y="489"/>
                    <a:pt x="21" y="225"/>
                  </a:cubicBezTo>
                  <a:cubicBezTo>
                    <a:pt x="21" y="70"/>
                    <a:pt x="160" y="0"/>
                    <a:pt x="300" y="0"/>
                  </a:cubicBezTo>
                  <a:cubicBezTo>
                    <a:pt x="393" y="0"/>
                    <a:pt x="491" y="29"/>
                    <a:pt x="548" y="106"/>
                  </a:cubicBezTo>
                  <a:lnTo>
                    <a:pt x="432" y="2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8"/>
            <p:cNvSpPr>
              <a:spLocks noSelect="1"/>
            </p:cNvSpPr>
            <p:nvPr/>
          </p:nvSpPr>
          <p:spPr bwMode="auto">
            <a:xfrm>
              <a:off x="2116" y="702"/>
              <a:ext cx="142" cy="25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0" y="201"/>
                </a:cxn>
                <a:cxn ang="0">
                  <a:pos x="143" y="201"/>
                </a:cxn>
                <a:cxn ang="0">
                  <a:pos x="143" y="0"/>
                </a:cxn>
                <a:cxn ang="0">
                  <a:pos x="317" y="0"/>
                </a:cxn>
                <a:cxn ang="0">
                  <a:pos x="317" y="201"/>
                </a:cxn>
                <a:cxn ang="0">
                  <a:pos x="507" y="201"/>
                </a:cxn>
                <a:cxn ang="0">
                  <a:pos x="507" y="348"/>
                </a:cxn>
                <a:cxn ang="0">
                  <a:pos x="317" y="348"/>
                </a:cxn>
                <a:cxn ang="0">
                  <a:pos x="317" y="652"/>
                </a:cxn>
                <a:cxn ang="0">
                  <a:pos x="413" y="765"/>
                </a:cxn>
                <a:cxn ang="0">
                  <a:pos x="507" y="743"/>
                </a:cxn>
                <a:cxn ang="0">
                  <a:pos x="507" y="889"/>
                </a:cxn>
                <a:cxn ang="0">
                  <a:pos x="370" y="912"/>
                </a:cxn>
                <a:cxn ang="0">
                  <a:pos x="143" y="666"/>
                </a:cxn>
                <a:cxn ang="0">
                  <a:pos x="143" y="348"/>
                </a:cxn>
                <a:cxn ang="0">
                  <a:pos x="0" y="348"/>
                </a:cxn>
              </a:cxnLst>
              <a:rect l="0" t="0" r="r" b="b"/>
              <a:pathLst>
                <a:path w="507" h="912">
                  <a:moveTo>
                    <a:pt x="0" y="348"/>
                  </a:moveTo>
                  <a:cubicBezTo>
                    <a:pt x="0" y="201"/>
                    <a:pt x="0" y="201"/>
                    <a:pt x="0" y="201"/>
                  </a:cubicBezTo>
                  <a:cubicBezTo>
                    <a:pt x="143" y="201"/>
                    <a:pt x="143" y="201"/>
                    <a:pt x="143" y="201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17" y="201"/>
                    <a:pt x="317" y="201"/>
                    <a:pt x="317" y="201"/>
                  </a:cubicBezTo>
                  <a:cubicBezTo>
                    <a:pt x="507" y="201"/>
                    <a:pt x="507" y="201"/>
                    <a:pt x="507" y="201"/>
                  </a:cubicBezTo>
                  <a:cubicBezTo>
                    <a:pt x="507" y="348"/>
                    <a:pt x="507" y="348"/>
                    <a:pt x="507" y="348"/>
                  </a:cubicBezTo>
                  <a:cubicBezTo>
                    <a:pt x="317" y="348"/>
                    <a:pt x="317" y="348"/>
                    <a:pt x="317" y="348"/>
                  </a:cubicBezTo>
                  <a:cubicBezTo>
                    <a:pt x="317" y="652"/>
                    <a:pt x="317" y="652"/>
                    <a:pt x="317" y="652"/>
                  </a:cubicBezTo>
                  <a:cubicBezTo>
                    <a:pt x="317" y="721"/>
                    <a:pt x="337" y="765"/>
                    <a:pt x="413" y="765"/>
                  </a:cubicBezTo>
                  <a:cubicBezTo>
                    <a:pt x="444" y="765"/>
                    <a:pt x="486" y="759"/>
                    <a:pt x="507" y="743"/>
                  </a:cubicBezTo>
                  <a:cubicBezTo>
                    <a:pt x="507" y="889"/>
                    <a:pt x="507" y="889"/>
                    <a:pt x="507" y="889"/>
                  </a:cubicBezTo>
                  <a:cubicBezTo>
                    <a:pt x="471" y="906"/>
                    <a:pt x="411" y="912"/>
                    <a:pt x="370" y="912"/>
                  </a:cubicBezTo>
                  <a:cubicBezTo>
                    <a:pt x="186" y="912"/>
                    <a:pt x="143" y="830"/>
                    <a:pt x="143" y="666"/>
                  </a:cubicBezTo>
                  <a:cubicBezTo>
                    <a:pt x="143" y="348"/>
                    <a:pt x="143" y="348"/>
                    <a:pt x="143" y="348"/>
                  </a:cubicBezTo>
                  <a:lnTo>
                    <a:pt x="0" y="3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9"/>
            <p:cNvSpPr>
              <a:spLocks noSelect="1" noEditPoints="1"/>
            </p:cNvSpPr>
            <p:nvPr/>
          </p:nvSpPr>
          <p:spPr bwMode="auto">
            <a:xfrm>
              <a:off x="2286" y="754"/>
              <a:ext cx="198" cy="206"/>
            </a:xfrm>
            <a:custGeom>
              <a:avLst/>
              <a:gdLst/>
              <a:ahLst/>
              <a:cxnLst>
                <a:cxn ang="0">
                  <a:pos x="529" y="295"/>
                </a:cxn>
                <a:cxn ang="0">
                  <a:pos x="352" y="131"/>
                </a:cxn>
                <a:cxn ang="0">
                  <a:pos x="173" y="295"/>
                </a:cxn>
                <a:cxn ang="0">
                  <a:pos x="529" y="295"/>
                </a:cxn>
                <a:cxn ang="0">
                  <a:pos x="173" y="426"/>
                </a:cxn>
                <a:cxn ang="0">
                  <a:pos x="360" y="590"/>
                </a:cxn>
                <a:cxn ang="0">
                  <a:pos x="546" y="496"/>
                </a:cxn>
                <a:cxn ang="0">
                  <a:pos x="671" y="590"/>
                </a:cxn>
                <a:cxn ang="0">
                  <a:pos x="377" y="729"/>
                </a:cxn>
                <a:cxn ang="0">
                  <a:pos x="0" y="365"/>
                </a:cxn>
                <a:cxn ang="0">
                  <a:pos x="377" y="0"/>
                </a:cxn>
                <a:cxn ang="0">
                  <a:pos x="702" y="378"/>
                </a:cxn>
                <a:cxn ang="0">
                  <a:pos x="702" y="426"/>
                </a:cxn>
                <a:cxn ang="0">
                  <a:pos x="173" y="426"/>
                </a:cxn>
              </a:cxnLst>
              <a:rect l="0" t="0" r="r" b="b"/>
              <a:pathLst>
                <a:path w="702" h="729">
                  <a:moveTo>
                    <a:pt x="529" y="295"/>
                  </a:moveTo>
                  <a:cubicBezTo>
                    <a:pt x="527" y="194"/>
                    <a:pt x="461" y="131"/>
                    <a:pt x="352" y="131"/>
                  </a:cubicBezTo>
                  <a:cubicBezTo>
                    <a:pt x="250" y="131"/>
                    <a:pt x="186" y="196"/>
                    <a:pt x="173" y="295"/>
                  </a:cubicBezTo>
                  <a:lnTo>
                    <a:pt x="529" y="295"/>
                  </a:lnTo>
                  <a:close/>
                  <a:moveTo>
                    <a:pt x="173" y="426"/>
                  </a:moveTo>
                  <a:cubicBezTo>
                    <a:pt x="185" y="528"/>
                    <a:pt x="263" y="590"/>
                    <a:pt x="360" y="590"/>
                  </a:cubicBezTo>
                  <a:cubicBezTo>
                    <a:pt x="446" y="590"/>
                    <a:pt x="503" y="550"/>
                    <a:pt x="546" y="496"/>
                  </a:cubicBezTo>
                  <a:cubicBezTo>
                    <a:pt x="671" y="590"/>
                    <a:pt x="671" y="590"/>
                    <a:pt x="671" y="590"/>
                  </a:cubicBezTo>
                  <a:cubicBezTo>
                    <a:pt x="590" y="690"/>
                    <a:pt x="487" y="729"/>
                    <a:pt x="377" y="729"/>
                  </a:cubicBezTo>
                  <a:cubicBezTo>
                    <a:pt x="167" y="729"/>
                    <a:pt x="0" y="583"/>
                    <a:pt x="0" y="365"/>
                  </a:cubicBezTo>
                  <a:cubicBezTo>
                    <a:pt x="0" y="146"/>
                    <a:pt x="167" y="0"/>
                    <a:pt x="377" y="0"/>
                  </a:cubicBezTo>
                  <a:cubicBezTo>
                    <a:pt x="571" y="0"/>
                    <a:pt x="702" y="136"/>
                    <a:pt x="702" y="378"/>
                  </a:cubicBezTo>
                  <a:cubicBezTo>
                    <a:pt x="702" y="426"/>
                    <a:pt x="702" y="426"/>
                    <a:pt x="702" y="426"/>
                  </a:cubicBezTo>
                  <a:lnTo>
                    <a:pt x="173" y="4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10"/>
            <p:cNvSpPr>
              <a:spLocks noSelect="1"/>
            </p:cNvSpPr>
            <p:nvPr/>
          </p:nvSpPr>
          <p:spPr bwMode="auto">
            <a:xfrm>
              <a:off x="2530" y="754"/>
              <a:ext cx="124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74" y="18"/>
                </a:cxn>
                <a:cxn ang="0">
                  <a:pos x="174" y="128"/>
                </a:cxn>
                <a:cxn ang="0">
                  <a:pos x="177" y="128"/>
                </a:cxn>
                <a:cxn ang="0">
                  <a:pos x="382" y="0"/>
                </a:cxn>
                <a:cxn ang="0">
                  <a:pos x="444" y="11"/>
                </a:cxn>
                <a:cxn ang="0">
                  <a:pos x="444" y="178"/>
                </a:cxn>
                <a:cxn ang="0">
                  <a:pos x="360" y="165"/>
                </a:cxn>
                <a:cxn ang="0">
                  <a:pos x="174" y="340"/>
                </a:cxn>
                <a:cxn ang="0">
                  <a:pos x="174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444" h="712">
                  <a:moveTo>
                    <a:pt x="0" y="18"/>
                  </a:moveTo>
                  <a:cubicBezTo>
                    <a:pt x="174" y="18"/>
                    <a:pt x="174" y="18"/>
                    <a:pt x="174" y="18"/>
                  </a:cubicBezTo>
                  <a:cubicBezTo>
                    <a:pt x="174" y="128"/>
                    <a:pt x="174" y="128"/>
                    <a:pt x="174" y="128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214" y="48"/>
                    <a:pt x="291" y="0"/>
                    <a:pt x="382" y="0"/>
                  </a:cubicBezTo>
                  <a:cubicBezTo>
                    <a:pt x="404" y="0"/>
                    <a:pt x="424" y="5"/>
                    <a:pt x="444" y="11"/>
                  </a:cubicBezTo>
                  <a:cubicBezTo>
                    <a:pt x="444" y="178"/>
                    <a:pt x="444" y="178"/>
                    <a:pt x="444" y="178"/>
                  </a:cubicBezTo>
                  <a:cubicBezTo>
                    <a:pt x="415" y="171"/>
                    <a:pt x="388" y="165"/>
                    <a:pt x="360" y="165"/>
                  </a:cubicBezTo>
                  <a:cubicBezTo>
                    <a:pt x="197" y="165"/>
                    <a:pt x="174" y="303"/>
                    <a:pt x="174" y="340"/>
                  </a:cubicBezTo>
                  <a:cubicBezTo>
                    <a:pt x="174" y="712"/>
                    <a:pt x="174" y="712"/>
                    <a:pt x="174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11"/>
            <p:cNvSpPr>
              <a:spLocks noSelect="1" noEditPoints="1"/>
            </p:cNvSpPr>
            <p:nvPr/>
          </p:nvSpPr>
          <p:spPr bwMode="auto">
            <a:xfrm>
              <a:off x="2672" y="646"/>
              <a:ext cx="210" cy="314"/>
            </a:xfrm>
            <a:custGeom>
              <a:avLst/>
              <a:gdLst/>
              <a:ahLst/>
              <a:cxnLst>
                <a:cxn ang="0">
                  <a:pos x="377" y="954"/>
                </a:cxn>
                <a:cxn ang="0">
                  <a:pos x="581" y="746"/>
                </a:cxn>
                <a:cxn ang="0">
                  <a:pos x="377" y="538"/>
                </a:cxn>
                <a:cxn ang="0">
                  <a:pos x="173" y="746"/>
                </a:cxn>
                <a:cxn ang="0">
                  <a:pos x="377" y="954"/>
                </a:cxn>
                <a:cxn ang="0">
                  <a:pos x="584" y="989"/>
                </a:cxn>
                <a:cxn ang="0">
                  <a:pos x="581" y="989"/>
                </a:cxn>
                <a:cxn ang="0">
                  <a:pos x="342" y="1110"/>
                </a:cxn>
                <a:cxn ang="0">
                  <a:pos x="0" y="746"/>
                </a:cxn>
                <a:cxn ang="0">
                  <a:pos x="335" y="381"/>
                </a:cxn>
                <a:cxn ang="0">
                  <a:pos x="571" y="487"/>
                </a:cxn>
                <a:cxn ang="0">
                  <a:pos x="575" y="487"/>
                </a:cxn>
                <a:cxn ang="0">
                  <a:pos x="575" y="0"/>
                </a:cxn>
                <a:cxn ang="0">
                  <a:pos x="749" y="0"/>
                </a:cxn>
                <a:cxn ang="0">
                  <a:pos x="749" y="1093"/>
                </a:cxn>
                <a:cxn ang="0">
                  <a:pos x="584" y="1093"/>
                </a:cxn>
                <a:cxn ang="0">
                  <a:pos x="584" y="989"/>
                </a:cxn>
              </a:cxnLst>
              <a:rect l="0" t="0" r="r" b="b"/>
              <a:pathLst>
                <a:path w="749" h="1110">
                  <a:moveTo>
                    <a:pt x="377" y="954"/>
                  </a:moveTo>
                  <a:cubicBezTo>
                    <a:pt x="504" y="954"/>
                    <a:pt x="581" y="854"/>
                    <a:pt x="581" y="746"/>
                  </a:cubicBezTo>
                  <a:cubicBezTo>
                    <a:pt x="581" y="637"/>
                    <a:pt x="504" y="538"/>
                    <a:pt x="377" y="538"/>
                  </a:cubicBezTo>
                  <a:cubicBezTo>
                    <a:pt x="250" y="538"/>
                    <a:pt x="173" y="637"/>
                    <a:pt x="173" y="746"/>
                  </a:cubicBezTo>
                  <a:cubicBezTo>
                    <a:pt x="173" y="854"/>
                    <a:pt x="250" y="954"/>
                    <a:pt x="377" y="954"/>
                  </a:cubicBezTo>
                  <a:close/>
                  <a:moveTo>
                    <a:pt x="584" y="989"/>
                  </a:moveTo>
                  <a:cubicBezTo>
                    <a:pt x="581" y="989"/>
                    <a:pt x="581" y="989"/>
                    <a:pt x="581" y="989"/>
                  </a:cubicBezTo>
                  <a:cubicBezTo>
                    <a:pt x="530" y="1073"/>
                    <a:pt x="439" y="1110"/>
                    <a:pt x="342" y="1110"/>
                  </a:cubicBezTo>
                  <a:cubicBezTo>
                    <a:pt x="128" y="1110"/>
                    <a:pt x="0" y="951"/>
                    <a:pt x="0" y="746"/>
                  </a:cubicBezTo>
                  <a:cubicBezTo>
                    <a:pt x="0" y="540"/>
                    <a:pt x="137" y="381"/>
                    <a:pt x="335" y="381"/>
                  </a:cubicBezTo>
                  <a:cubicBezTo>
                    <a:pt x="465" y="381"/>
                    <a:pt x="535" y="442"/>
                    <a:pt x="571" y="487"/>
                  </a:cubicBezTo>
                  <a:cubicBezTo>
                    <a:pt x="575" y="487"/>
                    <a:pt x="575" y="487"/>
                    <a:pt x="575" y="487"/>
                  </a:cubicBezTo>
                  <a:cubicBezTo>
                    <a:pt x="575" y="0"/>
                    <a:pt x="575" y="0"/>
                    <a:pt x="575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749" y="1093"/>
                    <a:pt x="749" y="1093"/>
                    <a:pt x="749" y="1093"/>
                  </a:cubicBezTo>
                  <a:cubicBezTo>
                    <a:pt x="584" y="1093"/>
                    <a:pt x="584" y="1093"/>
                    <a:pt x="584" y="1093"/>
                  </a:cubicBezTo>
                  <a:lnTo>
                    <a:pt x="584" y="98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12"/>
            <p:cNvSpPr>
              <a:spLocks noSelect="1" noEditPoints="1"/>
            </p:cNvSpPr>
            <p:nvPr/>
          </p:nvSpPr>
          <p:spPr bwMode="auto">
            <a:xfrm>
              <a:off x="2924" y="754"/>
              <a:ext cx="180" cy="206"/>
            </a:xfrm>
            <a:custGeom>
              <a:avLst/>
              <a:gdLst/>
              <a:ahLst/>
              <a:cxnLst>
                <a:cxn ang="0">
                  <a:pos x="470" y="401"/>
                </a:cxn>
                <a:cxn ang="0">
                  <a:pos x="434" y="401"/>
                </a:cxn>
                <a:cxn ang="0">
                  <a:pos x="173" y="508"/>
                </a:cxn>
                <a:cxn ang="0">
                  <a:pos x="295" y="599"/>
                </a:cxn>
                <a:cxn ang="0">
                  <a:pos x="470" y="440"/>
                </a:cxn>
                <a:cxn ang="0">
                  <a:pos x="470" y="401"/>
                </a:cxn>
                <a:cxn ang="0">
                  <a:pos x="480" y="616"/>
                </a:cxn>
                <a:cxn ang="0">
                  <a:pos x="476" y="616"/>
                </a:cxn>
                <a:cxn ang="0">
                  <a:pos x="253" y="729"/>
                </a:cxn>
                <a:cxn ang="0">
                  <a:pos x="0" y="521"/>
                </a:cxn>
                <a:cxn ang="0">
                  <a:pos x="437" y="279"/>
                </a:cxn>
                <a:cxn ang="0">
                  <a:pos x="480" y="279"/>
                </a:cxn>
                <a:cxn ang="0">
                  <a:pos x="480" y="261"/>
                </a:cxn>
                <a:cxn ang="0">
                  <a:pos x="321" y="131"/>
                </a:cxn>
                <a:cxn ang="0">
                  <a:pos x="136" y="203"/>
                </a:cxn>
                <a:cxn ang="0">
                  <a:pos x="45" y="112"/>
                </a:cxn>
                <a:cxn ang="0">
                  <a:pos x="340" y="0"/>
                </a:cxn>
                <a:cxn ang="0">
                  <a:pos x="636" y="313"/>
                </a:cxn>
                <a:cxn ang="0">
                  <a:pos x="636" y="712"/>
                </a:cxn>
                <a:cxn ang="0">
                  <a:pos x="480" y="712"/>
                </a:cxn>
                <a:cxn ang="0">
                  <a:pos x="480" y="616"/>
                </a:cxn>
              </a:cxnLst>
              <a:rect l="0" t="0" r="r" b="b"/>
              <a:pathLst>
                <a:path w="636" h="729">
                  <a:moveTo>
                    <a:pt x="470" y="401"/>
                  </a:moveTo>
                  <a:cubicBezTo>
                    <a:pt x="434" y="401"/>
                    <a:pt x="434" y="401"/>
                    <a:pt x="434" y="401"/>
                  </a:cubicBezTo>
                  <a:cubicBezTo>
                    <a:pt x="338" y="401"/>
                    <a:pt x="173" y="408"/>
                    <a:pt x="173" y="508"/>
                  </a:cubicBezTo>
                  <a:cubicBezTo>
                    <a:pt x="173" y="572"/>
                    <a:pt x="238" y="599"/>
                    <a:pt x="295" y="599"/>
                  </a:cubicBezTo>
                  <a:cubicBezTo>
                    <a:pt x="413" y="599"/>
                    <a:pt x="470" y="537"/>
                    <a:pt x="470" y="440"/>
                  </a:cubicBezTo>
                  <a:lnTo>
                    <a:pt x="470" y="401"/>
                  </a:lnTo>
                  <a:close/>
                  <a:moveTo>
                    <a:pt x="480" y="616"/>
                  </a:moveTo>
                  <a:cubicBezTo>
                    <a:pt x="476" y="616"/>
                    <a:pt x="476" y="616"/>
                    <a:pt x="476" y="616"/>
                  </a:cubicBezTo>
                  <a:cubicBezTo>
                    <a:pt x="426" y="694"/>
                    <a:pt x="345" y="729"/>
                    <a:pt x="253" y="729"/>
                  </a:cubicBezTo>
                  <a:cubicBezTo>
                    <a:pt x="124" y="729"/>
                    <a:pt x="0" y="658"/>
                    <a:pt x="0" y="521"/>
                  </a:cubicBezTo>
                  <a:cubicBezTo>
                    <a:pt x="0" y="295"/>
                    <a:pt x="263" y="279"/>
                    <a:pt x="437" y="279"/>
                  </a:cubicBezTo>
                  <a:cubicBezTo>
                    <a:pt x="480" y="279"/>
                    <a:pt x="480" y="279"/>
                    <a:pt x="480" y="279"/>
                  </a:cubicBezTo>
                  <a:cubicBezTo>
                    <a:pt x="480" y="261"/>
                    <a:pt x="480" y="261"/>
                    <a:pt x="480" y="261"/>
                  </a:cubicBezTo>
                  <a:cubicBezTo>
                    <a:pt x="480" y="175"/>
                    <a:pt x="413" y="131"/>
                    <a:pt x="321" y="131"/>
                  </a:cubicBezTo>
                  <a:cubicBezTo>
                    <a:pt x="249" y="131"/>
                    <a:pt x="182" y="159"/>
                    <a:pt x="136" y="203"/>
                  </a:cubicBezTo>
                  <a:cubicBezTo>
                    <a:pt x="45" y="112"/>
                    <a:pt x="45" y="112"/>
                    <a:pt x="45" y="112"/>
                  </a:cubicBezTo>
                  <a:cubicBezTo>
                    <a:pt x="121" y="34"/>
                    <a:pt x="230" y="0"/>
                    <a:pt x="340" y="0"/>
                  </a:cubicBezTo>
                  <a:cubicBezTo>
                    <a:pt x="636" y="0"/>
                    <a:pt x="636" y="214"/>
                    <a:pt x="636" y="313"/>
                  </a:cubicBezTo>
                  <a:cubicBezTo>
                    <a:pt x="636" y="712"/>
                    <a:pt x="636" y="712"/>
                    <a:pt x="636" y="712"/>
                  </a:cubicBezTo>
                  <a:cubicBezTo>
                    <a:pt x="480" y="712"/>
                    <a:pt x="480" y="712"/>
                    <a:pt x="480" y="712"/>
                  </a:cubicBezTo>
                  <a:lnTo>
                    <a:pt x="480" y="6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13"/>
            <p:cNvSpPr>
              <a:spLocks noSelect="1"/>
            </p:cNvSpPr>
            <p:nvPr/>
          </p:nvSpPr>
          <p:spPr bwMode="auto">
            <a:xfrm>
              <a:off x="3154" y="754"/>
              <a:ext cx="302" cy="20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65" y="18"/>
                </a:cxn>
                <a:cxn ang="0">
                  <a:pos x="165" y="126"/>
                </a:cxn>
                <a:cxn ang="0">
                  <a:pos x="168" y="126"/>
                </a:cxn>
                <a:cxn ang="0">
                  <a:pos x="381" y="0"/>
                </a:cxn>
                <a:cxn ang="0">
                  <a:pos x="598" y="129"/>
                </a:cxn>
                <a:cxn ang="0">
                  <a:pos x="826" y="0"/>
                </a:cxn>
                <a:cxn ang="0">
                  <a:pos x="1076" y="298"/>
                </a:cxn>
                <a:cxn ang="0">
                  <a:pos x="1076" y="712"/>
                </a:cxn>
                <a:cxn ang="0">
                  <a:pos x="903" y="712"/>
                </a:cxn>
                <a:cxn ang="0">
                  <a:pos x="903" y="318"/>
                </a:cxn>
                <a:cxn ang="0">
                  <a:pos x="774" y="157"/>
                </a:cxn>
                <a:cxn ang="0">
                  <a:pos x="625" y="336"/>
                </a:cxn>
                <a:cxn ang="0">
                  <a:pos x="625" y="712"/>
                </a:cxn>
                <a:cxn ang="0">
                  <a:pos x="452" y="712"/>
                </a:cxn>
                <a:cxn ang="0">
                  <a:pos x="452" y="298"/>
                </a:cxn>
                <a:cxn ang="0">
                  <a:pos x="333" y="157"/>
                </a:cxn>
                <a:cxn ang="0">
                  <a:pos x="174" y="333"/>
                </a:cxn>
                <a:cxn ang="0">
                  <a:pos x="174" y="712"/>
                </a:cxn>
                <a:cxn ang="0">
                  <a:pos x="0" y="712"/>
                </a:cxn>
                <a:cxn ang="0">
                  <a:pos x="0" y="18"/>
                </a:cxn>
              </a:cxnLst>
              <a:rect l="0" t="0" r="r" b="b"/>
              <a:pathLst>
                <a:path w="1076" h="712">
                  <a:moveTo>
                    <a:pt x="0" y="18"/>
                  </a:moveTo>
                  <a:cubicBezTo>
                    <a:pt x="165" y="18"/>
                    <a:pt x="165" y="18"/>
                    <a:pt x="165" y="18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99" y="61"/>
                    <a:pt x="265" y="0"/>
                    <a:pt x="381" y="0"/>
                  </a:cubicBezTo>
                  <a:cubicBezTo>
                    <a:pt x="488" y="0"/>
                    <a:pt x="561" y="42"/>
                    <a:pt x="598" y="129"/>
                  </a:cubicBezTo>
                  <a:cubicBezTo>
                    <a:pt x="648" y="41"/>
                    <a:pt x="722" y="0"/>
                    <a:pt x="826" y="0"/>
                  </a:cubicBezTo>
                  <a:cubicBezTo>
                    <a:pt x="1011" y="0"/>
                    <a:pt x="1076" y="132"/>
                    <a:pt x="1076" y="298"/>
                  </a:cubicBezTo>
                  <a:cubicBezTo>
                    <a:pt x="1076" y="712"/>
                    <a:pt x="1076" y="712"/>
                    <a:pt x="1076" y="712"/>
                  </a:cubicBezTo>
                  <a:cubicBezTo>
                    <a:pt x="903" y="712"/>
                    <a:pt x="903" y="712"/>
                    <a:pt x="903" y="712"/>
                  </a:cubicBezTo>
                  <a:cubicBezTo>
                    <a:pt x="903" y="318"/>
                    <a:pt x="903" y="318"/>
                    <a:pt x="903" y="318"/>
                  </a:cubicBezTo>
                  <a:cubicBezTo>
                    <a:pt x="903" y="232"/>
                    <a:pt x="877" y="157"/>
                    <a:pt x="774" y="157"/>
                  </a:cubicBezTo>
                  <a:cubicBezTo>
                    <a:pt x="666" y="157"/>
                    <a:pt x="625" y="246"/>
                    <a:pt x="625" y="336"/>
                  </a:cubicBezTo>
                  <a:cubicBezTo>
                    <a:pt x="625" y="712"/>
                    <a:pt x="625" y="712"/>
                    <a:pt x="625" y="712"/>
                  </a:cubicBezTo>
                  <a:cubicBezTo>
                    <a:pt x="452" y="712"/>
                    <a:pt x="452" y="712"/>
                    <a:pt x="452" y="712"/>
                  </a:cubicBezTo>
                  <a:cubicBezTo>
                    <a:pt x="452" y="298"/>
                    <a:pt x="452" y="298"/>
                    <a:pt x="452" y="298"/>
                  </a:cubicBezTo>
                  <a:cubicBezTo>
                    <a:pt x="452" y="213"/>
                    <a:pt x="417" y="157"/>
                    <a:pt x="333" y="157"/>
                  </a:cubicBezTo>
                  <a:cubicBezTo>
                    <a:pt x="219" y="157"/>
                    <a:pt x="174" y="240"/>
                    <a:pt x="174" y="333"/>
                  </a:cubicBezTo>
                  <a:cubicBezTo>
                    <a:pt x="174" y="712"/>
                    <a:pt x="174" y="712"/>
                    <a:pt x="174" y="712"/>
                  </a:cubicBezTo>
                  <a:cubicBezTo>
                    <a:pt x="0" y="712"/>
                    <a:pt x="0" y="712"/>
                    <a:pt x="0" y="712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14"/>
            <p:cNvSpPr>
              <a:spLocks noSelect="1"/>
            </p:cNvSpPr>
            <p:nvPr/>
          </p:nvSpPr>
          <p:spPr bwMode="auto">
            <a:xfrm>
              <a:off x="1300" y="230"/>
              <a:ext cx="270" cy="304"/>
            </a:xfrm>
            <a:custGeom>
              <a:avLst/>
              <a:gdLst/>
              <a:ahLst/>
              <a:cxnLst>
                <a:cxn ang="0">
                  <a:pos x="964" y="975"/>
                </a:cxn>
                <a:cxn ang="0">
                  <a:pos x="541" y="1076"/>
                </a:cxn>
                <a:cxn ang="0">
                  <a:pos x="0" y="543"/>
                </a:cxn>
                <a:cxn ang="0">
                  <a:pos x="541" y="0"/>
                </a:cxn>
                <a:cxn ang="0">
                  <a:pos x="944" y="129"/>
                </a:cxn>
                <a:cxn ang="0">
                  <a:pos x="810" y="265"/>
                </a:cxn>
                <a:cxn ang="0">
                  <a:pos x="542" y="165"/>
                </a:cxn>
                <a:cxn ang="0">
                  <a:pos x="191" y="531"/>
                </a:cxn>
                <a:cxn ang="0">
                  <a:pos x="542" y="911"/>
                </a:cxn>
                <a:cxn ang="0">
                  <a:pos x="782" y="858"/>
                </a:cxn>
                <a:cxn ang="0">
                  <a:pos x="782" y="616"/>
                </a:cxn>
                <a:cxn ang="0">
                  <a:pos x="573" y="616"/>
                </a:cxn>
                <a:cxn ang="0">
                  <a:pos x="573" y="452"/>
                </a:cxn>
                <a:cxn ang="0">
                  <a:pos x="964" y="452"/>
                </a:cxn>
                <a:cxn ang="0">
                  <a:pos x="964" y="975"/>
                </a:cxn>
              </a:cxnLst>
              <a:rect l="0" t="0" r="r" b="b"/>
              <a:pathLst>
                <a:path w="964" h="1076">
                  <a:moveTo>
                    <a:pt x="964" y="975"/>
                  </a:moveTo>
                  <a:cubicBezTo>
                    <a:pt x="840" y="1042"/>
                    <a:pt x="698" y="1076"/>
                    <a:pt x="541" y="1076"/>
                  </a:cubicBezTo>
                  <a:cubicBezTo>
                    <a:pt x="225" y="1076"/>
                    <a:pt x="0" y="862"/>
                    <a:pt x="0" y="543"/>
                  </a:cubicBezTo>
                  <a:cubicBezTo>
                    <a:pt x="0" y="214"/>
                    <a:pt x="225" y="0"/>
                    <a:pt x="541" y="0"/>
                  </a:cubicBezTo>
                  <a:cubicBezTo>
                    <a:pt x="697" y="0"/>
                    <a:pt x="837" y="34"/>
                    <a:pt x="944" y="129"/>
                  </a:cubicBezTo>
                  <a:cubicBezTo>
                    <a:pt x="810" y="265"/>
                    <a:pt x="810" y="265"/>
                    <a:pt x="810" y="265"/>
                  </a:cubicBezTo>
                  <a:cubicBezTo>
                    <a:pt x="745" y="201"/>
                    <a:pt x="645" y="165"/>
                    <a:pt x="542" y="165"/>
                  </a:cubicBezTo>
                  <a:cubicBezTo>
                    <a:pt x="331" y="165"/>
                    <a:pt x="191" y="327"/>
                    <a:pt x="191" y="531"/>
                  </a:cubicBezTo>
                  <a:cubicBezTo>
                    <a:pt x="191" y="749"/>
                    <a:pt x="331" y="911"/>
                    <a:pt x="542" y="911"/>
                  </a:cubicBezTo>
                  <a:cubicBezTo>
                    <a:pt x="635" y="911"/>
                    <a:pt x="719" y="894"/>
                    <a:pt x="782" y="858"/>
                  </a:cubicBezTo>
                  <a:cubicBezTo>
                    <a:pt x="782" y="616"/>
                    <a:pt x="782" y="616"/>
                    <a:pt x="782" y="616"/>
                  </a:cubicBezTo>
                  <a:cubicBezTo>
                    <a:pt x="573" y="616"/>
                    <a:pt x="573" y="616"/>
                    <a:pt x="573" y="616"/>
                  </a:cubicBezTo>
                  <a:cubicBezTo>
                    <a:pt x="573" y="452"/>
                    <a:pt x="573" y="452"/>
                    <a:pt x="573" y="452"/>
                  </a:cubicBezTo>
                  <a:cubicBezTo>
                    <a:pt x="964" y="452"/>
                    <a:pt x="964" y="452"/>
                    <a:pt x="964" y="452"/>
                  </a:cubicBezTo>
                  <a:lnTo>
                    <a:pt x="964" y="975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15"/>
            <p:cNvSpPr>
              <a:spLocks noSelect="1" noEditPoints="1"/>
            </p:cNvSpPr>
            <p:nvPr/>
          </p:nvSpPr>
          <p:spPr bwMode="auto">
            <a:xfrm>
              <a:off x="1944" y="238"/>
              <a:ext cx="260" cy="288"/>
            </a:xfrm>
            <a:custGeom>
              <a:avLst/>
              <a:gdLst/>
              <a:ahLst/>
              <a:cxnLst>
                <a:cxn ang="0">
                  <a:pos x="318" y="859"/>
                </a:cxn>
                <a:cxn ang="0">
                  <a:pos x="733" y="512"/>
                </a:cxn>
                <a:cxn ang="0">
                  <a:pos x="348" y="165"/>
                </a:cxn>
                <a:cxn ang="0">
                  <a:pos x="182" y="165"/>
                </a:cxn>
                <a:cxn ang="0">
                  <a:pos x="182" y="859"/>
                </a:cxn>
                <a:cxn ang="0">
                  <a:pos x="318" y="859"/>
                </a:cxn>
                <a:cxn ang="0">
                  <a:pos x="0" y="0"/>
                </a:cxn>
                <a:cxn ang="0">
                  <a:pos x="403" y="0"/>
                </a:cxn>
                <a:cxn ang="0">
                  <a:pos x="924" y="512"/>
                </a:cxn>
                <a:cxn ang="0">
                  <a:pos x="381" y="1024"/>
                </a:cxn>
                <a:cxn ang="0">
                  <a:pos x="0" y="1024"/>
                </a:cxn>
                <a:cxn ang="0">
                  <a:pos x="0" y="0"/>
                </a:cxn>
              </a:cxnLst>
              <a:rect l="0" t="0" r="r" b="b"/>
              <a:pathLst>
                <a:path w="924" h="1024">
                  <a:moveTo>
                    <a:pt x="318" y="859"/>
                  </a:moveTo>
                  <a:cubicBezTo>
                    <a:pt x="546" y="859"/>
                    <a:pt x="733" y="761"/>
                    <a:pt x="733" y="512"/>
                  </a:cubicBezTo>
                  <a:cubicBezTo>
                    <a:pt x="733" y="264"/>
                    <a:pt x="571" y="165"/>
                    <a:pt x="348" y="165"/>
                  </a:cubicBezTo>
                  <a:cubicBezTo>
                    <a:pt x="182" y="165"/>
                    <a:pt x="182" y="165"/>
                    <a:pt x="182" y="165"/>
                  </a:cubicBezTo>
                  <a:cubicBezTo>
                    <a:pt x="182" y="859"/>
                    <a:pt x="182" y="859"/>
                    <a:pt x="182" y="859"/>
                  </a:cubicBezTo>
                  <a:lnTo>
                    <a:pt x="318" y="859"/>
                  </a:lnTo>
                  <a:close/>
                  <a:moveTo>
                    <a:pt x="0" y="0"/>
                  </a:moveTo>
                  <a:cubicBezTo>
                    <a:pt x="403" y="0"/>
                    <a:pt x="403" y="0"/>
                    <a:pt x="403" y="0"/>
                  </a:cubicBezTo>
                  <a:cubicBezTo>
                    <a:pt x="672" y="0"/>
                    <a:pt x="924" y="165"/>
                    <a:pt x="924" y="512"/>
                  </a:cubicBezTo>
                  <a:cubicBezTo>
                    <a:pt x="924" y="862"/>
                    <a:pt x="627" y="1024"/>
                    <a:pt x="381" y="1024"/>
                  </a:cubicBezTo>
                  <a:cubicBezTo>
                    <a:pt x="0" y="1024"/>
                    <a:pt x="0" y="1024"/>
                    <a:pt x="0" y="10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16"/>
            <p:cNvSpPr>
              <a:spLocks noSelect="1"/>
            </p:cNvSpPr>
            <p:nvPr/>
          </p:nvSpPr>
          <p:spPr bwMode="auto">
            <a:xfrm>
              <a:off x="1616" y="230"/>
              <a:ext cx="272" cy="304"/>
            </a:xfrm>
            <a:custGeom>
              <a:avLst/>
              <a:gdLst/>
              <a:ahLst/>
              <a:cxnLst>
                <a:cxn ang="0">
                  <a:pos x="965" y="975"/>
                </a:cxn>
                <a:cxn ang="0">
                  <a:pos x="541" y="1076"/>
                </a:cxn>
                <a:cxn ang="0">
                  <a:pos x="0" y="543"/>
                </a:cxn>
                <a:cxn ang="0">
                  <a:pos x="541" y="0"/>
                </a:cxn>
                <a:cxn ang="0">
                  <a:pos x="944" y="129"/>
                </a:cxn>
                <a:cxn ang="0">
                  <a:pos x="810" y="265"/>
                </a:cxn>
                <a:cxn ang="0">
                  <a:pos x="542" y="165"/>
                </a:cxn>
                <a:cxn ang="0">
                  <a:pos x="191" y="531"/>
                </a:cxn>
                <a:cxn ang="0">
                  <a:pos x="542" y="911"/>
                </a:cxn>
                <a:cxn ang="0">
                  <a:pos x="782" y="858"/>
                </a:cxn>
                <a:cxn ang="0">
                  <a:pos x="782" y="616"/>
                </a:cxn>
                <a:cxn ang="0">
                  <a:pos x="573" y="616"/>
                </a:cxn>
                <a:cxn ang="0">
                  <a:pos x="573" y="452"/>
                </a:cxn>
                <a:cxn ang="0">
                  <a:pos x="965" y="452"/>
                </a:cxn>
                <a:cxn ang="0">
                  <a:pos x="965" y="975"/>
                </a:cxn>
              </a:cxnLst>
              <a:rect l="0" t="0" r="r" b="b"/>
              <a:pathLst>
                <a:path w="965" h="1076">
                  <a:moveTo>
                    <a:pt x="965" y="975"/>
                  </a:moveTo>
                  <a:cubicBezTo>
                    <a:pt x="840" y="1042"/>
                    <a:pt x="699" y="1076"/>
                    <a:pt x="541" y="1076"/>
                  </a:cubicBezTo>
                  <a:cubicBezTo>
                    <a:pt x="226" y="1076"/>
                    <a:pt x="0" y="862"/>
                    <a:pt x="0" y="543"/>
                  </a:cubicBezTo>
                  <a:cubicBezTo>
                    <a:pt x="0" y="214"/>
                    <a:pt x="226" y="0"/>
                    <a:pt x="541" y="0"/>
                  </a:cubicBezTo>
                  <a:cubicBezTo>
                    <a:pt x="697" y="0"/>
                    <a:pt x="837" y="34"/>
                    <a:pt x="944" y="129"/>
                  </a:cubicBezTo>
                  <a:cubicBezTo>
                    <a:pt x="810" y="265"/>
                    <a:pt x="810" y="265"/>
                    <a:pt x="810" y="265"/>
                  </a:cubicBezTo>
                  <a:cubicBezTo>
                    <a:pt x="745" y="201"/>
                    <a:pt x="645" y="165"/>
                    <a:pt x="542" y="165"/>
                  </a:cubicBezTo>
                  <a:cubicBezTo>
                    <a:pt x="331" y="165"/>
                    <a:pt x="191" y="327"/>
                    <a:pt x="191" y="531"/>
                  </a:cubicBezTo>
                  <a:cubicBezTo>
                    <a:pt x="191" y="749"/>
                    <a:pt x="331" y="911"/>
                    <a:pt x="542" y="911"/>
                  </a:cubicBezTo>
                  <a:cubicBezTo>
                    <a:pt x="635" y="911"/>
                    <a:pt x="719" y="894"/>
                    <a:pt x="782" y="858"/>
                  </a:cubicBezTo>
                  <a:cubicBezTo>
                    <a:pt x="782" y="616"/>
                    <a:pt x="782" y="616"/>
                    <a:pt x="782" y="616"/>
                  </a:cubicBezTo>
                  <a:cubicBezTo>
                    <a:pt x="573" y="616"/>
                    <a:pt x="573" y="616"/>
                    <a:pt x="573" y="616"/>
                  </a:cubicBezTo>
                  <a:cubicBezTo>
                    <a:pt x="573" y="452"/>
                    <a:pt x="573" y="452"/>
                    <a:pt x="573" y="452"/>
                  </a:cubicBezTo>
                  <a:cubicBezTo>
                    <a:pt x="965" y="452"/>
                    <a:pt x="965" y="452"/>
                    <a:pt x="965" y="452"/>
                  </a:cubicBezTo>
                  <a:lnTo>
                    <a:pt x="965" y="975"/>
                  </a:lnTo>
                  <a:close/>
                </a:path>
              </a:pathLst>
            </a:custGeom>
            <a:solidFill>
              <a:srgbClr val="2222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(klein) links,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675868" y="4106882"/>
            <a:ext cx="8856000" cy="9216000"/>
          </a:xfrm>
        </p:spPr>
        <p:txBody>
          <a:bodyPr/>
          <a:lstStyle/>
          <a:p>
            <a:pPr lvl="0"/>
            <a:r>
              <a:rPr lang="nl-NL" noProof="1"/>
              <a:t>Klik om de modelstijlen te bewerken</a:t>
            </a:r>
          </a:p>
          <a:p>
            <a:pPr lvl="1"/>
            <a:r>
              <a:rPr lang="nl-NL" noProof="1"/>
              <a:t>Tweede niveau</a:t>
            </a:r>
          </a:p>
          <a:p>
            <a:pPr lvl="2"/>
            <a:r>
              <a:rPr lang="nl-NL" noProof="1"/>
              <a:t>Derde niveau</a:t>
            </a:r>
          </a:p>
          <a:p>
            <a:pPr lvl="3"/>
            <a:r>
              <a:rPr lang="nl-NL" noProof="1"/>
              <a:t>Vierde niveau</a:t>
            </a:r>
          </a:p>
          <a:p>
            <a:pPr lvl="4"/>
            <a:r>
              <a:rPr lang="nl-NL" noProof="1"/>
              <a:t>Vijfde niveau</a:t>
            </a:r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0" hasCustomPrompt="1"/>
          </p:nvPr>
        </p:nvSpPr>
        <p:spPr>
          <a:xfrm>
            <a:off x="1641600" y="4248000"/>
            <a:ext cx="6537600" cy="8496000"/>
          </a:xfrm>
        </p:spPr>
        <p:txBody>
          <a:bodyPr/>
          <a:lstStyle>
            <a:lvl1pPr marL="0" indent="0">
              <a:buNone/>
              <a:defRPr b="0" baseline="0"/>
            </a:lvl1pPr>
          </a:lstStyle>
          <a:p>
            <a:r>
              <a:rPr lang="nl-NL" dirty="0"/>
              <a:t>Afbeelding formaat: 367 x 476 pixels.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(breed) links,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379802" y="4106882"/>
            <a:ext cx="4104000" cy="8352000"/>
          </a:xfrm>
        </p:spPr>
        <p:txBody>
          <a:bodyPr/>
          <a:lstStyle/>
          <a:p>
            <a:pPr lvl="0"/>
            <a:r>
              <a:rPr lang="nl-NL" noProof="1"/>
              <a:t>Klik om de modelstijlen te bewerken</a:t>
            </a:r>
          </a:p>
          <a:p>
            <a:pPr lvl="1"/>
            <a:r>
              <a:rPr lang="nl-NL" noProof="1"/>
              <a:t>Tweede niveau</a:t>
            </a:r>
          </a:p>
          <a:p>
            <a:pPr lvl="2"/>
            <a:r>
              <a:rPr lang="nl-NL" noProof="1"/>
              <a:t>Derde niveau</a:t>
            </a:r>
          </a:p>
          <a:p>
            <a:pPr lvl="3"/>
            <a:r>
              <a:rPr lang="nl-NL" noProof="1"/>
              <a:t>Vierde niveau</a:t>
            </a:r>
          </a:p>
          <a:p>
            <a:pPr lvl="4"/>
            <a:r>
              <a:rPr lang="nl-NL" noProof="1"/>
              <a:t>Vijfde niveau</a:t>
            </a:r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0" hasCustomPrompt="1"/>
          </p:nvPr>
        </p:nvSpPr>
        <p:spPr>
          <a:xfrm>
            <a:off x="1533600" y="4248000"/>
            <a:ext cx="11440800" cy="7624800"/>
          </a:xfrm>
        </p:spPr>
        <p:txBody>
          <a:bodyPr/>
          <a:lstStyle>
            <a:lvl1pPr marL="0" indent="0">
              <a:buNone/>
              <a:defRPr b="0" baseline="0"/>
            </a:lvl1pPr>
          </a:lstStyle>
          <a:p>
            <a:r>
              <a:rPr lang="nl-NL" dirty="0"/>
              <a:t>Afbeelding formaat: 641 x 427 pixels.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kstslide smal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2440811" y="3118023"/>
            <a:ext cx="10882818" cy="9852767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  <a:lvl2pPr marL="0" indent="0">
              <a:buSzTx/>
              <a:buNone/>
            </a:lvl2pPr>
            <a:lvl3pPr marL="0" indent="0">
              <a:buSzTx/>
              <a:buNone/>
            </a:lvl3pPr>
            <a:lvl4pPr marL="0" indent="0">
              <a:buSzTx/>
              <a:buNone/>
              <a:defRPr sz="3600"/>
            </a:lvl4pPr>
            <a:lvl5pPr marL="0" indent="0">
              <a:buSzTx/>
              <a:buNone/>
              <a:defRPr sz="32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72" name="Title Text"/>
          <p:cNvSpPr txBox="1">
            <a:spLocks noGrp="1"/>
          </p:cNvSpPr>
          <p:nvPr>
            <p:ph type="body" sz="quarter" idx="21"/>
          </p:nvPr>
        </p:nvSpPr>
        <p:spPr>
          <a:xfrm>
            <a:off x="2413354" y="312858"/>
            <a:ext cx="10937732" cy="2036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6600"/>
              </a:lnSpc>
              <a:buSzTx/>
              <a:buNone/>
              <a:defRPr sz="6600">
                <a:latin typeface="+mn-lt"/>
                <a:ea typeface="+mn-ea"/>
                <a:cs typeface="+mn-cs"/>
                <a:sym typeface="Waax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7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(hoog) links,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081534" y="4106882"/>
            <a:ext cx="5507484" cy="9216000"/>
          </a:xfrm>
        </p:spPr>
        <p:txBody>
          <a:bodyPr/>
          <a:lstStyle/>
          <a:p>
            <a:pPr lvl="0"/>
            <a:r>
              <a:rPr lang="nl-NL" noProof="1"/>
              <a:t>Klik om de modelstijlen te bewerken</a:t>
            </a:r>
          </a:p>
          <a:p>
            <a:pPr lvl="1"/>
            <a:r>
              <a:rPr lang="nl-NL" noProof="1"/>
              <a:t>Tweede niveau</a:t>
            </a:r>
          </a:p>
          <a:p>
            <a:pPr lvl="2"/>
            <a:r>
              <a:rPr lang="nl-NL" noProof="1"/>
              <a:t>Derde niveau</a:t>
            </a:r>
          </a:p>
          <a:p>
            <a:pPr lvl="3"/>
            <a:r>
              <a:rPr lang="nl-NL" noProof="1"/>
              <a:t>Vierde niveau</a:t>
            </a:r>
          </a:p>
          <a:p>
            <a:pPr lvl="4"/>
            <a:r>
              <a:rPr lang="nl-NL" noProof="1"/>
              <a:t>Vijfde niveau</a:t>
            </a:r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0" hasCustomPrompt="1"/>
          </p:nvPr>
        </p:nvSpPr>
        <p:spPr>
          <a:xfrm>
            <a:off x="1584000" y="0"/>
            <a:ext cx="9900000" cy="13716000"/>
          </a:xfrm>
        </p:spPr>
        <p:txBody>
          <a:bodyPr/>
          <a:lstStyle>
            <a:lvl1pPr marL="0" indent="0">
              <a:buNone/>
              <a:defRPr b="0" baseline="0"/>
            </a:lvl1pPr>
          </a:lstStyle>
          <a:p>
            <a:r>
              <a:rPr lang="nl-NL" dirty="0"/>
              <a:t>Afbeelding formaat: 367 x 476 pixels.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sz="quarter" idx="13"/>
          </p:nvPr>
        </p:nvSpPr>
        <p:spPr>
          <a:xfrm>
            <a:off x="9411942" y="6732000"/>
            <a:ext cx="7344000" cy="5572800"/>
          </a:xfrm>
        </p:spPr>
        <p:txBody>
          <a:bodyPr/>
          <a:lstStyle/>
          <a:p>
            <a:pPr lvl="0"/>
            <a:r>
              <a:rPr lang="nl-NL" noProof="1"/>
              <a:t>Klik om de modelstijlen te bewerken</a:t>
            </a:r>
          </a:p>
          <a:p>
            <a:pPr lvl="1"/>
            <a:r>
              <a:rPr lang="nl-NL" noProof="1"/>
              <a:t>Tweede niveau</a:t>
            </a:r>
          </a:p>
          <a:p>
            <a:pPr lvl="2"/>
            <a:r>
              <a:rPr lang="nl-NL" noProof="1"/>
              <a:t>Derde niveau</a:t>
            </a:r>
          </a:p>
          <a:p>
            <a:pPr lvl="3"/>
            <a:r>
              <a:rPr lang="nl-NL" noProof="1"/>
              <a:t>Vierde niveau</a:t>
            </a:r>
          </a:p>
          <a:p>
            <a:pPr lvl="4"/>
            <a:r>
              <a:rPr lang="nl-NL" noProof="1"/>
              <a:t>Vijfde niveau</a:t>
            </a:r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14"/>
          </p:nvPr>
        </p:nvSpPr>
        <p:spPr>
          <a:xfrm>
            <a:off x="1563942" y="6732000"/>
            <a:ext cx="7344000" cy="5572800"/>
          </a:xfrm>
        </p:spPr>
        <p:txBody>
          <a:bodyPr/>
          <a:lstStyle/>
          <a:p>
            <a:pPr lvl="0"/>
            <a:r>
              <a:rPr lang="nl-NL" noProof="1"/>
              <a:t>Klik om de modelstijlen te bewerken</a:t>
            </a:r>
          </a:p>
          <a:p>
            <a:pPr lvl="1"/>
            <a:r>
              <a:rPr lang="nl-NL" noProof="1"/>
              <a:t>Tweede niveau</a:t>
            </a:r>
          </a:p>
          <a:p>
            <a:pPr lvl="2"/>
            <a:r>
              <a:rPr lang="nl-NL" noProof="1"/>
              <a:t>Derde niveau</a:t>
            </a:r>
          </a:p>
          <a:p>
            <a:pPr lvl="3"/>
            <a:r>
              <a:rPr lang="nl-NL" noProof="1"/>
              <a:t>Vierde niveau</a:t>
            </a:r>
          </a:p>
          <a:p>
            <a:pPr lvl="4"/>
            <a:r>
              <a:rPr lang="nl-NL" noProof="1"/>
              <a:t>Vijfde niveau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563942" y="3996666"/>
            <a:ext cx="15192000" cy="2286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t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fgeronde rechthoek 31"/>
          <p:cNvSpPr>
            <a:spLocks noSelect="1"/>
          </p:cNvSpPr>
          <p:nvPr userDrawn="1"/>
        </p:nvSpPr>
        <p:spPr>
          <a:xfrm>
            <a:off x="-3462886" y="197112"/>
            <a:ext cx="3219044" cy="8641150"/>
          </a:xfrm>
          <a:prstGeom prst="roundRect">
            <a:avLst>
              <a:gd name="adj" fmla="val 97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l"/>
            <a:r>
              <a:rPr lang="nl-NL" sz="1800" dirty="0">
                <a:solidFill>
                  <a:schemeClr val="tx1"/>
                </a:solidFill>
              </a:rPr>
              <a:t>Deze dia-indeling</a:t>
            </a:r>
            <a:r>
              <a:rPr lang="nl-NL" sz="1800" baseline="0" dirty="0">
                <a:solidFill>
                  <a:schemeClr val="tx1"/>
                </a:solidFill>
              </a:rPr>
              <a:t> is zo gemaakt dat zelf een afbeelding kan worden geplaatst.</a:t>
            </a:r>
          </a:p>
          <a:p>
            <a:pPr algn="l"/>
            <a:endParaRPr lang="nl-NL" sz="1800" baseline="0" dirty="0">
              <a:solidFill>
                <a:schemeClr val="tx1"/>
              </a:solidFill>
            </a:endParaRP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Klik met de rechtermuisknop in de achtergrond en kies Achtergrond opmaken.</a:t>
            </a: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Klik op Opvulling met figuur of </a:t>
            </a:r>
            <a:r>
              <a:rPr lang="nl-NL" sz="1800" baseline="0" dirty="0" err="1">
                <a:solidFill>
                  <a:schemeClr val="tx1"/>
                </a:solidFill>
              </a:rPr>
              <a:t>bitmappatroon</a:t>
            </a:r>
            <a:r>
              <a:rPr lang="nl-NL" sz="1800" baseline="0" dirty="0">
                <a:solidFill>
                  <a:schemeClr val="tx1"/>
                </a:solidFill>
              </a:rPr>
              <a:t> en dan op Bestand.</a:t>
            </a: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Kies de afbeelding en klik op Invoegen, daarna op Sluiten.</a:t>
            </a:r>
          </a:p>
          <a:p>
            <a:pPr algn="l"/>
            <a:endParaRPr lang="nl-NL" sz="1800" baseline="0" dirty="0">
              <a:solidFill>
                <a:schemeClr val="tx1"/>
              </a:solidFill>
            </a:endParaRP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Klik niet op overal toepassen, omdat dan de achtergrond van alle dia’s wordt aangepast.</a:t>
            </a: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Met </a:t>
            </a:r>
            <a:r>
              <a:rPr lang="nl-NL" sz="1800" baseline="0" dirty="0" err="1">
                <a:solidFill>
                  <a:schemeClr val="tx1"/>
                </a:solidFill>
              </a:rPr>
              <a:t>Ctrl</a:t>
            </a:r>
            <a:r>
              <a:rPr lang="nl-NL" sz="1800" baseline="0" dirty="0">
                <a:solidFill>
                  <a:schemeClr val="tx1"/>
                </a:solidFill>
              </a:rPr>
              <a:t>+Z kan dit hersteld worden. </a:t>
            </a:r>
          </a:p>
          <a:p>
            <a:pPr algn="l"/>
            <a:endParaRPr lang="nl-NL" sz="1800" baseline="0" dirty="0">
              <a:solidFill>
                <a:schemeClr val="tx1"/>
              </a:solidFill>
            </a:endParaRPr>
          </a:p>
          <a:p>
            <a:pPr algn="l"/>
            <a:r>
              <a:rPr lang="nl-NL" sz="1800" baseline="0" dirty="0">
                <a:solidFill>
                  <a:schemeClr val="tx1"/>
                </a:solidFill>
              </a:rPr>
              <a:t>Voor het mooiste resultaat is de verhouding 1024 x 768 pixels.  Dit zorgt ervoor dat de foto in de achtergrond scherp wordt, en niet vervormt.</a:t>
            </a:r>
            <a:endParaRPr lang="nl-NL" sz="1800" dirty="0">
              <a:solidFill>
                <a:schemeClr val="tx1"/>
              </a:solidFill>
            </a:endParaRPr>
          </a:p>
        </p:txBody>
      </p:sp>
      <p:grpSp>
        <p:nvGrpSpPr>
          <p:cNvPr id="2" name="Groep 35"/>
          <p:cNvGrpSpPr/>
          <p:nvPr userDrawn="1"/>
        </p:nvGrpSpPr>
        <p:grpSpPr>
          <a:xfrm>
            <a:off x="0" y="0"/>
            <a:ext cx="1402968" cy="13716000"/>
            <a:chOff x="0" y="0"/>
            <a:chExt cx="1402968" cy="13716000"/>
          </a:xfrm>
        </p:grpSpPr>
        <p:sp>
          <p:nvSpPr>
            <p:cNvPr id="30" name="Rechthoek 29"/>
            <p:cNvSpPr>
              <a:spLocks noSelect="1"/>
            </p:cNvSpPr>
            <p:nvPr userDrawn="1"/>
          </p:nvSpPr>
          <p:spPr>
            <a:xfrm>
              <a:off x="0" y="0"/>
              <a:ext cx="1402968" cy="137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3" name="Groep 30"/>
            <p:cNvGrpSpPr/>
            <p:nvPr userDrawn="1"/>
          </p:nvGrpSpPr>
          <p:grpSpPr>
            <a:xfrm>
              <a:off x="365126" y="327026"/>
              <a:ext cx="850900" cy="2895600"/>
              <a:chOff x="365126" y="327026"/>
              <a:chExt cx="850900" cy="2895600"/>
            </a:xfrm>
            <a:solidFill>
              <a:srgbClr val="FF0000"/>
            </a:solidFill>
          </p:grpSpPr>
          <p:sp>
            <p:nvSpPr>
              <p:cNvPr id="33" name="Freeform 7"/>
              <p:cNvSpPr>
                <a:spLocks noSelect="1"/>
              </p:cNvSpPr>
              <p:nvPr/>
            </p:nvSpPr>
            <p:spPr bwMode="auto">
              <a:xfrm>
                <a:off x="365126" y="2371726"/>
                <a:ext cx="850900" cy="850900"/>
              </a:xfrm>
              <a:custGeom>
                <a:avLst/>
                <a:gdLst/>
                <a:ahLst/>
                <a:cxnLst>
                  <a:cxn ang="0">
                    <a:pos x="0" y="214"/>
                  </a:cxn>
                  <a:cxn ang="0">
                    <a:pos x="81" y="134"/>
                  </a:cxn>
                  <a:cxn ang="0">
                    <a:pos x="0" y="54"/>
                  </a:cxn>
                  <a:cxn ang="0">
                    <a:pos x="54" y="0"/>
                  </a:cxn>
                  <a:cxn ang="0">
                    <a:pos x="134" y="80"/>
                  </a:cxn>
                  <a:cxn ang="0">
                    <a:pos x="214" y="0"/>
                  </a:cxn>
                  <a:cxn ang="0">
                    <a:pos x="268" y="54"/>
                  </a:cxn>
                  <a:cxn ang="0">
                    <a:pos x="188" y="134"/>
                  </a:cxn>
                  <a:cxn ang="0">
                    <a:pos x="268" y="214"/>
                  </a:cxn>
                  <a:cxn ang="0">
                    <a:pos x="214" y="268"/>
                  </a:cxn>
                  <a:cxn ang="0">
                    <a:pos x="134" y="187"/>
                  </a:cxn>
                  <a:cxn ang="0">
                    <a:pos x="54" y="268"/>
                  </a:cxn>
                  <a:cxn ang="0">
                    <a:pos x="0" y="214"/>
                  </a:cxn>
                </a:cxnLst>
                <a:rect l="0" t="0" r="r" b="b"/>
                <a:pathLst>
                  <a:path w="268" h="268">
                    <a:moveTo>
                      <a:pt x="0" y="214"/>
                    </a:moveTo>
                    <a:lnTo>
                      <a:pt x="81" y="134"/>
                    </a:lnTo>
                    <a:lnTo>
                      <a:pt x="0" y="54"/>
                    </a:lnTo>
                    <a:lnTo>
                      <a:pt x="54" y="0"/>
                    </a:lnTo>
                    <a:lnTo>
                      <a:pt x="134" y="80"/>
                    </a:lnTo>
                    <a:lnTo>
                      <a:pt x="214" y="0"/>
                    </a:lnTo>
                    <a:lnTo>
                      <a:pt x="268" y="54"/>
                    </a:lnTo>
                    <a:lnTo>
                      <a:pt x="188" y="134"/>
                    </a:lnTo>
                    <a:lnTo>
                      <a:pt x="268" y="214"/>
                    </a:lnTo>
                    <a:lnTo>
                      <a:pt x="214" y="268"/>
                    </a:lnTo>
                    <a:lnTo>
                      <a:pt x="134" y="187"/>
                    </a:lnTo>
                    <a:lnTo>
                      <a:pt x="54" y="268"/>
                    </a:lnTo>
                    <a:lnTo>
                      <a:pt x="0" y="2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Freeform 8"/>
              <p:cNvSpPr>
                <a:spLocks noSelect="1"/>
              </p:cNvSpPr>
              <p:nvPr/>
            </p:nvSpPr>
            <p:spPr bwMode="auto">
              <a:xfrm>
                <a:off x="365126" y="327026"/>
                <a:ext cx="850900" cy="850900"/>
              </a:xfrm>
              <a:custGeom>
                <a:avLst/>
                <a:gdLst/>
                <a:ahLst/>
                <a:cxnLst>
                  <a:cxn ang="0">
                    <a:pos x="0" y="215"/>
                  </a:cxn>
                  <a:cxn ang="0">
                    <a:pos x="81" y="134"/>
                  </a:cxn>
                  <a:cxn ang="0">
                    <a:pos x="0" y="54"/>
                  </a:cxn>
                  <a:cxn ang="0">
                    <a:pos x="54" y="0"/>
                  </a:cxn>
                  <a:cxn ang="0">
                    <a:pos x="134" y="81"/>
                  </a:cxn>
                  <a:cxn ang="0">
                    <a:pos x="214" y="0"/>
                  </a:cxn>
                  <a:cxn ang="0">
                    <a:pos x="268" y="54"/>
                  </a:cxn>
                  <a:cxn ang="0">
                    <a:pos x="188" y="134"/>
                  </a:cxn>
                  <a:cxn ang="0">
                    <a:pos x="268" y="215"/>
                  </a:cxn>
                  <a:cxn ang="0">
                    <a:pos x="214" y="268"/>
                  </a:cxn>
                  <a:cxn ang="0">
                    <a:pos x="134" y="188"/>
                  </a:cxn>
                  <a:cxn ang="0">
                    <a:pos x="54" y="268"/>
                  </a:cxn>
                  <a:cxn ang="0">
                    <a:pos x="0" y="215"/>
                  </a:cxn>
                </a:cxnLst>
                <a:rect l="0" t="0" r="r" b="b"/>
                <a:pathLst>
                  <a:path w="268" h="268">
                    <a:moveTo>
                      <a:pt x="0" y="215"/>
                    </a:moveTo>
                    <a:lnTo>
                      <a:pt x="81" y="134"/>
                    </a:lnTo>
                    <a:lnTo>
                      <a:pt x="0" y="54"/>
                    </a:lnTo>
                    <a:lnTo>
                      <a:pt x="54" y="0"/>
                    </a:lnTo>
                    <a:lnTo>
                      <a:pt x="134" y="81"/>
                    </a:lnTo>
                    <a:lnTo>
                      <a:pt x="214" y="0"/>
                    </a:lnTo>
                    <a:lnTo>
                      <a:pt x="268" y="54"/>
                    </a:lnTo>
                    <a:lnTo>
                      <a:pt x="188" y="134"/>
                    </a:lnTo>
                    <a:lnTo>
                      <a:pt x="268" y="215"/>
                    </a:lnTo>
                    <a:lnTo>
                      <a:pt x="214" y="268"/>
                    </a:lnTo>
                    <a:lnTo>
                      <a:pt x="134" y="188"/>
                    </a:lnTo>
                    <a:lnTo>
                      <a:pt x="54" y="268"/>
                    </a:lnTo>
                    <a:lnTo>
                      <a:pt x="0" y="2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Freeform 9"/>
              <p:cNvSpPr>
                <a:spLocks noSelect="1"/>
              </p:cNvSpPr>
              <p:nvPr/>
            </p:nvSpPr>
            <p:spPr bwMode="auto">
              <a:xfrm>
                <a:off x="365126" y="1349376"/>
                <a:ext cx="850900" cy="850900"/>
              </a:xfrm>
              <a:custGeom>
                <a:avLst/>
                <a:gdLst/>
                <a:ahLst/>
                <a:cxnLst>
                  <a:cxn ang="0">
                    <a:pos x="0" y="215"/>
                  </a:cxn>
                  <a:cxn ang="0">
                    <a:pos x="81" y="134"/>
                  </a:cxn>
                  <a:cxn ang="0">
                    <a:pos x="0" y="54"/>
                  </a:cxn>
                  <a:cxn ang="0">
                    <a:pos x="54" y="0"/>
                  </a:cxn>
                  <a:cxn ang="0">
                    <a:pos x="134" y="81"/>
                  </a:cxn>
                  <a:cxn ang="0">
                    <a:pos x="214" y="0"/>
                  </a:cxn>
                  <a:cxn ang="0">
                    <a:pos x="268" y="54"/>
                  </a:cxn>
                  <a:cxn ang="0">
                    <a:pos x="188" y="134"/>
                  </a:cxn>
                  <a:cxn ang="0">
                    <a:pos x="268" y="215"/>
                  </a:cxn>
                  <a:cxn ang="0">
                    <a:pos x="214" y="268"/>
                  </a:cxn>
                  <a:cxn ang="0">
                    <a:pos x="134" y="188"/>
                  </a:cxn>
                  <a:cxn ang="0">
                    <a:pos x="54" y="268"/>
                  </a:cxn>
                  <a:cxn ang="0">
                    <a:pos x="0" y="215"/>
                  </a:cxn>
                </a:cxnLst>
                <a:rect l="0" t="0" r="r" b="b"/>
                <a:pathLst>
                  <a:path w="268" h="268">
                    <a:moveTo>
                      <a:pt x="0" y="215"/>
                    </a:moveTo>
                    <a:lnTo>
                      <a:pt x="81" y="134"/>
                    </a:lnTo>
                    <a:lnTo>
                      <a:pt x="0" y="54"/>
                    </a:lnTo>
                    <a:lnTo>
                      <a:pt x="54" y="0"/>
                    </a:lnTo>
                    <a:lnTo>
                      <a:pt x="134" y="81"/>
                    </a:lnTo>
                    <a:lnTo>
                      <a:pt x="214" y="0"/>
                    </a:lnTo>
                    <a:lnTo>
                      <a:pt x="268" y="54"/>
                    </a:lnTo>
                    <a:lnTo>
                      <a:pt x="188" y="134"/>
                    </a:lnTo>
                    <a:lnTo>
                      <a:pt x="268" y="215"/>
                    </a:lnTo>
                    <a:lnTo>
                      <a:pt x="214" y="268"/>
                    </a:lnTo>
                    <a:lnTo>
                      <a:pt x="134" y="188"/>
                    </a:lnTo>
                    <a:lnTo>
                      <a:pt x="54" y="268"/>
                    </a:lnTo>
                    <a:lnTo>
                      <a:pt x="0" y="2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1"/>
              <a:t>Klik om de stijl te bewerken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x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55AFC2-700C-4C39-BF98-A21479258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Voetnoot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FC0D5-FEA5-49A7-A1F4-47A861C23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CD0B2-8AB2-4C6C-8876-E15753662C9B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CCB64B6D-912F-411E-B8EC-6E5A8C9A327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0122" y="3184526"/>
            <a:ext cx="7998602" cy="94329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nl-NL" noProof="0" dirty="0"/>
              <a:t>Tekst</a:t>
            </a:r>
          </a:p>
          <a:p>
            <a:pPr lvl="2"/>
            <a:r>
              <a:rPr lang="nl-NL" noProof="0" dirty="0"/>
              <a:t>Tekst</a:t>
            </a:r>
          </a:p>
          <a:p>
            <a:pPr lvl="3"/>
            <a:r>
              <a:rPr lang="nl-NL" noProof="0" dirty="0"/>
              <a:t>Tekst</a:t>
            </a:r>
          </a:p>
          <a:p>
            <a:pPr lvl="4"/>
            <a:r>
              <a:rPr lang="nl-NL" noProof="0" dirty="0"/>
              <a:t>Tekst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636E6E51-98D3-496F-812B-0E8FB217FC9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301182" y="3184526"/>
            <a:ext cx="7998602" cy="94329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nl-NL" noProof="0" dirty="0"/>
              <a:t>Tekst</a:t>
            </a:r>
          </a:p>
          <a:p>
            <a:pPr lvl="2"/>
            <a:r>
              <a:rPr lang="nl-NL" noProof="0" dirty="0"/>
              <a:t>Tekst</a:t>
            </a:r>
          </a:p>
          <a:p>
            <a:pPr lvl="3"/>
            <a:r>
              <a:rPr lang="nl-NL" noProof="0" dirty="0"/>
              <a:t>Tekst</a:t>
            </a:r>
          </a:p>
          <a:p>
            <a:pPr lvl="4"/>
            <a:r>
              <a:rPr lang="nl-NL" noProof="0" dirty="0"/>
              <a:t>Tekst</a:t>
            </a:r>
          </a:p>
        </p:txBody>
      </p:sp>
      <p:sp>
        <p:nvSpPr>
          <p:cNvPr id="10" name="Title Placeholder 4">
            <a:extLst>
              <a:ext uri="{FF2B5EF4-FFF2-40B4-BE49-F238E27FC236}">
                <a16:creationId xmlns:a16="http://schemas.microsoft.com/office/drawing/2014/main" id="{8F280C3E-E496-440B-91A5-8A19326EF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0122" y="533398"/>
            <a:ext cx="16299662" cy="1860552"/>
          </a:xfrm>
          <a:prstGeom prst="rect">
            <a:avLst/>
          </a:prstGeom>
        </p:spPr>
        <p:txBody>
          <a:bodyPr vert="horz" lIns="182880" tIns="91440" rIns="182880" bIns="91440" rtlCol="0" anchor="b">
            <a:noAutofit/>
          </a:bodyPr>
          <a:lstStyle>
            <a:lvl1pPr>
              <a:defRPr/>
            </a:lvl1pPr>
          </a:lstStyle>
          <a:p>
            <a:r>
              <a:rPr lang="nl-NL" noProof="0" dirty="0"/>
              <a:t>Klik om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511702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B08A2505-4D61-FE40-B5FE-AFBF5F81916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0" y="0"/>
            <a:ext cx="24384000" cy="11966660"/>
          </a:xfrm>
          <a:solidFill>
            <a:schemeClr val="bg1">
              <a:lumMod val="85000"/>
            </a:schemeClr>
          </a:solidFill>
        </p:spPr>
        <p:txBody>
          <a:bodyPr tIns="720000" bIns="93600" anchor="t" anchorCtr="1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nl-NL" dirty="0"/>
              <a:t>Voor beeldvullende afbeelding ga naar &gt; Tabblad Ontwerpen &gt; Achtergrond opmaken &gt; Opvulling &gt; Opvulling met afbeelding &gt; Afbeelding invoegen uit bestand + gooi dit grijze vlak weg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804086" y="3092562"/>
            <a:ext cx="18312710" cy="1799180"/>
          </a:xfrm>
        </p:spPr>
        <p:txBody>
          <a:bodyPr anchor="t">
            <a:noAutofit/>
          </a:bodyPr>
          <a:lstStyle>
            <a:lvl1pPr algn="l"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Type hier een 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804086" y="4891742"/>
            <a:ext cx="18637388" cy="1286014"/>
          </a:xfrm>
        </p:spPr>
        <p:txBody>
          <a:bodyPr anchor="t">
            <a:noAutofit/>
          </a:bodyPr>
          <a:lstStyle>
            <a:lvl1pPr marL="0" indent="0" algn="l">
              <a:buNone/>
              <a:defRPr sz="4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kan eventueel een subtitel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F979722-4BA7-A947-89EC-0BF7D8A7E55A}"/>
              </a:ext>
            </a:extLst>
          </p:cNvPr>
          <p:cNvSpPr/>
          <p:nvPr userDrawn="1"/>
        </p:nvSpPr>
        <p:spPr>
          <a:xfrm>
            <a:off x="0" y="11966660"/>
            <a:ext cx="24384000" cy="1749340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A234B9-DC70-D64B-803D-69473C2A0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58D5AD2-2A56-6B41-8C51-AFB4915604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866" y="12318358"/>
            <a:ext cx="3992968" cy="80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68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51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804086" y="3733830"/>
            <a:ext cx="18312710" cy="1799180"/>
          </a:xfrm>
        </p:spPr>
        <p:txBody>
          <a:bodyPr anchor="t">
            <a:noAutofit/>
          </a:bodyPr>
          <a:lstStyle>
            <a:lvl1pPr algn="l">
              <a:defRPr sz="10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Type hier een 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804086" y="5533010"/>
            <a:ext cx="18637388" cy="1286014"/>
          </a:xfrm>
        </p:spPr>
        <p:txBody>
          <a:bodyPr anchor="t">
            <a:noAutofit/>
          </a:bodyPr>
          <a:lstStyle>
            <a:lvl1pPr marL="0" indent="0" algn="l">
              <a:buNone/>
              <a:defRPr sz="4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kan eventueel een subtitel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D49367A-77B2-B64B-9EF9-5E849C464B8B}"/>
              </a:ext>
            </a:extLst>
          </p:cNvPr>
          <p:cNvSpPr/>
          <p:nvPr userDrawn="1"/>
        </p:nvSpPr>
        <p:spPr>
          <a:xfrm flipV="1">
            <a:off x="1076736" y="11875224"/>
            <a:ext cx="22107938" cy="914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0A8DE5-995C-BA42-B739-65CEE216D321}"/>
              </a:ext>
            </a:extLst>
          </p:cNvPr>
          <p:cNvSpPr/>
          <p:nvPr userDrawn="1"/>
        </p:nvSpPr>
        <p:spPr>
          <a:xfrm flipV="1">
            <a:off x="1076736" y="11875222"/>
            <a:ext cx="727350" cy="91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CEE8743-2AB1-8E49-B3ED-6E9E314D14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866" y="12318358"/>
            <a:ext cx="3992968" cy="80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 pagi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1804086" y="2207370"/>
            <a:ext cx="20109042" cy="3578924"/>
          </a:xfrm>
        </p:spPr>
        <p:txBody>
          <a:bodyPr anchor="t">
            <a:noAutofit/>
          </a:bodyPr>
          <a:lstStyle>
            <a:lvl1pPr algn="l"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een kop voor </a:t>
            </a:r>
            <a:br>
              <a:rPr lang="nl-NL" dirty="0"/>
            </a:br>
            <a:r>
              <a:rPr lang="nl-NL" dirty="0"/>
              <a:t>de tussenslide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1804086" y="6517074"/>
            <a:ext cx="10859688" cy="5924544"/>
          </a:xfrm>
        </p:spPr>
        <p:txBody>
          <a:bodyPr anchor="t">
            <a:noAutofit/>
          </a:bodyPr>
          <a:lstStyle>
            <a:lvl1pPr marL="0" indent="0" algn="l">
              <a:buNone/>
              <a:defRPr lang="nl-NL" sz="4800" b="0" i="0" smtClean="0">
                <a:solidFill>
                  <a:schemeClr val="bg1"/>
                </a:solidFill>
                <a:effectLst/>
                <a:latin typeface="Lucida Sans Regular"/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endParaRPr lang="nl-NL" dirty="0">
              <a:solidFill>
                <a:srgbClr val="FFFFFF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kstslide + foto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waag-gebouw.png" descr="waag-gebouw.png"/>
          <p:cNvPicPr>
            <a:picLocks noChangeAspect="1"/>
          </p:cNvPicPr>
          <p:nvPr/>
        </p:nvPicPr>
        <p:blipFill>
          <a:blip r:embed="rId2"/>
          <a:srcRect l="38161" r="8870"/>
          <a:stretch>
            <a:fillRect/>
          </a:stretch>
        </p:blipFill>
        <p:spPr>
          <a:xfrm>
            <a:off x="-121012" y="-15658"/>
            <a:ext cx="10908971" cy="13747439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11234598" y="3118023"/>
            <a:ext cx="12783842" cy="9852767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  <a:lvl2pPr marL="0" indent="0">
              <a:buSzTx/>
              <a:buNone/>
            </a:lvl2pPr>
            <a:lvl3pPr marL="0" indent="0">
              <a:buSzTx/>
              <a:buNone/>
            </a:lvl3pPr>
            <a:lvl4pPr marL="0" indent="0">
              <a:buSzTx/>
              <a:buNone/>
              <a:defRPr sz="3600"/>
            </a:lvl4pPr>
            <a:lvl5pPr marL="0" indent="0">
              <a:buSzTx/>
              <a:buNone/>
              <a:defRPr sz="32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82" name="Title Text"/>
          <p:cNvSpPr txBox="1">
            <a:spLocks noGrp="1"/>
          </p:cNvSpPr>
          <p:nvPr>
            <p:ph type="body" sz="quarter" idx="21"/>
          </p:nvPr>
        </p:nvSpPr>
        <p:spPr>
          <a:xfrm>
            <a:off x="11207141" y="312858"/>
            <a:ext cx="12838756" cy="2036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6600"/>
              </a:lnSpc>
              <a:buSzTx/>
              <a:buNone/>
              <a:defRPr sz="6600">
                <a:latin typeface="+mn-lt"/>
                <a:ea typeface="+mn-ea"/>
                <a:cs typeface="+mn-cs"/>
                <a:sym typeface="Waax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8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e breedte afbeelding + uitspra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0" y="0"/>
            <a:ext cx="24384000" cy="13716000"/>
          </a:xfrm>
        </p:spPr>
        <p:txBody>
          <a:bodyPr tIns="720000" anchor="t" anchorCtr="1"/>
          <a:lstStyle/>
          <a:p>
            <a:pPr lvl="0"/>
            <a:r>
              <a:rPr lang="nl-NL" dirty="0"/>
              <a:t>Afbeelding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2153474" y="3043094"/>
            <a:ext cx="17963322" cy="2743200"/>
          </a:xfrm>
        </p:spPr>
        <p:txBody>
          <a:bodyPr anchor="t">
            <a:normAutofit/>
          </a:bodyPr>
          <a:lstStyle>
            <a:lvl1pPr algn="l">
              <a:lnSpc>
                <a:spcPts val="6600"/>
              </a:lnSpc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komt een uitspraak</a:t>
            </a:r>
            <a:br>
              <a:rPr lang="nl-NL" dirty="0"/>
            </a:br>
            <a:r>
              <a:rPr lang="nl-NL" dirty="0"/>
              <a:t>over drie of meer regels</a:t>
            </a:r>
            <a:br>
              <a:rPr lang="nl-NL" dirty="0"/>
            </a:br>
            <a:r>
              <a:rPr lang="nl-NL" dirty="0"/>
              <a:t>uitgeschreven.</a:t>
            </a:r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1805050" y="2339976"/>
            <a:ext cx="10063100" cy="106322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6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komt een kop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 + subkop + Bullitlij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1805050" y="4006412"/>
            <a:ext cx="18636424" cy="1063220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48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Met een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14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1805050" y="2181362"/>
            <a:ext cx="21379624" cy="1396726"/>
          </a:xfrm>
          <a:prstGeom prst="rect">
            <a:avLst/>
          </a:prstGeom>
        </p:spPr>
        <p:txBody>
          <a:bodyPr vert="horz" lIns="0" tIns="91440" rIns="182880" bIns="91440" rtlCol="0" anchor="t">
            <a:normAutofit/>
          </a:bodyPr>
          <a:lstStyle/>
          <a:p>
            <a:r>
              <a:rPr lang="nl-NL" dirty="0"/>
              <a:t>Een hoofdkop</a:t>
            </a:r>
          </a:p>
        </p:txBody>
      </p:sp>
      <p:sp>
        <p:nvSpPr>
          <p:cNvPr id="18" name="Tijdelijke aanduiding voor tekst 20"/>
          <p:cNvSpPr>
            <a:spLocks noGrp="1"/>
          </p:cNvSpPr>
          <p:nvPr>
            <p:ph type="body" sz="quarter" idx="15" hasCustomPrompt="1"/>
          </p:nvPr>
        </p:nvSpPr>
        <p:spPr>
          <a:xfrm>
            <a:off x="1805050" y="6474844"/>
            <a:ext cx="21379624" cy="4654342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itlijst +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1828800" y="2339976"/>
            <a:ext cx="10039350" cy="106322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6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komt een kop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4393566"/>
            <a:ext cx="10039350" cy="6274434"/>
          </a:xfrm>
        </p:spPr>
        <p:txBody>
          <a:bodyPr wrap="square"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5" name="Tijdelijke aanduiding voor afbeelding 23"/>
          <p:cNvSpPr>
            <a:spLocks noGrp="1"/>
          </p:cNvSpPr>
          <p:nvPr>
            <p:ph type="pic" sz="quarter" idx="16"/>
          </p:nvPr>
        </p:nvSpPr>
        <p:spPr>
          <a:xfrm>
            <a:off x="13856674" y="2339978"/>
            <a:ext cx="9327998" cy="814045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Awesome ic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kstvak 5"/>
          <p:cNvSpPr txBox="1"/>
          <p:nvPr userDrawn="1"/>
        </p:nvSpPr>
        <p:spPr>
          <a:xfrm>
            <a:off x="6629400" y="4653666"/>
            <a:ext cx="16637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800" dirty="0">
                <a:solidFill>
                  <a:srgbClr val="055780"/>
                </a:solidFill>
                <a:latin typeface="FontAwesome"/>
                <a:cs typeface="FontAwesome"/>
              </a:rPr>
              <a:t></a:t>
            </a:r>
            <a:r>
              <a:rPr lang="nl-NL" sz="3600" b="0" i="0" kern="1200" dirty="0">
                <a:solidFill>
                  <a:schemeClr val="tx1"/>
                </a:solidFill>
                <a:effectLst/>
                <a:latin typeface="Lucida Sans Regular"/>
                <a:ea typeface="+mn-ea"/>
                <a:cs typeface="+mn-cs"/>
              </a:rPr>
              <a:t></a:t>
            </a:r>
          </a:p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8800" dirty="0">
              <a:solidFill>
                <a:srgbClr val="055780"/>
              </a:solidFill>
              <a:latin typeface="FontAwesome"/>
              <a:cs typeface="FontAwesome"/>
            </a:endParaRPr>
          </a:p>
        </p:txBody>
      </p:sp>
      <p:sp>
        <p:nvSpPr>
          <p:cNvPr id="7" name="Tekstvak 6"/>
          <p:cNvSpPr txBox="1"/>
          <p:nvPr userDrawn="1"/>
        </p:nvSpPr>
        <p:spPr>
          <a:xfrm>
            <a:off x="13194440" y="4653666"/>
            <a:ext cx="1663700" cy="153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800" dirty="0">
                <a:solidFill>
                  <a:srgbClr val="055780"/>
                </a:solidFill>
                <a:latin typeface="FontAwesome"/>
                <a:cs typeface="FontAwesome"/>
              </a:rPr>
              <a:t></a:t>
            </a:r>
          </a:p>
        </p:txBody>
      </p:sp>
      <p:sp>
        <p:nvSpPr>
          <p:cNvPr id="8" name="Tekstvak 7"/>
          <p:cNvSpPr txBox="1"/>
          <p:nvPr userDrawn="1"/>
        </p:nvSpPr>
        <p:spPr>
          <a:xfrm>
            <a:off x="16312182" y="7750662"/>
            <a:ext cx="1663700" cy="153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800" dirty="0">
                <a:solidFill>
                  <a:srgbClr val="055780"/>
                </a:solidFill>
                <a:latin typeface="FontAwesome"/>
                <a:cs typeface="FontAwesome"/>
              </a:rPr>
              <a:t></a:t>
            </a:r>
          </a:p>
        </p:txBody>
      </p:sp>
      <p:sp>
        <p:nvSpPr>
          <p:cNvPr id="9" name="Tekstvak 8"/>
          <p:cNvSpPr txBox="1"/>
          <p:nvPr userDrawn="1"/>
        </p:nvSpPr>
        <p:spPr>
          <a:xfrm>
            <a:off x="6629400" y="7750662"/>
            <a:ext cx="1663700" cy="153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800" b="0" i="0" u="none" strike="noStrike" kern="1200" cap="none" spc="0" normalizeH="0" baseline="0" noProof="0" dirty="0">
                <a:ln>
                  <a:noFill/>
                </a:ln>
                <a:solidFill>
                  <a:srgbClr val="055780"/>
                </a:solidFill>
                <a:effectLst/>
                <a:uLnTx/>
                <a:uFillTx/>
                <a:latin typeface="FontAwesome"/>
                <a:ea typeface="+mn-ea"/>
                <a:cs typeface="FontAwesome"/>
              </a:rPr>
              <a:t></a:t>
            </a:r>
            <a:endParaRPr lang="nl-NL" sz="8800" dirty="0">
              <a:solidFill>
                <a:srgbClr val="055780"/>
              </a:solidFill>
              <a:latin typeface="FontAwesome"/>
              <a:cs typeface="FontAwesome"/>
            </a:endParaRPr>
          </a:p>
        </p:txBody>
      </p:sp>
      <p:sp>
        <p:nvSpPr>
          <p:cNvPr id="10" name="Tekstvak 9"/>
          <p:cNvSpPr txBox="1"/>
          <p:nvPr userDrawn="1"/>
        </p:nvSpPr>
        <p:spPr>
          <a:xfrm>
            <a:off x="13194440" y="7750662"/>
            <a:ext cx="1663700" cy="153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800" dirty="0">
                <a:solidFill>
                  <a:srgbClr val="055780"/>
                </a:solidFill>
                <a:latin typeface="FontAwesome"/>
                <a:cs typeface="FontAwesome"/>
              </a:rPr>
              <a:t></a:t>
            </a:r>
          </a:p>
        </p:txBody>
      </p:sp>
      <p:sp>
        <p:nvSpPr>
          <p:cNvPr id="11" name="Tekstvak 10"/>
          <p:cNvSpPr txBox="1"/>
          <p:nvPr userDrawn="1"/>
        </p:nvSpPr>
        <p:spPr>
          <a:xfrm>
            <a:off x="16312182" y="4653666"/>
            <a:ext cx="1663700" cy="153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800" dirty="0">
                <a:solidFill>
                  <a:srgbClr val="055780"/>
                </a:solidFill>
                <a:latin typeface="FontAwesome"/>
                <a:cs typeface="FontAwesome"/>
              </a:rPr>
              <a:t></a:t>
            </a:r>
            <a:endParaRPr lang="nl-NL" sz="8800" b="0" i="0" dirty="0">
              <a:solidFill>
                <a:srgbClr val="055780"/>
              </a:solidFill>
              <a:latin typeface="Lucida Sans Regular"/>
            </a:endParaRPr>
          </a:p>
        </p:txBody>
      </p:sp>
      <p:sp>
        <p:nvSpPr>
          <p:cNvPr id="12" name="Tekstvak 11"/>
          <p:cNvSpPr txBox="1"/>
          <p:nvPr userDrawn="1"/>
        </p:nvSpPr>
        <p:spPr>
          <a:xfrm>
            <a:off x="9862848" y="4653666"/>
            <a:ext cx="1663700" cy="153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800" dirty="0">
                <a:solidFill>
                  <a:srgbClr val="055780"/>
                </a:solidFill>
                <a:latin typeface="FontAwesome"/>
                <a:cs typeface="FontAwesome"/>
              </a:rPr>
              <a:t></a:t>
            </a:r>
          </a:p>
        </p:txBody>
      </p:sp>
      <p:sp>
        <p:nvSpPr>
          <p:cNvPr id="14" name="Tekstvak 13"/>
          <p:cNvSpPr txBox="1"/>
          <p:nvPr userDrawn="1"/>
        </p:nvSpPr>
        <p:spPr>
          <a:xfrm>
            <a:off x="12822768" y="3743510"/>
            <a:ext cx="1663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b="0" i="0" kern="1200" dirty="0">
                <a:solidFill>
                  <a:schemeClr val="tx1"/>
                </a:solidFill>
                <a:effectLst/>
                <a:latin typeface="Lucida Sans Regular"/>
                <a:ea typeface="+mn-ea"/>
                <a:cs typeface="+mn-cs"/>
              </a:rPr>
              <a:t></a:t>
            </a:r>
            <a:endParaRPr lang="nl-NL" sz="6400" dirty="0">
              <a:solidFill>
                <a:srgbClr val="333465"/>
              </a:solidFill>
              <a:latin typeface="FontAwesome"/>
              <a:cs typeface="FontAwesome"/>
            </a:endParaRPr>
          </a:p>
        </p:txBody>
      </p:sp>
      <p:sp>
        <p:nvSpPr>
          <p:cNvPr id="15" name="Tekstvak 14"/>
          <p:cNvSpPr txBox="1"/>
          <p:nvPr userDrawn="1"/>
        </p:nvSpPr>
        <p:spPr>
          <a:xfrm>
            <a:off x="9862848" y="7750662"/>
            <a:ext cx="1663700" cy="153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800" dirty="0">
                <a:solidFill>
                  <a:srgbClr val="055780"/>
                </a:solidFill>
                <a:latin typeface="FontAwesome"/>
                <a:cs typeface="FontAwesome"/>
              </a:rPr>
              <a:t></a:t>
            </a:r>
            <a:endParaRPr lang="nl-NL" sz="8800" b="0" i="0" dirty="0">
              <a:solidFill>
                <a:srgbClr val="055780"/>
              </a:solidFill>
              <a:latin typeface="Lucida Sans Regular"/>
            </a:endParaRPr>
          </a:p>
        </p:txBody>
      </p:sp>
      <p:sp>
        <p:nvSpPr>
          <p:cNvPr id="16" name="Tekstvak 15"/>
          <p:cNvSpPr txBox="1"/>
          <p:nvPr userDrawn="1"/>
        </p:nvSpPr>
        <p:spPr>
          <a:xfrm>
            <a:off x="17221200" y="5999030"/>
            <a:ext cx="1663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b="0" i="0" kern="1200" dirty="0">
                <a:solidFill>
                  <a:srgbClr val="055780"/>
                </a:solidFill>
                <a:effectLst/>
                <a:latin typeface="Lucida Sans Regular"/>
                <a:ea typeface="+mn-ea"/>
                <a:cs typeface="+mn-cs"/>
              </a:rPr>
              <a:t></a:t>
            </a:r>
            <a:endParaRPr lang="nl-NL" sz="6400" dirty="0">
              <a:solidFill>
                <a:srgbClr val="055780"/>
              </a:solidFill>
              <a:latin typeface="FontAwesome"/>
              <a:cs typeface="FontAwesome"/>
            </a:endParaRPr>
          </a:p>
        </p:txBody>
      </p:sp>
      <p:sp>
        <p:nvSpPr>
          <p:cNvPr id="19" name="Ondertitel 2"/>
          <p:cNvSpPr txBox="1">
            <a:spLocks/>
          </p:cNvSpPr>
          <p:nvPr userDrawn="1"/>
        </p:nvSpPr>
        <p:spPr>
          <a:xfrm>
            <a:off x="6189234" y="5961452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" panose="020B0602030504020204" pitchFamily="34" charset="77"/>
              </a:rPr>
              <a:t>Onderwerp</a:t>
            </a:r>
          </a:p>
        </p:txBody>
      </p:sp>
      <p:sp>
        <p:nvSpPr>
          <p:cNvPr id="20" name="Ondertitel 2"/>
          <p:cNvSpPr txBox="1">
            <a:spLocks/>
          </p:cNvSpPr>
          <p:nvPr userDrawn="1"/>
        </p:nvSpPr>
        <p:spPr>
          <a:xfrm>
            <a:off x="9422682" y="5961452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 Regular"/>
              </a:rPr>
              <a:t>Onderwerp</a:t>
            </a:r>
          </a:p>
        </p:txBody>
      </p:sp>
      <p:sp>
        <p:nvSpPr>
          <p:cNvPr id="21" name="Ondertitel 2"/>
          <p:cNvSpPr txBox="1">
            <a:spLocks/>
          </p:cNvSpPr>
          <p:nvPr userDrawn="1"/>
        </p:nvSpPr>
        <p:spPr>
          <a:xfrm>
            <a:off x="12754274" y="5961452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 Regular"/>
              </a:rPr>
              <a:t>Onderwerp</a:t>
            </a:r>
          </a:p>
        </p:txBody>
      </p:sp>
      <p:sp>
        <p:nvSpPr>
          <p:cNvPr id="22" name="Ondertitel 2"/>
          <p:cNvSpPr txBox="1">
            <a:spLocks/>
          </p:cNvSpPr>
          <p:nvPr userDrawn="1"/>
        </p:nvSpPr>
        <p:spPr>
          <a:xfrm>
            <a:off x="15872016" y="5980654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 Regular"/>
              </a:rPr>
              <a:t>Onderwerp</a:t>
            </a:r>
          </a:p>
        </p:txBody>
      </p:sp>
      <p:sp>
        <p:nvSpPr>
          <p:cNvPr id="23" name="Ondertitel 2"/>
          <p:cNvSpPr txBox="1">
            <a:spLocks/>
          </p:cNvSpPr>
          <p:nvPr userDrawn="1"/>
        </p:nvSpPr>
        <p:spPr>
          <a:xfrm>
            <a:off x="6189234" y="9183724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 Regular"/>
              </a:rPr>
              <a:t>Onderwerp</a:t>
            </a:r>
          </a:p>
        </p:txBody>
      </p:sp>
      <p:sp>
        <p:nvSpPr>
          <p:cNvPr id="24" name="Ondertitel 2"/>
          <p:cNvSpPr txBox="1">
            <a:spLocks/>
          </p:cNvSpPr>
          <p:nvPr userDrawn="1"/>
        </p:nvSpPr>
        <p:spPr>
          <a:xfrm>
            <a:off x="9422682" y="9183724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 Regular"/>
              </a:rPr>
              <a:t>Onderwerp</a:t>
            </a:r>
          </a:p>
        </p:txBody>
      </p:sp>
      <p:sp>
        <p:nvSpPr>
          <p:cNvPr id="25" name="Ondertitel 2"/>
          <p:cNvSpPr txBox="1">
            <a:spLocks/>
          </p:cNvSpPr>
          <p:nvPr userDrawn="1"/>
        </p:nvSpPr>
        <p:spPr>
          <a:xfrm>
            <a:off x="12754274" y="9183724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 Regular"/>
              </a:rPr>
              <a:t>Onderwerp</a:t>
            </a:r>
          </a:p>
        </p:txBody>
      </p:sp>
      <p:sp>
        <p:nvSpPr>
          <p:cNvPr id="26" name="Ondertitel 2"/>
          <p:cNvSpPr txBox="1">
            <a:spLocks/>
          </p:cNvSpPr>
          <p:nvPr userDrawn="1"/>
        </p:nvSpPr>
        <p:spPr>
          <a:xfrm>
            <a:off x="15872016" y="9202926"/>
            <a:ext cx="2544032" cy="1063220"/>
          </a:xfrm>
          <a:prstGeom prst="rect">
            <a:avLst/>
          </a:prstGeom>
        </p:spPr>
        <p:txBody>
          <a:bodyPr vert="horz" lIns="0" tIns="91440" rIns="18288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 typeface="Arial"/>
              <a:buNone/>
              <a:defRPr sz="4800" b="1" kern="1200" baseline="0">
                <a:solidFill>
                  <a:srgbClr val="055780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0" i="0" dirty="0">
                <a:solidFill>
                  <a:srgbClr val="1B1B1B"/>
                </a:solidFill>
                <a:latin typeface="Lucida Sans Regular"/>
              </a:rPr>
              <a:t>Onderwerp</a:t>
            </a:r>
          </a:p>
        </p:txBody>
      </p:sp>
      <p:sp>
        <p:nvSpPr>
          <p:cNvPr id="28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1789044" y="2339976"/>
            <a:ext cx="10079106" cy="106322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6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komt een kop</a:t>
            </a:r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65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volle breed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tabel 12"/>
          <p:cNvSpPr>
            <a:spLocks noGrp="1"/>
          </p:cNvSpPr>
          <p:nvPr>
            <p:ph type="tbl" sz="quarter" idx="13"/>
          </p:nvPr>
        </p:nvSpPr>
        <p:spPr>
          <a:xfrm>
            <a:off x="1805356" y="1746250"/>
            <a:ext cx="20514896" cy="99568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1758462" y="2339976"/>
            <a:ext cx="9133058" cy="106322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6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komt een kop</a:t>
            </a:r>
          </a:p>
        </p:txBody>
      </p:sp>
      <p:sp>
        <p:nvSpPr>
          <p:cNvPr id="15" name="Tijdelijke aanduiding voor tekst 13"/>
          <p:cNvSpPr>
            <a:spLocks noGrp="1"/>
          </p:cNvSpPr>
          <p:nvPr>
            <p:ph type="body" sz="quarter" idx="15"/>
          </p:nvPr>
        </p:nvSpPr>
        <p:spPr>
          <a:xfrm>
            <a:off x="1758462" y="3843656"/>
            <a:ext cx="9132612" cy="3613150"/>
          </a:xfrm>
        </p:spPr>
        <p:txBody>
          <a:bodyPr>
            <a:normAutofit/>
          </a:bodyPr>
          <a:lstStyle>
            <a:lvl1pPr>
              <a:defRPr sz="3600"/>
            </a:lvl1pPr>
            <a:lvl5pPr algn="l">
              <a:defRPr/>
            </a:lvl5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dirty="0"/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6"/>
          </p:nvPr>
        </p:nvSpPr>
        <p:spPr>
          <a:xfrm>
            <a:off x="1758462" y="7988300"/>
            <a:ext cx="9132612" cy="36131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dirty="0"/>
          </a:p>
        </p:txBody>
      </p:sp>
      <p:sp>
        <p:nvSpPr>
          <p:cNvPr id="21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12334240" y="2339972"/>
            <a:ext cx="10373360" cy="917511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tabel</a:t>
            </a:r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5795158"/>
            <a:ext cx="24384000" cy="18875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“Ruimte voor bijvoorbeeld een </a:t>
            </a:r>
            <a:br>
              <a:rPr lang="nl-NL" dirty="0"/>
            </a:br>
            <a:r>
              <a:rPr lang="nl-NL" dirty="0"/>
              <a:t>quote over twee regels”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één afbeeldig volle hoog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13655040" y="2339976"/>
            <a:ext cx="9529632" cy="926147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16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1805354" y="2339976"/>
            <a:ext cx="9086166" cy="106322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6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komt een kop</a:t>
            </a:r>
          </a:p>
        </p:txBody>
      </p:sp>
      <p:sp>
        <p:nvSpPr>
          <p:cNvPr id="17" name="Tijdelijke aanduiding voor tekst 13"/>
          <p:cNvSpPr>
            <a:spLocks noGrp="1"/>
          </p:cNvSpPr>
          <p:nvPr>
            <p:ph type="body" sz="quarter" idx="15"/>
          </p:nvPr>
        </p:nvSpPr>
        <p:spPr>
          <a:xfrm>
            <a:off x="1805354" y="3843656"/>
            <a:ext cx="9085720" cy="3613150"/>
          </a:xfrm>
        </p:spPr>
        <p:txBody>
          <a:bodyPr>
            <a:normAutofit/>
          </a:bodyPr>
          <a:lstStyle>
            <a:lvl1pPr>
              <a:defRPr sz="3600"/>
            </a:lvl1pPr>
            <a:lvl5pPr algn="l">
              <a:defRPr/>
            </a:lvl5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dirty="0"/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6"/>
          </p:nvPr>
        </p:nvSpPr>
        <p:spPr>
          <a:xfrm>
            <a:off x="1805354" y="7988300"/>
            <a:ext cx="9085720" cy="36131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twe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13655040" y="2339976"/>
            <a:ext cx="9529632" cy="426270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15" hasCustomPrompt="1"/>
          </p:nvPr>
        </p:nvSpPr>
        <p:spPr>
          <a:xfrm>
            <a:off x="13678486" y="7125194"/>
            <a:ext cx="9506186" cy="44762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12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1805354" y="2339976"/>
            <a:ext cx="9086166" cy="106322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6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4000"/>
            </a:lvl2pPr>
            <a:lvl3pPr marL="914400" indent="0" algn="ctr">
              <a:buNone/>
              <a:defRPr sz="3600"/>
            </a:lvl3pPr>
            <a:lvl4pPr marL="1371600" indent="0" algn="ctr">
              <a:buNone/>
              <a:defRPr sz="3200"/>
            </a:lvl4pPr>
            <a:lvl5pPr marL="1828800" indent="0" algn="ctr">
              <a:buNone/>
              <a:defRPr sz="3200"/>
            </a:lvl5pPr>
            <a:lvl6pPr marL="2286000" indent="0" algn="ctr">
              <a:buNone/>
              <a:defRPr sz="3200"/>
            </a:lvl6pPr>
            <a:lvl7pPr marL="2743200" indent="0" algn="ctr">
              <a:buNone/>
              <a:defRPr sz="3200"/>
            </a:lvl7pPr>
            <a:lvl8pPr marL="3200400" indent="0" algn="ctr">
              <a:buNone/>
              <a:defRPr sz="3200"/>
            </a:lvl8pPr>
            <a:lvl9pPr marL="3657600" indent="0" algn="ctr">
              <a:buNone/>
              <a:defRPr sz="3200"/>
            </a:lvl9pPr>
          </a:lstStyle>
          <a:p>
            <a:r>
              <a:rPr lang="nl-NL" dirty="0"/>
              <a:t>Hier komt een kop</a:t>
            </a:r>
          </a:p>
        </p:txBody>
      </p:sp>
      <p:sp>
        <p:nvSpPr>
          <p:cNvPr id="13" name="Tijdelijke aanduiding voor tekst 13"/>
          <p:cNvSpPr>
            <a:spLocks noGrp="1"/>
          </p:cNvSpPr>
          <p:nvPr>
            <p:ph type="body" sz="quarter" idx="16"/>
          </p:nvPr>
        </p:nvSpPr>
        <p:spPr>
          <a:xfrm>
            <a:off x="1805354" y="3843656"/>
            <a:ext cx="9085720" cy="3613150"/>
          </a:xfrm>
        </p:spPr>
        <p:txBody>
          <a:bodyPr>
            <a:normAutofit/>
          </a:bodyPr>
          <a:lstStyle>
            <a:lvl1pPr>
              <a:defRPr sz="3600"/>
            </a:lvl1pPr>
            <a:lvl5pPr algn="l">
              <a:defRPr/>
            </a:lvl5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dirty="0"/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17"/>
          </p:nvPr>
        </p:nvSpPr>
        <p:spPr>
          <a:xfrm>
            <a:off x="1805354" y="7988300"/>
            <a:ext cx="9085720" cy="36131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kstslide smal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11205758" y="3118023"/>
            <a:ext cx="12783842" cy="9852767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  <a:lvl2pPr marL="0" indent="0">
              <a:buSzTx/>
              <a:buNone/>
            </a:lvl2pPr>
            <a:lvl3pPr marL="0" indent="0">
              <a:buSzTx/>
              <a:buNone/>
            </a:lvl3pPr>
            <a:lvl4pPr marL="0" indent="0">
              <a:buSzTx/>
              <a:buNone/>
              <a:defRPr sz="3600"/>
            </a:lvl4pPr>
            <a:lvl5pPr marL="0" indent="0">
              <a:buSzTx/>
              <a:buNone/>
              <a:defRPr sz="32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91" name="Title Text"/>
          <p:cNvSpPr txBox="1">
            <a:spLocks noGrp="1"/>
          </p:cNvSpPr>
          <p:nvPr>
            <p:ph type="body" sz="quarter" idx="21"/>
          </p:nvPr>
        </p:nvSpPr>
        <p:spPr>
          <a:xfrm>
            <a:off x="11178301" y="312858"/>
            <a:ext cx="12838756" cy="2036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6600"/>
              </a:lnSpc>
              <a:buSzTx/>
              <a:buNone/>
              <a:defRPr sz="6600">
                <a:latin typeface="+mn-lt"/>
                <a:ea typeface="+mn-ea"/>
                <a:cs typeface="+mn-cs"/>
                <a:sym typeface="Waax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9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er kaarten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ronde afbeeldingen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42" name="Tijdelijke aanduiding voor tekst 4"/>
          <p:cNvSpPr>
            <a:spLocks noGrp="1"/>
          </p:cNvSpPr>
          <p:nvPr>
            <p:ph type="body" sz="quarter" idx="29" hasCustomPrompt="1"/>
          </p:nvPr>
        </p:nvSpPr>
        <p:spPr>
          <a:xfrm>
            <a:off x="1784472" y="6522514"/>
            <a:ext cx="5546726" cy="1079500"/>
          </a:xfrm>
        </p:spPr>
        <p:txBody>
          <a:bodyPr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Een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44" name="Tijdelijke aanduiding voor tekst 4"/>
          <p:cNvSpPr>
            <a:spLocks noGrp="1"/>
          </p:cNvSpPr>
          <p:nvPr>
            <p:ph type="body" sz="quarter" idx="31" hasCustomPrompt="1"/>
          </p:nvPr>
        </p:nvSpPr>
        <p:spPr>
          <a:xfrm>
            <a:off x="9362738" y="6522514"/>
            <a:ext cx="5546726" cy="1079500"/>
          </a:xfrm>
        </p:spPr>
        <p:txBody>
          <a:bodyPr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Een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46" name="Tijdelijke aanduiding voor tekst 4"/>
          <p:cNvSpPr>
            <a:spLocks noGrp="1"/>
          </p:cNvSpPr>
          <p:nvPr>
            <p:ph type="body" sz="quarter" idx="33" hasCustomPrompt="1"/>
          </p:nvPr>
        </p:nvSpPr>
        <p:spPr>
          <a:xfrm>
            <a:off x="16960056" y="6522514"/>
            <a:ext cx="5546726" cy="1079500"/>
          </a:xfrm>
        </p:spPr>
        <p:txBody>
          <a:bodyPr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Een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48" name="Tijdelijke aanduiding voor tekst 6"/>
          <p:cNvSpPr>
            <a:spLocks noGrp="1"/>
          </p:cNvSpPr>
          <p:nvPr>
            <p:ph type="body" sz="quarter" idx="20" hasCustomPrompt="1"/>
          </p:nvPr>
        </p:nvSpPr>
        <p:spPr>
          <a:xfrm>
            <a:off x="1784472" y="7892256"/>
            <a:ext cx="5527674" cy="2134904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rgbClr val="1B1B1B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Plaats hier tekst</a:t>
            </a:r>
            <a:r>
              <a:rPr lang="mr-IN" dirty="0"/>
              <a:t>…</a:t>
            </a:r>
            <a:endParaRPr lang="nl-NL" dirty="0"/>
          </a:p>
        </p:txBody>
      </p:sp>
      <p:sp>
        <p:nvSpPr>
          <p:cNvPr id="49" name="Tijdelijke aanduiding voor tekst 6"/>
          <p:cNvSpPr>
            <a:spLocks noGrp="1"/>
          </p:cNvSpPr>
          <p:nvPr>
            <p:ph type="body" sz="quarter" idx="35" hasCustomPrompt="1"/>
          </p:nvPr>
        </p:nvSpPr>
        <p:spPr>
          <a:xfrm>
            <a:off x="9362738" y="7892256"/>
            <a:ext cx="5527674" cy="2134904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rgbClr val="1B1B1B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Plaats hier tekst</a:t>
            </a:r>
            <a:r>
              <a:rPr lang="mr-IN" dirty="0"/>
              <a:t>…</a:t>
            </a:r>
            <a:endParaRPr lang="nl-NL" dirty="0"/>
          </a:p>
        </p:txBody>
      </p:sp>
      <p:sp>
        <p:nvSpPr>
          <p:cNvPr id="50" name="Tijdelijke aanduiding voor tekst 6"/>
          <p:cNvSpPr>
            <a:spLocks noGrp="1"/>
          </p:cNvSpPr>
          <p:nvPr>
            <p:ph type="body" sz="quarter" idx="36" hasCustomPrompt="1"/>
          </p:nvPr>
        </p:nvSpPr>
        <p:spPr>
          <a:xfrm>
            <a:off x="16979108" y="7892256"/>
            <a:ext cx="5527674" cy="2134904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rgbClr val="1B1B1B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Plaats hier tekst</a:t>
            </a:r>
            <a:r>
              <a:rPr lang="mr-IN" dirty="0"/>
              <a:t>…</a:t>
            </a:r>
            <a:endParaRPr lang="nl-NL" dirty="0"/>
          </a:p>
        </p:txBody>
      </p:sp>
      <p:sp>
        <p:nvSpPr>
          <p:cNvPr id="12" name="Tijdelijke aanduiding voor inhoud 5">
            <a:extLst>
              <a:ext uri="{FF2B5EF4-FFF2-40B4-BE49-F238E27FC236}">
                <a16:creationId xmlns:a16="http://schemas.microsoft.com/office/drawing/2014/main" id="{2882FE2B-3437-7046-8F07-1F03A258FBF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772604" y="1341120"/>
            <a:ext cx="6304368" cy="4634536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13" name="Tijdelijke aanduiding voor inhoud 5">
            <a:extLst>
              <a:ext uri="{FF2B5EF4-FFF2-40B4-BE49-F238E27FC236}">
                <a16:creationId xmlns:a16="http://schemas.microsoft.com/office/drawing/2014/main" id="{6E6CCA1D-B0AF-E948-B264-00803E69235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362738" y="1361744"/>
            <a:ext cx="6268082" cy="4634536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A5661467-AF83-374D-808C-4E068B976BB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6916586" y="1361440"/>
            <a:ext cx="6268084" cy="4634536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kaarten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Rechthoek 15"/>
          <p:cNvSpPr/>
          <p:nvPr userDrawn="1"/>
        </p:nvSpPr>
        <p:spPr>
          <a:xfrm>
            <a:off x="1772602" y="1361440"/>
            <a:ext cx="6296246" cy="100445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sp>
        <p:nvSpPr>
          <p:cNvPr id="19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1772604" y="1341120"/>
            <a:ext cx="6304368" cy="4634536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9" hasCustomPrompt="1"/>
          </p:nvPr>
        </p:nvSpPr>
        <p:spPr>
          <a:xfrm>
            <a:off x="2291402" y="6756400"/>
            <a:ext cx="5133292" cy="790576"/>
          </a:xfr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Een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20" hasCustomPrompt="1"/>
          </p:nvPr>
        </p:nvSpPr>
        <p:spPr>
          <a:xfrm>
            <a:off x="2291400" y="8048626"/>
            <a:ext cx="5134686" cy="2134904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Plaats hier tekst</a:t>
            </a:r>
            <a:r>
              <a:rPr lang="mr-IN" dirty="0"/>
              <a:t>…</a:t>
            </a:r>
            <a:endParaRPr lang="nl-NL" dirty="0"/>
          </a:p>
        </p:txBody>
      </p:sp>
      <p:sp>
        <p:nvSpPr>
          <p:cNvPr id="49" name="Rechthoek 48"/>
          <p:cNvSpPr/>
          <p:nvPr userDrawn="1"/>
        </p:nvSpPr>
        <p:spPr>
          <a:xfrm>
            <a:off x="9354614" y="1382064"/>
            <a:ext cx="6276208" cy="100445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sp>
        <p:nvSpPr>
          <p:cNvPr id="50" name="Tijdelijke aanduiding voor inhoud 5"/>
          <p:cNvSpPr>
            <a:spLocks noGrp="1"/>
          </p:cNvSpPr>
          <p:nvPr>
            <p:ph sz="quarter" idx="21" hasCustomPrompt="1"/>
          </p:nvPr>
        </p:nvSpPr>
        <p:spPr>
          <a:xfrm>
            <a:off x="9362738" y="1361744"/>
            <a:ext cx="6268082" cy="4634536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51" name="Tijdelijke aanduiding voor tekst 3"/>
          <p:cNvSpPr>
            <a:spLocks noGrp="1"/>
          </p:cNvSpPr>
          <p:nvPr>
            <p:ph type="body" sz="quarter" idx="22" hasCustomPrompt="1"/>
          </p:nvPr>
        </p:nvSpPr>
        <p:spPr>
          <a:xfrm>
            <a:off x="9881534" y="6777024"/>
            <a:ext cx="5103746" cy="790576"/>
          </a:xfr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Een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52" name="Tijdelijke aanduiding voor tekst 6"/>
          <p:cNvSpPr>
            <a:spLocks noGrp="1"/>
          </p:cNvSpPr>
          <p:nvPr>
            <p:ph type="body" sz="quarter" idx="23" hasCustomPrompt="1"/>
          </p:nvPr>
        </p:nvSpPr>
        <p:spPr>
          <a:xfrm>
            <a:off x="9881536" y="8069250"/>
            <a:ext cx="5105132" cy="2134904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Plaats hier tekst</a:t>
            </a:r>
            <a:r>
              <a:rPr lang="mr-IN" dirty="0"/>
              <a:t>…</a:t>
            </a:r>
            <a:endParaRPr lang="nl-NL" dirty="0"/>
          </a:p>
        </p:txBody>
      </p:sp>
      <p:sp>
        <p:nvSpPr>
          <p:cNvPr id="57" name="Rechthoek 56"/>
          <p:cNvSpPr/>
          <p:nvPr userDrawn="1"/>
        </p:nvSpPr>
        <p:spPr>
          <a:xfrm>
            <a:off x="16916586" y="1381760"/>
            <a:ext cx="6268084" cy="100445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sp>
        <p:nvSpPr>
          <p:cNvPr id="58" name="Tijdelijke aanduiding voor inhoud 5"/>
          <p:cNvSpPr>
            <a:spLocks noGrp="1"/>
          </p:cNvSpPr>
          <p:nvPr>
            <p:ph sz="quarter" idx="24" hasCustomPrompt="1"/>
          </p:nvPr>
        </p:nvSpPr>
        <p:spPr>
          <a:xfrm>
            <a:off x="16916586" y="1361440"/>
            <a:ext cx="6268084" cy="4634536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/>
            </a:lvl1pPr>
          </a:lstStyle>
          <a:p>
            <a:pPr lvl="0"/>
            <a:r>
              <a:rPr lang="nl-NL" dirty="0"/>
              <a:t>Plaats hier content</a:t>
            </a:r>
          </a:p>
        </p:txBody>
      </p:sp>
      <p:sp>
        <p:nvSpPr>
          <p:cNvPr id="59" name="Tijdelijke aanduiding voor tekst 3"/>
          <p:cNvSpPr>
            <a:spLocks noGrp="1"/>
          </p:cNvSpPr>
          <p:nvPr>
            <p:ph type="body" sz="quarter" idx="25" hasCustomPrompt="1"/>
          </p:nvPr>
        </p:nvSpPr>
        <p:spPr>
          <a:xfrm>
            <a:off x="17435384" y="6776720"/>
            <a:ext cx="5103748" cy="790576"/>
          </a:xfr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Een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60" name="Tijdelijke aanduiding voor tekst 6"/>
          <p:cNvSpPr>
            <a:spLocks noGrp="1"/>
          </p:cNvSpPr>
          <p:nvPr>
            <p:ph type="body" sz="quarter" idx="26" hasCustomPrompt="1"/>
          </p:nvPr>
        </p:nvSpPr>
        <p:spPr>
          <a:xfrm>
            <a:off x="17435384" y="8068946"/>
            <a:ext cx="5105132" cy="2134904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dirty="0"/>
              <a:t>Plaats hier tekst</a:t>
            </a:r>
            <a:r>
              <a:rPr lang="mr-IN" dirty="0"/>
              <a:t>…</a:t>
            </a: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eeld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03" y="528649"/>
            <a:ext cx="3826499" cy="53268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592" y="742682"/>
            <a:ext cx="2631568" cy="3703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Afbeelding" descr="Afbeeld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8350" y="604976"/>
            <a:ext cx="3351747" cy="3978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Afbeelding" descr="Afbeeldi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04609" y="638809"/>
            <a:ext cx="3615793" cy="39111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Afbeelding" descr="Afbeeldi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88489" y="670802"/>
            <a:ext cx="2841423" cy="4323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Afbeelding" descr="Afbeeldi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2936" y="355880"/>
            <a:ext cx="3826511" cy="39111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Afbeelding" descr="Afbeeldi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38743" y="4147496"/>
            <a:ext cx="4874896" cy="38026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Afbeelding" descr="Afbeeldi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06258" y="7642484"/>
            <a:ext cx="3934460" cy="5731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Afbeelding" descr="Afbeeldi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75621" y="5709570"/>
            <a:ext cx="4429761" cy="2296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Afbeelding" descr="Afbeeldi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59790" y="9663717"/>
            <a:ext cx="4261422" cy="30112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Afbeelding" descr="Afbeeldi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70747" y="9317635"/>
            <a:ext cx="3702838" cy="3703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Afbeelding" descr="Afbeeldi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70753" y="5300586"/>
            <a:ext cx="3702826" cy="2697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Afbeelding" descr="Afbeeldi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32471" y="8405289"/>
            <a:ext cx="4264699" cy="479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Afbeelding" descr="Afbeelding"/>
          <p:cNvPicPr>
            <a:picLocks noChangeAspect="1"/>
          </p:cNvPicPr>
          <p:nvPr/>
        </p:nvPicPr>
        <p:blipFill>
          <a:blip r:embed="rId15"/>
          <a:srcRect l="9640" b="4866"/>
          <a:stretch>
            <a:fillRect/>
          </a:stretch>
        </p:blipFill>
        <p:spPr>
          <a:xfrm>
            <a:off x="874166" y="8267838"/>
            <a:ext cx="3991258" cy="5067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Afbeelding" descr="Afbeeldi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03252" y="5422753"/>
            <a:ext cx="2870493" cy="28704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Afbeelding" descr="Afbeeldi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43644" y="5114691"/>
            <a:ext cx="2453718" cy="3308699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34" Type="http://schemas.openxmlformats.org/officeDocument/2006/relationships/image" Target="../media/image28.svg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53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52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Relationship Id="rId8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40.pn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>
            <a:spLocks noGrp="1"/>
          </p:cNvSpPr>
          <p:nvPr>
            <p:ph type="title"/>
          </p:nvPr>
        </p:nvSpPr>
        <p:spPr>
          <a:xfrm>
            <a:off x="2413354" y="334895"/>
            <a:ext cx="19684292" cy="20697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/>
          <a:p>
            <a:r>
              <a:t>Titeltekst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2474521" y="3128327"/>
            <a:ext cx="19684293" cy="992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/>
          <a:lstStyle>
            <a:lvl2pPr marL="754062" indent="-436562">
              <a:lnSpc>
                <a:spcPct val="120000"/>
              </a:lnSpc>
              <a:defRPr sz="4400"/>
            </a:lvl2pPr>
            <a:lvl3pPr marL="1065892" indent="-430892">
              <a:lnSpc>
                <a:spcPct val="120000"/>
              </a:lnSpc>
              <a:defRPr sz="3800"/>
            </a:lvl3pPr>
            <a:lvl4pPr marL="1375833" indent="-423333">
              <a:lnSpc>
                <a:spcPct val="120000"/>
              </a:lnSpc>
              <a:defRPr sz="3200"/>
            </a:lvl4pPr>
            <a:lvl5pPr marL="1702954" indent="-432954">
              <a:lnSpc>
                <a:spcPct val="120000"/>
              </a:lnSpc>
              <a:defRPr sz="30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pic>
        <p:nvPicPr>
          <p:cNvPr id="4" name="Afbeelding" descr="Afbeeldi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0926" y="333638"/>
            <a:ext cx="1691235" cy="169123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922555" y="13019484"/>
            <a:ext cx="521031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Waax Medium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</p:sldLayoutIdLst>
  <p:transition spd="med"/>
  <p:txStyles>
    <p:titleStyle>
      <a:lvl1pPr marL="0" marR="0" indent="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1pPr>
      <a:lvl2pPr marL="0" marR="0" indent="2286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2pPr>
      <a:lvl3pPr marL="0" marR="0" indent="4572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3pPr>
      <a:lvl4pPr marL="0" marR="0" indent="6858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4pPr>
      <a:lvl5pPr marL="0" marR="0" indent="9144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5pPr>
      <a:lvl6pPr marL="0" marR="0" indent="11430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6pPr>
      <a:lvl7pPr marL="0" marR="0" indent="13716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7pPr>
      <a:lvl8pPr marL="0" marR="0" indent="16002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8pPr>
      <a:lvl9pPr marL="0" marR="0" indent="1828800" algn="l" defTabSz="821531" latinLnBrk="0">
        <a:lnSpc>
          <a:spcPts val="6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Waax Medium"/>
        </a:defRPr>
      </a:lvl9pPr>
    </p:titleStyle>
    <p:bodyStyle>
      <a:lvl1pPr marL="440972" marR="0" indent="-440972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1pPr>
      <a:lvl2pPr marL="9789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2pPr>
      <a:lvl3pPr marL="12964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3pPr>
      <a:lvl4pPr marL="16139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4pPr>
      <a:lvl5pPr marL="19314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5pPr>
      <a:lvl6pPr marL="22489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6pPr>
      <a:lvl7pPr marL="25664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7pPr>
      <a:lvl8pPr marL="28839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8pPr>
      <a:lvl9pPr marL="3201458" marR="0" indent="-661458" algn="l" defTabSz="821531" latinLnBrk="0">
        <a:lnSpc>
          <a:spcPts val="6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Maax-Regular"/>
          <a:ea typeface="Maax-Regular"/>
          <a:cs typeface="Maax-Regular"/>
          <a:sym typeface="Maax-Regular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Waax Medium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726ABC8-1289-BBF0-56A0-C3D4C9D5AEAE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4907504" y="12685368"/>
            <a:ext cx="8031480" cy="325262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440000" y="1440000"/>
            <a:ext cx="21502550" cy="7380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/>
              <a:t>Place a title here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440000" y="2825750"/>
            <a:ext cx="21502550" cy="87866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Bullet</a:t>
            </a:r>
          </a:p>
          <a:p>
            <a:pPr lvl="1"/>
            <a:r>
              <a:rPr lang="en-GB" noProof="0"/>
              <a:t>Sub-bullet #1</a:t>
            </a:r>
          </a:p>
          <a:p>
            <a:pPr lvl="2"/>
            <a:r>
              <a:rPr lang="en-GB" noProof="0"/>
              <a:t>Sub-bullet #2</a:t>
            </a:r>
          </a:p>
          <a:p>
            <a:pPr lvl="3"/>
            <a:r>
              <a:rPr lang="en-GB" noProof="0"/>
              <a:t>Text</a:t>
            </a:r>
          </a:p>
          <a:p>
            <a:pPr lvl="4"/>
            <a:r>
              <a:rPr lang="en-GB" noProof="0"/>
              <a:t>Subtitle #1</a:t>
            </a:r>
          </a:p>
          <a:p>
            <a:pPr lvl="5"/>
            <a:r>
              <a:rPr lang="en-GB" noProof="0"/>
              <a:t>Alt. subtitle #2</a:t>
            </a:r>
          </a:p>
          <a:p>
            <a:pPr lvl="6"/>
            <a:r>
              <a:rPr lang="en-GB" noProof="0"/>
              <a:t>Numerical bullet</a:t>
            </a:r>
          </a:p>
          <a:p>
            <a:pPr lvl="7"/>
            <a:r>
              <a:rPr lang="en-GB" noProof="0"/>
              <a:t>Alphabetical bullet</a:t>
            </a:r>
          </a:p>
          <a:p>
            <a:pPr lvl="8"/>
            <a:r>
              <a:rPr lang="en-GB" noProof="0"/>
              <a:t>Source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0954C-56F0-4481-AEFC-476FD5516A05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 rot="5400000">
            <a:off x="20760062" y="4221610"/>
            <a:ext cx="5866800" cy="30358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20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440000" y="12690474"/>
            <a:ext cx="13467504" cy="307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20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3348180" y="12690476"/>
            <a:ext cx="690562" cy="307974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rtlCol="0" anchor="ctr">
            <a:noAutofit/>
          </a:bodyPr>
          <a:lstStyle>
            <a:lvl1pPr algn="ctr"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fld id="{D7B5DC5B-6873-43DB-ADC7-B15ACCE0DFD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1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27305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Clr>
          <a:schemeClr val="accent2"/>
        </a:buClr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8288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Clr>
          <a:schemeClr val="accent4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40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None/>
        <a:defRPr sz="3600" b="1" kern="1200" cap="none" baseline="0">
          <a:solidFill>
            <a:schemeClr val="tx2"/>
          </a:solidFill>
          <a:latin typeface="+mn-lt"/>
          <a:ea typeface="+mn-ea"/>
          <a:cs typeface="+mn-cs"/>
        </a:defRPr>
      </a:lvl6pPr>
      <a:lvl7pPr marL="354013" indent="-354013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Clr>
          <a:schemeClr val="accent1"/>
        </a:buClr>
        <a:buFont typeface="+mj-lt"/>
        <a:buAutoNum type="arabicPeriod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36575" indent="-268288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Clr>
          <a:schemeClr val="accent1"/>
        </a:buClr>
        <a:buFont typeface="+mj-lt"/>
        <a:buAutoNum type="alphaL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24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None/>
        <a:defRPr sz="2800" i="1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90" userDrawn="1">
          <p15:clr>
            <a:srgbClr val="F26B43"/>
          </p15:clr>
        </p15:guide>
        <p15:guide id="2" pos="453" userDrawn="1">
          <p15:clr>
            <a:srgbClr val="F26B43"/>
          </p15:clr>
        </p15:guide>
        <p15:guide id="3" orient="horz" pos="3657" userDrawn="1">
          <p15:clr>
            <a:srgbClr val="F26B43"/>
          </p15:clr>
        </p15:guide>
        <p15:guide id="4" orient="horz" pos="3997" userDrawn="1">
          <p15:clr>
            <a:srgbClr val="A4A3A4"/>
          </p15:clr>
        </p15:guide>
        <p15:guide id="5" orient="horz" pos="4094" userDrawn="1">
          <p15:clr>
            <a:srgbClr val="A4A3A4"/>
          </p15:clr>
        </p15:guide>
        <p15:guide id="6" pos="7226" userDrawn="1">
          <p15:clr>
            <a:srgbClr val="F26B43"/>
          </p15:clr>
        </p15:guide>
        <p15:guide id="7" orient="horz" pos="686" userDrawn="1">
          <p15:clr>
            <a:srgbClr val="A4A3A4"/>
          </p15:clr>
        </p15:guide>
        <p15:guide id="9" orient="horz" pos="453" userDrawn="1">
          <p15:clr>
            <a:srgbClr val="A4A3A4"/>
          </p15:clr>
        </p15:guide>
        <p15:guide id="12" userDrawn="1">
          <p15:clr>
            <a:srgbClr val="547EBF"/>
          </p15:clr>
        </p15:guide>
        <p15:guide id="13" pos="7680" userDrawn="1">
          <p15:clr>
            <a:srgbClr val="547EBF"/>
          </p15:clr>
        </p15:guide>
        <p15:guide id="14" orient="horz" userDrawn="1">
          <p15:clr>
            <a:srgbClr val="547EBF"/>
          </p15:clr>
        </p15:guide>
        <p15:guide id="15" orient="horz" pos="4320" userDrawn="1">
          <p15:clr>
            <a:srgbClr val="547EBF"/>
          </p15:clr>
        </p15:guide>
        <p15:guide id="16" orient="horz" pos="210" userDrawn="1">
          <p15:clr>
            <a:srgbClr val="A4A3A4"/>
          </p15:clr>
        </p15:guide>
        <p15:guide id="17" orient="horz" pos="368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 11"/>
          <p:cNvGrpSpPr/>
          <p:nvPr/>
        </p:nvGrpSpPr>
        <p:grpSpPr>
          <a:xfrm>
            <a:off x="365126" y="327026"/>
            <a:ext cx="850900" cy="2895600"/>
            <a:chOff x="365126" y="327026"/>
            <a:chExt cx="850900" cy="2895600"/>
          </a:xfrm>
          <a:solidFill>
            <a:srgbClr val="FF0000"/>
          </a:solidFill>
        </p:grpSpPr>
        <p:sp>
          <p:nvSpPr>
            <p:cNvPr id="13" name="Freeform 7"/>
            <p:cNvSpPr>
              <a:spLocks noSelect="1"/>
            </p:cNvSpPr>
            <p:nvPr/>
          </p:nvSpPr>
          <p:spPr bwMode="auto">
            <a:xfrm>
              <a:off x="365126" y="2371726"/>
              <a:ext cx="850900" cy="850900"/>
            </a:xfrm>
            <a:custGeom>
              <a:avLst/>
              <a:gdLst/>
              <a:ahLst/>
              <a:cxnLst>
                <a:cxn ang="0">
                  <a:pos x="0" y="214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0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4"/>
                </a:cxn>
                <a:cxn ang="0">
                  <a:pos x="214" y="268"/>
                </a:cxn>
                <a:cxn ang="0">
                  <a:pos x="134" y="187"/>
                </a:cxn>
                <a:cxn ang="0">
                  <a:pos x="54" y="268"/>
                </a:cxn>
                <a:cxn ang="0">
                  <a:pos x="0" y="214"/>
                </a:cxn>
              </a:cxnLst>
              <a:rect l="0" t="0" r="r" b="b"/>
              <a:pathLst>
                <a:path w="268" h="268">
                  <a:moveTo>
                    <a:pt x="0" y="214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0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4"/>
                  </a:lnTo>
                  <a:lnTo>
                    <a:pt x="214" y="268"/>
                  </a:lnTo>
                  <a:lnTo>
                    <a:pt x="134" y="187"/>
                  </a:lnTo>
                  <a:lnTo>
                    <a:pt x="54" y="268"/>
                  </a:lnTo>
                  <a:lnTo>
                    <a:pt x="0" y="2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Freeform 8"/>
            <p:cNvSpPr>
              <a:spLocks noSelect="1"/>
            </p:cNvSpPr>
            <p:nvPr/>
          </p:nvSpPr>
          <p:spPr bwMode="auto">
            <a:xfrm>
              <a:off x="365126" y="327026"/>
              <a:ext cx="850900" cy="850900"/>
            </a:xfrm>
            <a:custGeom>
              <a:avLst/>
              <a:gdLst/>
              <a:ahLst/>
              <a:cxnLst>
                <a:cxn ang="0">
                  <a:pos x="0" y="215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1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5"/>
                </a:cxn>
                <a:cxn ang="0">
                  <a:pos x="214" y="268"/>
                </a:cxn>
                <a:cxn ang="0">
                  <a:pos x="134" y="188"/>
                </a:cxn>
                <a:cxn ang="0">
                  <a:pos x="54" y="268"/>
                </a:cxn>
                <a:cxn ang="0">
                  <a:pos x="0" y="215"/>
                </a:cxn>
              </a:cxnLst>
              <a:rect l="0" t="0" r="r" b="b"/>
              <a:pathLst>
                <a:path w="268" h="268">
                  <a:moveTo>
                    <a:pt x="0" y="215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1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5"/>
                  </a:lnTo>
                  <a:lnTo>
                    <a:pt x="214" y="268"/>
                  </a:lnTo>
                  <a:lnTo>
                    <a:pt x="134" y="188"/>
                  </a:lnTo>
                  <a:lnTo>
                    <a:pt x="54" y="268"/>
                  </a:lnTo>
                  <a:lnTo>
                    <a:pt x="0" y="2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9"/>
            <p:cNvSpPr>
              <a:spLocks noSelect="1"/>
            </p:cNvSpPr>
            <p:nvPr/>
          </p:nvSpPr>
          <p:spPr bwMode="auto">
            <a:xfrm>
              <a:off x="365126" y="1349376"/>
              <a:ext cx="850900" cy="850900"/>
            </a:xfrm>
            <a:custGeom>
              <a:avLst/>
              <a:gdLst/>
              <a:ahLst/>
              <a:cxnLst>
                <a:cxn ang="0">
                  <a:pos x="0" y="215"/>
                </a:cxn>
                <a:cxn ang="0">
                  <a:pos x="81" y="134"/>
                </a:cxn>
                <a:cxn ang="0">
                  <a:pos x="0" y="54"/>
                </a:cxn>
                <a:cxn ang="0">
                  <a:pos x="54" y="0"/>
                </a:cxn>
                <a:cxn ang="0">
                  <a:pos x="134" y="81"/>
                </a:cxn>
                <a:cxn ang="0">
                  <a:pos x="214" y="0"/>
                </a:cxn>
                <a:cxn ang="0">
                  <a:pos x="268" y="54"/>
                </a:cxn>
                <a:cxn ang="0">
                  <a:pos x="188" y="134"/>
                </a:cxn>
                <a:cxn ang="0">
                  <a:pos x="268" y="215"/>
                </a:cxn>
                <a:cxn ang="0">
                  <a:pos x="214" y="268"/>
                </a:cxn>
                <a:cxn ang="0">
                  <a:pos x="134" y="188"/>
                </a:cxn>
                <a:cxn ang="0">
                  <a:pos x="54" y="268"/>
                </a:cxn>
                <a:cxn ang="0">
                  <a:pos x="0" y="215"/>
                </a:cxn>
              </a:cxnLst>
              <a:rect l="0" t="0" r="r" b="b"/>
              <a:pathLst>
                <a:path w="268" h="268">
                  <a:moveTo>
                    <a:pt x="0" y="215"/>
                  </a:moveTo>
                  <a:lnTo>
                    <a:pt x="81" y="134"/>
                  </a:lnTo>
                  <a:lnTo>
                    <a:pt x="0" y="54"/>
                  </a:lnTo>
                  <a:lnTo>
                    <a:pt x="54" y="0"/>
                  </a:lnTo>
                  <a:lnTo>
                    <a:pt x="134" y="81"/>
                  </a:lnTo>
                  <a:lnTo>
                    <a:pt x="214" y="0"/>
                  </a:lnTo>
                  <a:lnTo>
                    <a:pt x="268" y="54"/>
                  </a:lnTo>
                  <a:lnTo>
                    <a:pt x="188" y="134"/>
                  </a:lnTo>
                  <a:lnTo>
                    <a:pt x="268" y="215"/>
                  </a:lnTo>
                  <a:lnTo>
                    <a:pt x="214" y="268"/>
                  </a:lnTo>
                  <a:lnTo>
                    <a:pt x="134" y="188"/>
                  </a:lnTo>
                  <a:lnTo>
                    <a:pt x="54" y="268"/>
                  </a:lnTo>
                  <a:lnTo>
                    <a:pt x="0" y="2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63942" y="3996666"/>
            <a:ext cx="15192000" cy="228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1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563126" y="6735126"/>
            <a:ext cx="15192000" cy="55743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1"/>
              <a:t>Klik om de modelstijlen te bewerken</a:t>
            </a:r>
          </a:p>
          <a:p>
            <a:pPr lvl="1"/>
            <a:r>
              <a:rPr lang="nl-NL" noProof="1"/>
              <a:t>Tweede niveau</a:t>
            </a:r>
          </a:p>
          <a:p>
            <a:pPr lvl="2"/>
            <a:r>
              <a:rPr lang="nl-NL" noProof="1"/>
              <a:t>Derde niveau</a:t>
            </a:r>
          </a:p>
          <a:p>
            <a:pPr lvl="3"/>
            <a:r>
              <a:rPr lang="nl-NL" noProof="1"/>
              <a:t>Vierde niveau</a:t>
            </a:r>
          </a:p>
          <a:p>
            <a:pPr lvl="4"/>
            <a:r>
              <a:rPr lang="nl-NL" noProof="1"/>
              <a:t>Vijfde niveau</a:t>
            </a:r>
          </a:p>
          <a:p>
            <a:pPr lvl="5"/>
            <a:r>
              <a:rPr lang="nl-NL" noProof="1"/>
              <a:t>Zesde niveau</a:t>
            </a:r>
          </a:p>
          <a:p>
            <a:pPr lvl="6"/>
            <a:r>
              <a:rPr lang="nl-NL" noProof="1"/>
              <a:t>Zevende niveau</a:t>
            </a:r>
          </a:p>
          <a:p>
            <a:pPr lvl="7"/>
            <a:r>
              <a:rPr lang="nl-NL" noProof="1"/>
              <a:t>Achtste niveau</a:t>
            </a:r>
          </a:p>
          <a:p>
            <a:pPr lvl="8"/>
            <a:r>
              <a:rPr lang="nl-NL" noProof="1"/>
              <a:t>Negende niveau</a:t>
            </a:r>
          </a:p>
        </p:txBody>
      </p:sp>
      <p:grpSp>
        <p:nvGrpSpPr>
          <p:cNvPr id="20" name="Groep 19"/>
          <p:cNvGrpSpPr/>
          <p:nvPr/>
        </p:nvGrpSpPr>
        <p:grpSpPr>
          <a:xfrm>
            <a:off x="18505248" y="-95252"/>
            <a:ext cx="3219044" cy="13896000"/>
            <a:chOff x="18505248" y="-95252"/>
            <a:chExt cx="3219044" cy="13896000"/>
          </a:xfrm>
        </p:grpSpPr>
        <p:sp>
          <p:nvSpPr>
            <p:cNvPr id="16" name="Afgeronde rechthoek 15"/>
            <p:cNvSpPr>
              <a:spLocks noSelect="1"/>
            </p:cNvSpPr>
            <p:nvPr userDrawn="1"/>
          </p:nvSpPr>
          <p:spPr>
            <a:xfrm>
              <a:off x="18505248" y="-95252"/>
              <a:ext cx="3219044" cy="13896000"/>
            </a:xfrm>
            <a:prstGeom prst="roundRect">
              <a:avLst>
                <a:gd name="adj" fmla="val 9701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noAutofit/>
            </a:bodyPr>
            <a:lstStyle/>
            <a:p>
              <a:pPr algn="l"/>
              <a:r>
                <a:rPr lang="nl-NL" sz="1800" dirty="0">
                  <a:solidFill>
                    <a:schemeClr val="tx1"/>
                  </a:solidFill>
                </a:rPr>
                <a:t>Klik op het pijltje naast Nieuwe dia om een nieuwe dia aan te maken. Kies een van de indelingen.</a:t>
              </a:r>
            </a:p>
            <a:p>
              <a:pPr algn="l"/>
              <a:endParaRPr lang="nl-NL" sz="1800" dirty="0">
                <a:solidFill>
                  <a:schemeClr val="tx1"/>
                </a:solidFill>
              </a:endParaRPr>
            </a:p>
            <a:p>
              <a:pPr algn="l"/>
              <a:r>
                <a:rPr lang="nl-NL" sz="1800" dirty="0">
                  <a:solidFill>
                    <a:schemeClr val="tx1"/>
                  </a:solidFill>
                </a:rPr>
                <a:t>Klik op Indeling als de dia opnieuw moet worden aangepast aan de huidige indeling, of om een andere indeling toe te passen.</a:t>
              </a:r>
            </a:p>
            <a:p>
              <a:pPr algn="l"/>
              <a:endParaRPr lang="nl-NL" sz="1800" dirty="0">
                <a:solidFill>
                  <a:schemeClr val="tx1"/>
                </a:solidFill>
              </a:endParaRPr>
            </a:p>
            <a:p>
              <a:pPr algn="l"/>
              <a:r>
                <a:rPr lang="nl-NL" sz="1800" dirty="0">
                  <a:solidFill>
                    <a:schemeClr val="tx1"/>
                  </a:solidFill>
                </a:rPr>
                <a:t>De tekstvakken van de dia’s hebben allen 9 niveaus.</a:t>
              </a:r>
            </a:p>
            <a:p>
              <a:pPr algn="l"/>
              <a:r>
                <a:rPr lang="nl-NL" sz="1800" dirty="0">
                  <a:solidFill>
                    <a:schemeClr val="tx1"/>
                  </a:solidFill>
                </a:rPr>
                <a:t>Eerste, tweede en derde niveau hebben</a:t>
              </a:r>
              <a:r>
                <a:rPr lang="nl-NL" sz="1800" baseline="0" dirty="0">
                  <a:solidFill>
                    <a:schemeClr val="tx1"/>
                  </a:solidFill>
                </a:rPr>
                <a:t> een opsomming. Het vierde niveau is </a:t>
              </a:r>
              <a:r>
                <a:rPr lang="nl-NL" sz="1800" baseline="0" dirty="0" err="1">
                  <a:solidFill>
                    <a:schemeClr val="tx1"/>
                  </a:solidFill>
                </a:rPr>
                <a:t>bold</a:t>
              </a:r>
              <a:r>
                <a:rPr lang="nl-NL" sz="1800" baseline="0" dirty="0">
                  <a:solidFill>
                    <a:schemeClr val="tx1"/>
                  </a:solidFill>
                </a:rPr>
                <a:t> en geschikt voor een kopje.</a:t>
              </a:r>
            </a:p>
            <a:p>
              <a:pPr algn="l"/>
              <a:r>
                <a:rPr lang="nl-NL" sz="1800" baseline="0" dirty="0">
                  <a:solidFill>
                    <a:schemeClr val="tx1"/>
                  </a:solidFill>
                </a:rPr>
                <a:t>Het vijfde niveau is voor de basistekst. Zowel niveau  vier als vijf lijnen automatisch uit aan de linkerkantlijn.</a:t>
              </a:r>
            </a:p>
            <a:p>
              <a:pPr algn="l"/>
              <a:r>
                <a:rPr lang="nl-NL" sz="1800" baseline="0" dirty="0">
                  <a:solidFill>
                    <a:schemeClr val="tx1"/>
                  </a:solidFill>
                </a:rPr>
                <a:t>Het zesde, zevende en achtste niveau lijnen uit onder resp. eerste, tweede en derde opsomming.</a:t>
              </a:r>
            </a:p>
            <a:p>
              <a:pPr algn="l"/>
              <a:r>
                <a:rPr lang="nl-NL" sz="1800" baseline="0" dirty="0">
                  <a:solidFill>
                    <a:schemeClr val="tx1"/>
                  </a:solidFill>
                </a:rPr>
                <a:t>Het negende niveau is een kleiner lettertype dat uitlijnt aan de linkermarge. Deze is geschikt voor bijvoorbeeld een bijschrift.</a:t>
              </a:r>
            </a:p>
            <a:p>
              <a:pPr algn="l"/>
              <a:endParaRPr lang="nl-NL" sz="1800" baseline="0" dirty="0">
                <a:solidFill>
                  <a:schemeClr val="tx1"/>
                </a:solidFill>
              </a:endParaRPr>
            </a:p>
            <a:p>
              <a:pPr algn="l"/>
              <a:r>
                <a:rPr lang="nl-NL" sz="1800" b="1" baseline="0" dirty="0">
                  <a:solidFill>
                    <a:schemeClr val="tx1"/>
                  </a:solidFill>
                </a:rPr>
                <a:t>Let op:</a:t>
              </a:r>
              <a:r>
                <a:rPr lang="nl-NL" sz="1800" b="0" baseline="0" dirty="0">
                  <a:solidFill>
                    <a:schemeClr val="tx1"/>
                  </a:solidFill>
                </a:rPr>
                <a:t>  Let op: wissel van stijl met de knoppen              voor lijstniveau verhogen of verlagen, of in MS Office met verkorte toetscombinatie Alt+Shift+← of Alt+Shift+→</a:t>
              </a:r>
            </a:p>
            <a:p>
              <a:pPr algn="l"/>
              <a:endParaRPr lang="nl-NL" sz="1800" b="0" baseline="0" dirty="0">
                <a:solidFill>
                  <a:schemeClr val="tx1"/>
                </a:solidFill>
              </a:endParaRPr>
            </a:p>
            <a:p>
              <a:pPr algn="l"/>
              <a:endParaRPr lang="nl-NL" sz="18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nl-NL" sz="1800" b="0" baseline="0" dirty="0">
                  <a:solidFill>
                    <a:schemeClr val="tx1"/>
                  </a:solidFill>
                </a:rPr>
                <a:t>Gebruik dus niet de standaard opsomming- knoppen van MS Office om de stijl te veranderen!</a:t>
              </a:r>
              <a:endParaRPr lang="nl-NL" sz="1800" b="1" dirty="0">
                <a:solidFill>
                  <a:schemeClr val="tx1"/>
                </a:solidFill>
              </a:endParaRPr>
            </a:p>
          </p:txBody>
        </p:sp>
        <p:pic>
          <p:nvPicPr>
            <p:cNvPr id="17" name="Afbeelding 16" descr="knoppen inspringen.png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9329168" y="11339550"/>
              <a:ext cx="838200" cy="457200"/>
            </a:xfrm>
            <a:prstGeom prst="rect">
              <a:avLst/>
            </a:prstGeom>
          </p:spPr>
        </p:pic>
        <p:grpSp>
          <p:nvGrpSpPr>
            <p:cNvPr id="19" name="Groep 18"/>
            <p:cNvGrpSpPr/>
            <p:nvPr userDrawn="1"/>
          </p:nvGrpSpPr>
          <p:grpSpPr>
            <a:xfrm>
              <a:off x="19264200" y="13042558"/>
              <a:ext cx="1505160" cy="571580"/>
              <a:chOff x="19340400" y="13118758"/>
              <a:chExt cx="1505160" cy="571580"/>
            </a:xfrm>
          </p:grpSpPr>
          <p:pic>
            <p:nvPicPr>
              <p:cNvPr id="18" name="Afbeelding 17" descr="knoppen ms office niet gebruiken.png"/>
              <p:cNvPicPr>
                <a:picLocks noChangeAspect="1"/>
              </p:cNvPicPr>
              <p:nvPr userDrawn="1"/>
            </p:nvPicPr>
            <p:blipFill>
              <a:blip r:embed="rId16"/>
              <a:stretch>
                <a:fillRect/>
              </a:stretch>
            </p:blipFill>
            <p:spPr>
              <a:xfrm>
                <a:off x="19340400" y="13118758"/>
                <a:ext cx="1505160" cy="571580"/>
              </a:xfrm>
              <a:prstGeom prst="rect">
                <a:avLst/>
              </a:prstGeom>
            </p:spPr>
          </p:pic>
          <p:cxnSp>
            <p:nvCxnSpPr>
              <p:cNvPr id="22" name="Rechte verbindingslijn 21"/>
              <p:cNvCxnSpPr/>
              <p:nvPr userDrawn="1"/>
            </p:nvCxnSpPr>
            <p:spPr>
              <a:xfrm flipH="1">
                <a:off x="19405368" y="13131216"/>
                <a:ext cx="1355418" cy="559122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3"/>
              <p:cNvCxnSpPr/>
              <p:nvPr userDrawn="1"/>
            </p:nvCxnSpPr>
            <p:spPr>
              <a:xfrm flipH="1" flipV="1">
                <a:off x="19405368" y="13131216"/>
                <a:ext cx="1355418" cy="559122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7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0"/>
        </a:spcBef>
        <a:buClr>
          <a:schemeClr val="accent1"/>
        </a:buClr>
        <a:buSzPct val="65000"/>
        <a:buFont typeface="Wingdings" pitchFamily="2" charset="2"/>
        <a:buChar char=""/>
        <a:defRPr sz="4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0"/>
        </a:spcBef>
        <a:buFont typeface="Corbe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0"/>
        </a:spcBef>
        <a:buClrTx/>
        <a:buSzPct val="100000"/>
        <a:buFont typeface="Corbel" pitchFamily="34" charset="0"/>
        <a:buChar char="-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buFont typeface="Corbel" pitchFamily="34" charset="0"/>
        <a:buNone/>
        <a:defRPr sz="44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0"/>
        </a:spcBef>
        <a:buFont typeface="Corbel" pitchFamily="34" charset="0"/>
        <a:buNone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0" algn="l" defTabSz="914400" rtl="0" eaLnBrk="1" latinLnBrk="0" hangingPunct="1">
        <a:spcBef>
          <a:spcPts val="0"/>
        </a:spcBef>
        <a:buFont typeface="Arial" pitchFamily="34" charset="0"/>
        <a:buNone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0" algn="l" defTabSz="914400" rtl="0" eaLnBrk="1" latinLnBrk="0" hangingPunct="1">
        <a:spcBef>
          <a:spcPts val="0"/>
        </a:spcBef>
        <a:buFont typeface="Arial" pitchFamily="34" charset="0"/>
        <a:buNone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0" algn="l" defTabSz="914400" rtl="0" eaLnBrk="1" latinLnBrk="0" hangingPunct="1">
        <a:spcBef>
          <a:spcPts val="0"/>
        </a:spcBef>
        <a:buFont typeface="Arial" pitchFamily="34" charset="0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spcBef>
          <a:spcPts val="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 flipV="1">
            <a:off x="1076736" y="11875224"/>
            <a:ext cx="22107938" cy="914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804086" y="2181362"/>
            <a:ext cx="21380588" cy="1396726"/>
          </a:xfrm>
          <a:prstGeom prst="rect">
            <a:avLst/>
          </a:prstGeom>
        </p:spPr>
        <p:txBody>
          <a:bodyPr vert="horz" lIns="0" tIns="91440" rIns="182880" bIns="91440" rtlCol="0" anchor="t">
            <a:normAutofit/>
          </a:bodyPr>
          <a:lstStyle/>
          <a:p>
            <a:r>
              <a:rPr lang="nl-NL" dirty="0"/>
              <a:t>Hier staat een kop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804086" y="6474844"/>
            <a:ext cx="21380588" cy="4654342"/>
          </a:xfrm>
          <a:prstGeom prst="rect">
            <a:avLst/>
          </a:prstGeom>
        </p:spPr>
        <p:txBody>
          <a:bodyPr vert="horz" wrap="square" lIns="0" tIns="91440" rIns="182880" bIns="9144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7221198" y="12712700"/>
            <a:ext cx="5963474" cy="7302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000" b="0" i="0">
                <a:solidFill>
                  <a:srgbClr val="055780"/>
                </a:solidFill>
                <a:latin typeface="Lucida Sans Regular"/>
                <a:ea typeface="Lucida Sans Regular"/>
                <a:cs typeface="Lucida Sans Regular"/>
              </a:defRPr>
            </a:lvl1pPr>
          </a:lstStyle>
          <a:p>
            <a:fld id="{3BA99B03-AD3B-0D4A-B7D2-5A186162021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28E4BD16-AE19-754F-9D9B-467D7498E5CD}"/>
              </a:ext>
            </a:extLst>
          </p:cNvPr>
          <p:cNvSpPr/>
          <p:nvPr userDrawn="1"/>
        </p:nvSpPr>
        <p:spPr>
          <a:xfrm flipV="1">
            <a:off x="1076736" y="11875222"/>
            <a:ext cx="727350" cy="91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1D1B97-9746-0541-9F8F-586796FC0C7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65954" y="12318358"/>
            <a:ext cx="1448960" cy="8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0000" b="1" kern="1200">
          <a:solidFill>
            <a:schemeClr val="tx2"/>
          </a:solidFill>
          <a:latin typeface="Lucida Sans" panose="020B0602030504020204" pitchFamily="34" charset="77"/>
          <a:ea typeface="Lucida Sans" panose="020B0602030504020204" pitchFamily="34" charset="77"/>
          <a:cs typeface="Lucida Sans" panose="020B0602030504020204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2000"/>
        </a:spcBef>
        <a:buFont typeface="Arial"/>
        <a:buChar char="•"/>
        <a:defRPr sz="4000" kern="1200">
          <a:solidFill>
            <a:srgbClr val="1B1B1B"/>
          </a:solidFill>
          <a:latin typeface="Lucida Sans" panose="020B0602030504020204" pitchFamily="34" charset="77"/>
          <a:ea typeface="Lucida Sans" panose="020B0602030504020204" pitchFamily="34" charset="77"/>
          <a:cs typeface="Lucida Sans" panose="020B0602030504020204" pitchFamily="34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0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0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4" Type="http://schemas.openxmlformats.org/officeDocument/2006/relationships/hyperlink" Target="https://www.volksgezondheidtoekomstverkenning.nl/vtv-2024/leefomgeving-klimaat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lasleefomgeving.nl/kaarten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74.jpeg"/><Relationship Id="rId4" Type="http://schemas.openxmlformats.org/officeDocument/2006/relationships/hyperlink" Target="https://maps.amsterdam.nl/no2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www.schoneluchtakkoord.nl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7CDA0-F066-5155-8BD2-BFD87F9D8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76C0CFA-C2E7-F7BD-963D-62DF441C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050" y="1482998"/>
            <a:ext cx="21379624" cy="1396726"/>
          </a:xfrm>
        </p:spPr>
        <p:txBody>
          <a:bodyPr>
            <a:noAutofit/>
          </a:bodyPr>
          <a:lstStyle/>
          <a:p>
            <a:pPr algn="ctr"/>
            <a:r>
              <a:rPr lang="nl-NL" sz="7200" dirty="0"/>
              <a:t>Luchtkwaliteit langs de N203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B5D8DEA-6C9E-05EC-8ED6-5BA56EACB3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6223745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D2BE769-1133-DCA2-991D-A2D23E9C06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92812" y="6073367"/>
            <a:ext cx="21379624" cy="4077010"/>
          </a:xfrm>
        </p:spPr>
        <p:txBody>
          <a:bodyPr/>
          <a:lstStyle/>
          <a:p>
            <a:pPr marL="457200" lvl="1" indent="0">
              <a:buNone/>
            </a:pPr>
            <a:r>
              <a:rPr lang="nl-NL" sz="9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Luchtkwaliteit langs de N203</a:t>
            </a:r>
          </a:p>
        </p:txBody>
      </p:sp>
    </p:spTree>
    <p:extLst>
      <p:ext uri="{BB962C8B-B14F-4D97-AF65-F5344CB8AC3E}">
        <p14:creationId xmlns:p14="http://schemas.microsoft.com/office/powerpoint/2010/main" val="762307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7AAAA-791A-8535-B926-827EF4E97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A82EB4B-05EA-7B87-5E41-846D06075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Fijnstof </a:t>
            </a:r>
            <a:r>
              <a:rPr lang="nl-NL" sz="5600"/>
              <a:t>(2)</a:t>
            </a:r>
            <a:br>
              <a:rPr lang="nl-NL" sz="5600" b="1"/>
            </a:br>
            <a:br>
              <a:rPr lang="nl-NL" sz="2800" b="1">
                <a:latin typeface="+mn-lt"/>
              </a:rPr>
            </a:br>
            <a:r>
              <a:rPr lang="nl-NL" sz="2800" err="1">
                <a:latin typeface="+mn-lt"/>
              </a:rPr>
              <a:t>Uurlijkse</a:t>
            </a:r>
            <a:r>
              <a:rPr lang="nl-NL" sz="2800" b="0">
                <a:latin typeface="+mn-lt"/>
              </a:rPr>
              <a:t> concentratie PM</a:t>
            </a:r>
            <a:r>
              <a:rPr lang="nl-NL" sz="2800" b="0" baseline="-25000">
                <a:latin typeface="+mn-lt"/>
              </a:rPr>
              <a:t>2.5 </a:t>
            </a:r>
            <a:r>
              <a:rPr lang="nl-NL" sz="2800" b="0">
                <a:latin typeface="+mn-lt"/>
              </a:rPr>
              <a:t>bij de </a:t>
            </a:r>
            <a:r>
              <a:rPr lang="nl-NL" sz="2800">
                <a:latin typeface="+mn-lt"/>
              </a:rPr>
              <a:t>vaste meetlocatie </a:t>
            </a:r>
            <a:r>
              <a:rPr lang="nl-NL" sz="2800" b="0">
                <a:latin typeface="+mn-lt"/>
              </a:rPr>
              <a:t>en de twee</a:t>
            </a:r>
            <a:r>
              <a:rPr lang="nl-NL" sz="2800">
                <a:latin typeface="+mn-lt"/>
              </a:rPr>
              <a:t> extra meetpunten</a:t>
            </a:r>
            <a:r>
              <a:rPr lang="nl-NL" sz="2800" b="0">
                <a:latin typeface="+mn-lt"/>
              </a:rPr>
              <a:t>.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77413A5-3C72-303C-639A-98B656964B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61A3E6-F130-FAF1-67B1-34C3DEAA0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76" y="3385952"/>
            <a:ext cx="20982812" cy="839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67912-4594-9852-C2C5-D52CA0681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80F9BB3-9666-379C-616B-175421F5CE1E}"/>
              </a:ext>
            </a:extLst>
          </p:cNvPr>
          <p:cNvSpPr txBox="1">
            <a:spLocks/>
          </p:cNvSpPr>
          <p:nvPr/>
        </p:nvSpPr>
        <p:spPr>
          <a:xfrm>
            <a:off x="2253562" y="4330912"/>
            <a:ext cx="20905938" cy="7355118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F63C53-16E7-642C-9807-0CD9EB0D7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Fijnstof (3)</a:t>
            </a:r>
            <a:br>
              <a:rPr lang="nl-NL" sz="5600" b="1"/>
            </a:br>
            <a:br>
              <a:rPr lang="nl-NL" sz="2800" b="1">
                <a:latin typeface="+mn-lt"/>
              </a:rPr>
            </a:br>
            <a:r>
              <a:rPr lang="nl-NL" sz="2800">
                <a:latin typeface="+mn-lt"/>
              </a:rPr>
              <a:t>Gemiddelde</a:t>
            </a:r>
            <a:r>
              <a:rPr lang="nl-NL" sz="2800" b="0">
                <a:latin typeface="+mn-lt"/>
              </a:rPr>
              <a:t> concentraties PM</a:t>
            </a:r>
            <a:r>
              <a:rPr lang="nl-NL" sz="2800" b="0" baseline="-25000">
                <a:latin typeface="+mn-lt"/>
              </a:rPr>
              <a:t>2.5 </a:t>
            </a:r>
            <a:r>
              <a:rPr lang="nl-NL" sz="2800" b="0">
                <a:latin typeface="+mn-lt"/>
              </a:rPr>
              <a:t>en PM</a:t>
            </a:r>
            <a:r>
              <a:rPr lang="nl-NL" sz="2800" b="0" baseline="-25000">
                <a:latin typeface="+mn-lt"/>
              </a:rPr>
              <a:t>10 </a:t>
            </a:r>
            <a:r>
              <a:rPr lang="nl-NL" sz="2800" b="0">
                <a:latin typeface="+mn-lt"/>
              </a:rPr>
              <a:t>bij de </a:t>
            </a:r>
            <a:r>
              <a:rPr lang="nl-NL" sz="2800">
                <a:latin typeface="+mn-lt"/>
              </a:rPr>
              <a:t>vaste meetlocatie</a:t>
            </a:r>
            <a:r>
              <a:rPr lang="nl-NL" sz="2800" b="0">
                <a:latin typeface="+mn-lt"/>
              </a:rPr>
              <a:t> en de twee </a:t>
            </a:r>
            <a:r>
              <a:rPr lang="nl-NL" sz="2800">
                <a:latin typeface="+mn-lt"/>
              </a:rPr>
              <a:t>extra meetpunten </a:t>
            </a:r>
            <a:r>
              <a:rPr lang="nl-NL" sz="2800" b="0">
                <a:latin typeface="+mn-lt"/>
              </a:rPr>
              <a:t>bij overwegend zuidenwind.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142306C-CC92-1CAF-93EC-7E0E593D63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959A39-49C6-8D73-A2D8-01B63AEEA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110661"/>
              </p:ext>
            </p:extLst>
          </p:nvPr>
        </p:nvGraphicFramePr>
        <p:xfrm>
          <a:off x="2919000" y="4862988"/>
          <a:ext cx="19758120" cy="605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2622">
                  <a:extLst>
                    <a:ext uri="{9D8B030D-6E8A-4147-A177-3AD203B41FA5}">
                      <a16:colId xmlns:a16="http://schemas.microsoft.com/office/drawing/2014/main" val="296776454"/>
                    </a:ext>
                  </a:extLst>
                </a:gridCol>
                <a:gridCol w="3292622">
                  <a:extLst>
                    <a:ext uri="{9D8B030D-6E8A-4147-A177-3AD203B41FA5}">
                      <a16:colId xmlns:a16="http://schemas.microsoft.com/office/drawing/2014/main" val="843520917"/>
                    </a:ext>
                  </a:extLst>
                </a:gridCol>
                <a:gridCol w="3293816">
                  <a:extLst>
                    <a:ext uri="{9D8B030D-6E8A-4147-A177-3AD203B41FA5}">
                      <a16:colId xmlns:a16="http://schemas.microsoft.com/office/drawing/2014/main" val="1990215637"/>
                    </a:ext>
                  </a:extLst>
                </a:gridCol>
              </a:tblGrid>
              <a:tr h="756869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Locatie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PM</a:t>
                      </a:r>
                      <a:r>
                        <a:rPr lang="nl-NL" sz="3200" baseline="-25000">
                          <a:effectLst/>
                          <a:latin typeface="+mn-lt"/>
                        </a:rPr>
                        <a:t>2.5</a:t>
                      </a:r>
                      <a:r>
                        <a:rPr lang="nl-NL" sz="3200">
                          <a:effectLst/>
                          <a:latin typeface="+mn-lt"/>
                        </a:rPr>
                        <a:t> [µg m</a:t>
                      </a:r>
                      <a:r>
                        <a:rPr lang="nl-NL" sz="3200" baseline="30000">
                          <a:effectLst/>
                          <a:latin typeface="+mn-lt"/>
                        </a:rPr>
                        <a:t>-3</a:t>
                      </a:r>
                      <a:r>
                        <a:rPr lang="nl-NL" sz="3200">
                          <a:effectLst/>
                          <a:latin typeface="+mn-lt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PM</a:t>
                      </a:r>
                      <a:r>
                        <a:rPr lang="nl-NL" sz="3200" baseline="-25000">
                          <a:effectLst/>
                          <a:latin typeface="+mn-lt"/>
                        </a:rPr>
                        <a:t>10</a:t>
                      </a:r>
                      <a:r>
                        <a:rPr lang="nl-NL" sz="3200">
                          <a:effectLst/>
                          <a:latin typeface="+mn-lt"/>
                        </a:rPr>
                        <a:t> [µg m</a:t>
                      </a:r>
                      <a:r>
                        <a:rPr lang="nl-NL" sz="3200" baseline="30000">
                          <a:effectLst/>
                          <a:latin typeface="+mn-lt"/>
                        </a:rPr>
                        <a:t>-3</a:t>
                      </a:r>
                      <a:r>
                        <a:rPr lang="nl-NL" sz="3200">
                          <a:effectLst/>
                          <a:latin typeface="+mn-lt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929381470"/>
                  </a:ext>
                </a:extLst>
              </a:tr>
              <a:tr h="75686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Vaste meetlocatie</a:t>
                      </a:r>
                    </a:p>
                  </a:txBody>
                  <a:tcPr marL="53975" marR="36195" marT="36195" marB="3619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7,9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12,7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164062103"/>
                  </a:ext>
                </a:extLst>
              </a:tr>
              <a:tr h="75686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Meetlocatie Gym</a:t>
                      </a:r>
                    </a:p>
                  </a:txBody>
                  <a:tcPr marL="53975" marR="36195" marT="36195" marB="3619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8,2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13,3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3114266718"/>
                  </a:ext>
                </a:extLst>
              </a:tr>
              <a:tr h="75686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Meetlocatie STP</a:t>
                      </a:r>
                    </a:p>
                  </a:txBody>
                  <a:tcPr marL="53975" marR="36195" marT="36195" marB="3619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7,6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12,4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74440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83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3D511-9EAF-7DDB-614E-2C863307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2DD434-611F-B45D-7F26-6D22E8416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Stikstofdioxide (</a:t>
            </a:r>
            <a:r>
              <a:rPr lang="nl-NL" sz="5600"/>
              <a:t>1</a:t>
            </a:r>
            <a:r>
              <a:rPr lang="nl-NL" sz="5600" b="1"/>
              <a:t>)</a:t>
            </a:r>
            <a:br>
              <a:rPr lang="nl-NL" sz="5600" b="1"/>
            </a:br>
            <a:br>
              <a:rPr lang="nl-NL" sz="2800" b="1">
                <a:latin typeface="+mn-lt"/>
              </a:rPr>
            </a:br>
            <a:r>
              <a:rPr lang="nl-NL" sz="2800" err="1">
                <a:latin typeface="+mn-lt"/>
              </a:rPr>
              <a:t>Uurlijkse</a:t>
            </a:r>
            <a:r>
              <a:rPr lang="nl-NL" sz="2800" b="0">
                <a:latin typeface="+mn-lt"/>
              </a:rPr>
              <a:t> concentraties NO</a:t>
            </a:r>
            <a:r>
              <a:rPr lang="nl-NL" sz="2800" b="0" baseline="-25000">
                <a:latin typeface="+mn-lt"/>
              </a:rPr>
              <a:t>2</a:t>
            </a:r>
            <a:r>
              <a:rPr lang="nl-NL" sz="2800" b="0">
                <a:latin typeface="+mn-lt"/>
              </a:rPr>
              <a:t> in meetperiode bij de </a:t>
            </a:r>
            <a:r>
              <a:rPr lang="nl-NL" sz="2800">
                <a:latin typeface="+mn-lt"/>
              </a:rPr>
              <a:t>vaste meetlocatie</a:t>
            </a:r>
            <a:r>
              <a:rPr lang="nl-NL" sz="2800" b="0">
                <a:latin typeface="+mn-lt"/>
              </a:rPr>
              <a:t>.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DBC91E7-D2D3-97E1-E41A-9A0D77862F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4607B-8EBA-679C-54AB-C60E0D47B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44" y="3246604"/>
            <a:ext cx="22573488" cy="90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7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2BEA5-2A1C-514E-4789-F112F18CE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E381FF-F26C-38F6-69B0-23AFC342F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Stikstofdioxide (2)</a:t>
            </a:r>
            <a:br>
              <a:rPr lang="nl-NL" sz="5600" b="1"/>
            </a:br>
            <a:br>
              <a:rPr lang="nl-NL" sz="2800" b="1">
                <a:latin typeface="+mn-lt"/>
              </a:rPr>
            </a:br>
            <a:r>
              <a:rPr lang="nl-NL" sz="2800" err="1">
                <a:latin typeface="+mn-lt"/>
              </a:rPr>
              <a:t>Uurlijkse</a:t>
            </a:r>
            <a:r>
              <a:rPr lang="nl-NL" sz="2800" b="0">
                <a:latin typeface="+mn-lt"/>
              </a:rPr>
              <a:t> concentratie NO</a:t>
            </a:r>
            <a:r>
              <a:rPr lang="nl-NL" sz="2800" b="0" baseline="-25000">
                <a:latin typeface="+mn-lt"/>
              </a:rPr>
              <a:t>2</a:t>
            </a:r>
            <a:r>
              <a:rPr lang="nl-NL" sz="2800" b="0">
                <a:latin typeface="+mn-lt"/>
              </a:rPr>
              <a:t> bij de </a:t>
            </a:r>
            <a:r>
              <a:rPr lang="nl-NL" sz="2800">
                <a:latin typeface="+mn-lt"/>
              </a:rPr>
              <a:t>vaste meetlocatie </a:t>
            </a:r>
            <a:r>
              <a:rPr lang="nl-NL" sz="2800" b="0">
                <a:latin typeface="+mn-lt"/>
              </a:rPr>
              <a:t>en de twee</a:t>
            </a:r>
            <a:r>
              <a:rPr lang="nl-NL" sz="2800">
                <a:latin typeface="+mn-lt"/>
              </a:rPr>
              <a:t> extra meetpunten</a:t>
            </a:r>
            <a:r>
              <a:rPr lang="nl-NL" sz="2800" b="0">
                <a:latin typeface="+mn-lt"/>
              </a:rPr>
              <a:t>.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1933E794-09E3-882D-C1E9-68F9BED5FD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841985-3AFA-1C34-E068-C082D599D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58" y="3446868"/>
            <a:ext cx="22072830" cy="882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446BB-3FD4-81BB-D336-EAF214353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298B030-E43B-3520-FFF7-E2786ABC4ED7}"/>
              </a:ext>
            </a:extLst>
          </p:cNvPr>
          <p:cNvSpPr txBox="1">
            <a:spLocks/>
          </p:cNvSpPr>
          <p:nvPr/>
        </p:nvSpPr>
        <p:spPr>
          <a:xfrm>
            <a:off x="2447838" y="4129746"/>
            <a:ext cx="16955730" cy="658702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2CAA24-38C3-EECF-A7C9-5017722B6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Stikstofdioxide (</a:t>
            </a:r>
            <a:r>
              <a:rPr lang="nl-NL" sz="5600"/>
              <a:t>3</a:t>
            </a:r>
            <a:r>
              <a:rPr lang="nl-NL" sz="5600" b="1"/>
              <a:t>)</a:t>
            </a:r>
            <a:br>
              <a:rPr lang="nl-NL" sz="5600" b="1"/>
            </a:br>
            <a:br>
              <a:rPr lang="nl-NL" sz="2800" b="1">
                <a:latin typeface="+mn-lt"/>
              </a:rPr>
            </a:br>
            <a:r>
              <a:rPr lang="nl-NL" sz="2800">
                <a:latin typeface="+mn-lt"/>
              </a:rPr>
              <a:t>Gemiddelde </a:t>
            </a:r>
            <a:r>
              <a:rPr lang="nl-NL" sz="2800" b="0">
                <a:latin typeface="+mn-lt"/>
              </a:rPr>
              <a:t>concentratie NO</a:t>
            </a:r>
            <a:r>
              <a:rPr lang="nl-NL" sz="2800" b="0" baseline="-25000">
                <a:latin typeface="+mn-lt"/>
              </a:rPr>
              <a:t>2</a:t>
            </a:r>
            <a:r>
              <a:rPr lang="nl-NL" sz="2800" b="0">
                <a:latin typeface="+mn-lt"/>
              </a:rPr>
              <a:t> bij de </a:t>
            </a:r>
            <a:r>
              <a:rPr lang="nl-NL" sz="2800">
                <a:latin typeface="+mn-lt"/>
              </a:rPr>
              <a:t>vaste meetlocatie </a:t>
            </a:r>
            <a:r>
              <a:rPr lang="nl-NL" sz="2800" b="0">
                <a:latin typeface="+mn-lt"/>
              </a:rPr>
              <a:t>en de twee</a:t>
            </a:r>
            <a:r>
              <a:rPr lang="nl-NL" sz="2800">
                <a:latin typeface="+mn-lt"/>
              </a:rPr>
              <a:t> extra meetpunten</a:t>
            </a:r>
            <a:r>
              <a:rPr lang="nl-NL" sz="2800" b="0">
                <a:latin typeface="+mn-lt"/>
              </a:rPr>
              <a:t>. Voor alle data en bij overwegend zuidenwind.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8ABB76F-F6CE-A1BA-D1B6-29F6A65D59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6EF27A-57E6-CC09-77E7-1F30ABDF07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74736"/>
              </p:ext>
            </p:extLst>
          </p:nvPr>
        </p:nvGraphicFramePr>
        <p:xfrm>
          <a:off x="2820668" y="4772084"/>
          <a:ext cx="16418306" cy="548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54">
                  <a:extLst>
                    <a:ext uri="{9D8B030D-6E8A-4147-A177-3AD203B41FA5}">
                      <a16:colId xmlns:a16="http://schemas.microsoft.com/office/drawing/2014/main" val="2637948937"/>
                    </a:ext>
                  </a:extLst>
                </a:gridCol>
                <a:gridCol w="2736054">
                  <a:extLst>
                    <a:ext uri="{9D8B030D-6E8A-4147-A177-3AD203B41FA5}">
                      <a16:colId xmlns:a16="http://schemas.microsoft.com/office/drawing/2014/main" val="2195495652"/>
                    </a:ext>
                  </a:extLst>
                </a:gridCol>
                <a:gridCol w="2737045">
                  <a:extLst>
                    <a:ext uri="{9D8B030D-6E8A-4147-A177-3AD203B41FA5}">
                      <a16:colId xmlns:a16="http://schemas.microsoft.com/office/drawing/2014/main" val="3708124661"/>
                    </a:ext>
                  </a:extLst>
                </a:gridCol>
              </a:tblGrid>
              <a:tr h="984561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Locatie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it-IT" sz="3200">
                          <a:effectLst/>
                          <a:latin typeface="+mn-lt"/>
                        </a:rPr>
                        <a:t>NO</a:t>
                      </a:r>
                      <a:r>
                        <a:rPr lang="it-IT" sz="3200" baseline="-25000">
                          <a:effectLst/>
                          <a:latin typeface="+mn-lt"/>
                        </a:rPr>
                        <a:t>2</a:t>
                      </a:r>
                      <a:r>
                        <a:rPr lang="it-IT" sz="3200">
                          <a:effectLst/>
                          <a:latin typeface="+mn-lt"/>
                        </a:rPr>
                        <a:t> [µg m</a:t>
                      </a:r>
                      <a:r>
                        <a:rPr lang="it-IT" sz="3200" baseline="30000">
                          <a:effectLst/>
                          <a:latin typeface="+mn-lt"/>
                        </a:rPr>
                        <a:t>-3</a:t>
                      </a:r>
                      <a:r>
                        <a:rPr lang="it-IT" sz="3200">
                          <a:effectLst/>
                          <a:latin typeface="+mn-lt"/>
                        </a:rPr>
                        <a:t>]</a:t>
                      </a:r>
                    </a:p>
                    <a:p>
                      <a:pPr algn="ctr">
                        <a:lnSpc>
                          <a:spcPts val="2200"/>
                        </a:lnSpc>
                        <a:buNone/>
                      </a:pPr>
                      <a:br>
                        <a:rPr lang="it-IT" sz="3200">
                          <a:effectLst/>
                          <a:latin typeface="+mn-lt"/>
                        </a:rPr>
                      </a:br>
                      <a:r>
                        <a:rPr lang="it-IT" sz="3200">
                          <a:effectLst/>
                          <a:latin typeface="+mn-lt"/>
                        </a:rPr>
                        <a:t>Alle data</a:t>
                      </a:r>
                      <a:endParaRPr lang="nl-NL" sz="3200">
                        <a:effectLst/>
                        <a:latin typeface="+mn-lt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NO</a:t>
                      </a:r>
                      <a:r>
                        <a:rPr lang="nl-NL" sz="3200" baseline="-25000">
                          <a:effectLst/>
                          <a:latin typeface="+mn-lt"/>
                        </a:rPr>
                        <a:t>2</a:t>
                      </a:r>
                      <a:r>
                        <a:rPr lang="nl-NL" sz="3200">
                          <a:effectLst/>
                          <a:latin typeface="+mn-lt"/>
                        </a:rPr>
                        <a:t> [µg m</a:t>
                      </a:r>
                      <a:r>
                        <a:rPr lang="nl-NL" sz="3200" baseline="30000">
                          <a:effectLst/>
                          <a:latin typeface="+mn-lt"/>
                        </a:rPr>
                        <a:t>-3</a:t>
                      </a:r>
                      <a:r>
                        <a:rPr lang="nl-NL" sz="3200">
                          <a:effectLst/>
                          <a:latin typeface="+mn-lt"/>
                        </a:rPr>
                        <a:t>]</a:t>
                      </a:r>
                    </a:p>
                    <a:p>
                      <a:pPr algn="ctr">
                        <a:lnSpc>
                          <a:spcPts val="2200"/>
                        </a:lnSpc>
                        <a:buNone/>
                      </a:pPr>
                      <a:br>
                        <a:rPr lang="nl-NL" sz="3200">
                          <a:effectLst/>
                          <a:latin typeface="+mn-lt"/>
                        </a:rPr>
                      </a:br>
                      <a:r>
                        <a:rPr lang="nl-NL" sz="3200">
                          <a:effectLst/>
                          <a:latin typeface="+mn-lt"/>
                        </a:rPr>
                        <a:t>Zuidenwind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3879612293"/>
                  </a:ext>
                </a:extLst>
              </a:tr>
              <a:tr h="5863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Vaste meetlocatie</a:t>
                      </a:r>
                    </a:p>
                  </a:txBody>
                  <a:tcPr marL="53975" marR="36195" marT="36195" marB="3619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12,4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13,1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518352758"/>
                  </a:ext>
                </a:extLst>
              </a:tr>
              <a:tr h="5863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Meetlocatie Gym</a:t>
                      </a:r>
                    </a:p>
                  </a:txBody>
                  <a:tcPr marL="53975" marR="36195" marT="36195" marB="3619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10,9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10,3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3675925954"/>
                  </a:ext>
                </a:extLst>
              </a:tr>
              <a:tr h="5863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buNone/>
                      </a:pPr>
                      <a:r>
                        <a:rPr lang="nl-NL" sz="3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Meetlocatie STP</a:t>
                      </a:r>
                    </a:p>
                  </a:txBody>
                  <a:tcPr marL="53975" marR="36195" marT="36195" marB="3619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12,1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buNone/>
                      </a:pPr>
                      <a:r>
                        <a:rPr lang="nl-NL" sz="3200">
                          <a:effectLst/>
                          <a:latin typeface="+mn-lt"/>
                        </a:rPr>
                        <a:t>11,0</a:t>
                      </a: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4230000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49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AC32F-1CBE-D0DA-5394-C382C72D7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EC528DF-3526-9BE9-A00D-3557F0003C93}"/>
              </a:ext>
            </a:extLst>
          </p:cNvPr>
          <p:cNvSpPr txBox="1"/>
          <p:nvPr/>
        </p:nvSpPr>
        <p:spPr>
          <a:xfrm>
            <a:off x="6471138" y="1150033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3200"/>
          </a:p>
        </p:txBody>
      </p:sp>
      <p:sp>
        <p:nvSpPr>
          <p:cNvPr id="14" name="Titel 38">
            <a:extLst>
              <a:ext uri="{FF2B5EF4-FFF2-40B4-BE49-F238E27FC236}">
                <a16:creationId xmlns:a16="http://schemas.microsoft.com/office/drawing/2014/main" id="{8AC47E95-7427-E99B-7AE5-B4E7FA7A4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80" y="1572306"/>
            <a:ext cx="12112832" cy="6226958"/>
          </a:xfrm>
        </p:spPr>
        <p:txBody>
          <a:bodyPr/>
          <a:lstStyle/>
          <a:p>
            <a:r>
              <a:rPr lang="en-GB" sz="6400" err="1"/>
              <a:t>Conclusies</a:t>
            </a:r>
            <a:r>
              <a:rPr lang="en-GB" sz="6400"/>
              <a:t> </a:t>
            </a:r>
            <a:r>
              <a:rPr lang="en-GB" sz="6400" err="1"/>
              <a:t>en</a:t>
            </a:r>
            <a:br>
              <a:rPr lang="en-GB" sz="6400"/>
            </a:br>
            <a:r>
              <a:rPr lang="en-GB" sz="6400" err="1"/>
              <a:t>aanbevelingen</a:t>
            </a:r>
            <a:br>
              <a:rPr lang="en-GB" sz="7200"/>
            </a:br>
            <a:endParaRPr lang="en-GB" sz="7200"/>
          </a:p>
        </p:txBody>
      </p:sp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3817557-8DCC-3BD8-2F07-2B2A768C32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756" y="12176568"/>
            <a:ext cx="3858414" cy="11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5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69C59-5D25-108E-7151-C73F41432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CC4882A0-5085-A708-F715-688F9263EE63}"/>
              </a:ext>
            </a:extLst>
          </p:cNvPr>
          <p:cNvSpPr txBox="1">
            <a:spLocks/>
          </p:cNvSpPr>
          <p:nvPr/>
        </p:nvSpPr>
        <p:spPr>
          <a:xfrm>
            <a:off x="1438276" y="2713620"/>
            <a:ext cx="7037130" cy="62337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0AB9F7-F364-22C0-57B9-C11A01ED6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Conclusies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4DEF17-757F-CFD7-CE5F-D678FA58398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09136" y="3116742"/>
            <a:ext cx="6371302" cy="545698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sz="2800" b="1">
                <a:solidFill>
                  <a:schemeClr val="accent1"/>
                </a:solidFill>
              </a:rPr>
              <a:t>EU-grenswaarden</a:t>
            </a:r>
            <a:br>
              <a:rPr lang="nl-NL" sz="2800" b="1">
                <a:solidFill>
                  <a:schemeClr val="accent1"/>
                </a:solidFill>
              </a:rPr>
            </a:br>
            <a:endParaRPr lang="nl-NL" sz="2800" b="1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nl-NL" sz="2400"/>
              <a:t>Luchtkwaliteit blijft indicatief binnen de huidige EU-grenswaarden: PM</a:t>
            </a:r>
            <a:r>
              <a:rPr lang="nl-NL" sz="2400" baseline="-25000"/>
              <a:t>2.5 </a:t>
            </a:r>
            <a:r>
              <a:rPr lang="nl-NL" sz="2400"/>
              <a:t>-, PM</a:t>
            </a:r>
            <a:r>
              <a:rPr lang="nl-NL" sz="2400" baseline="-25000"/>
              <a:t>10 </a:t>
            </a:r>
            <a:r>
              <a:rPr lang="nl-NL" sz="2400"/>
              <a:t>- én NO</a:t>
            </a:r>
            <a:r>
              <a:rPr lang="nl-NL" sz="2400" baseline="-25000"/>
              <a:t>2</a:t>
            </a:r>
            <a:r>
              <a:rPr lang="nl-NL" sz="2400"/>
              <a:t>-concentraties.</a:t>
            </a:r>
            <a:br>
              <a:rPr lang="nl-NL" sz="2400"/>
            </a:br>
            <a:endParaRPr lang="nl-NL" sz="2400"/>
          </a:p>
          <a:p>
            <a:pPr>
              <a:lnSpc>
                <a:spcPct val="100000"/>
              </a:lnSpc>
            </a:pPr>
            <a:r>
              <a:rPr lang="nl-NL" sz="2400"/>
              <a:t>Gemeten PM</a:t>
            </a:r>
            <a:r>
              <a:rPr lang="nl-NL" sz="2400" baseline="-25000"/>
              <a:t>2.5 </a:t>
            </a:r>
            <a:r>
              <a:rPr lang="nl-NL" sz="2400"/>
              <a:t>-concentraties lijken niet (uitsluitend) toe te schrijven aan verkeer.</a:t>
            </a:r>
            <a:br>
              <a:rPr lang="nl-NL" sz="2400"/>
            </a:br>
            <a:endParaRPr lang="nl-NL" sz="2400"/>
          </a:p>
          <a:p>
            <a:pPr>
              <a:lnSpc>
                <a:spcPct val="100000"/>
              </a:lnSpc>
            </a:pPr>
            <a:r>
              <a:rPr lang="nl-NL" sz="2400"/>
              <a:t>Voor NO</a:t>
            </a:r>
            <a:r>
              <a:rPr lang="nl-NL" sz="2400" baseline="-25000"/>
              <a:t>2</a:t>
            </a:r>
            <a:r>
              <a:rPr lang="nl-NL" sz="2400"/>
              <a:t>-concentraties is bijdrage verkeer duidelijker terug te zien.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0A12842-20B9-4597-D978-2AC4130979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F6AA4FC-B85B-2A75-EAC6-914FDAB0AB66}"/>
              </a:ext>
            </a:extLst>
          </p:cNvPr>
          <p:cNvSpPr txBox="1">
            <a:spLocks/>
          </p:cNvSpPr>
          <p:nvPr/>
        </p:nvSpPr>
        <p:spPr>
          <a:xfrm>
            <a:off x="8673434" y="2713620"/>
            <a:ext cx="7037130" cy="62337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E8CBB81-6385-2507-7E44-FFFFB305548E}"/>
              </a:ext>
            </a:extLst>
          </p:cNvPr>
          <p:cNvSpPr txBox="1">
            <a:spLocks/>
          </p:cNvSpPr>
          <p:nvPr/>
        </p:nvSpPr>
        <p:spPr>
          <a:xfrm>
            <a:off x="9044294" y="3116742"/>
            <a:ext cx="6371302" cy="5456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nl-NL" sz="2800" b="1">
                <a:solidFill>
                  <a:schemeClr val="accent1"/>
                </a:solidFill>
              </a:rPr>
              <a:t>WHO-advieswaarden</a:t>
            </a:r>
            <a:br>
              <a:rPr lang="nl-NL" sz="2800" b="1">
                <a:solidFill>
                  <a:schemeClr val="accent1"/>
                </a:solidFill>
              </a:rPr>
            </a:br>
            <a:endParaRPr lang="nl-NL" sz="2800" b="1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nl-NL" sz="2400"/>
              <a:t>PM</a:t>
            </a:r>
            <a:r>
              <a:rPr lang="nl-NL" sz="2400" baseline="-25000"/>
              <a:t>2.5 </a:t>
            </a:r>
            <a:r>
              <a:rPr lang="nl-NL" sz="2400"/>
              <a:t>overschrijdt advieswaarde op </a:t>
            </a:r>
            <a:r>
              <a:rPr lang="nl-NL" sz="2400" err="1"/>
              <a:t>dagbasis</a:t>
            </a:r>
            <a:r>
              <a:rPr lang="nl-NL" sz="2400"/>
              <a:t> indicatief</a:t>
            </a:r>
            <a:r>
              <a:rPr lang="nl-NL" sz="2400">
                <a:sym typeface="Wingdings" panose="05000000000000000000" pitchFamily="2" charset="2"/>
              </a:rPr>
              <a:t>.</a:t>
            </a:r>
            <a:br>
              <a:rPr lang="nl-NL" sz="2400">
                <a:sym typeface="Wingdings" panose="05000000000000000000" pitchFamily="2" charset="2"/>
              </a:rPr>
            </a:br>
            <a:endParaRPr lang="nl-NL" sz="240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nl-NL" sz="2400"/>
              <a:t>PM</a:t>
            </a:r>
            <a:r>
              <a:rPr lang="nl-NL" sz="2400" baseline="-25000"/>
              <a:t>10</a:t>
            </a:r>
            <a:r>
              <a:rPr lang="nl-NL" sz="2400"/>
              <a:t> overschrijdt advieswaarde op </a:t>
            </a:r>
            <a:r>
              <a:rPr lang="nl-NL" sz="2400" err="1"/>
              <a:t>dagbasis</a:t>
            </a:r>
            <a:r>
              <a:rPr lang="nl-NL" sz="2400"/>
              <a:t> licht (6 vs. 4 dagen).</a:t>
            </a:r>
            <a:br>
              <a:rPr lang="nl-NL" sz="2400"/>
            </a:br>
            <a:endParaRPr lang="nl-NL" sz="2400"/>
          </a:p>
          <a:p>
            <a:pPr>
              <a:lnSpc>
                <a:spcPct val="100000"/>
              </a:lnSpc>
            </a:pPr>
            <a:r>
              <a:rPr lang="nl-NL" sz="2400"/>
              <a:t>Jaarlijks gemiddelde concentratie NO</a:t>
            </a:r>
            <a:r>
              <a:rPr lang="nl-NL" sz="2400" baseline="-25000"/>
              <a:t>2 </a:t>
            </a:r>
            <a:r>
              <a:rPr lang="nl-NL" sz="2400"/>
              <a:t>hoger dan de advieswaarde. Ook op </a:t>
            </a:r>
            <a:r>
              <a:rPr lang="nl-NL" sz="2400" err="1"/>
              <a:t>dagbasis</a:t>
            </a:r>
            <a:r>
              <a:rPr lang="nl-NL" sz="2400"/>
              <a:t> vaker overschreden dan advies.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nl-NL" sz="280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endParaRPr lang="nl-NL" sz="240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591E201-1974-0B27-7DC3-6DACB48DF19C}"/>
              </a:ext>
            </a:extLst>
          </p:cNvPr>
          <p:cNvSpPr txBox="1">
            <a:spLocks/>
          </p:cNvSpPr>
          <p:nvPr/>
        </p:nvSpPr>
        <p:spPr>
          <a:xfrm>
            <a:off x="15908592" y="2713620"/>
            <a:ext cx="7037130" cy="62337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CB96615-0171-B464-ABF0-CD761AC2A914}"/>
              </a:ext>
            </a:extLst>
          </p:cNvPr>
          <p:cNvSpPr txBox="1">
            <a:spLocks/>
          </p:cNvSpPr>
          <p:nvPr/>
        </p:nvSpPr>
        <p:spPr>
          <a:xfrm>
            <a:off x="16279452" y="3116742"/>
            <a:ext cx="6371302" cy="5456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nl-NL" sz="2800" b="1">
                <a:solidFill>
                  <a:schemeClr val="accent1"/>
                </a:solidFill>
              </a:rPr>
              <a:t>LML-vergelijk</a:t>
            </a:r>
            <a:br>
              <a:rPr lang="nl-NL" sz="2800" b="1">
                <a:solidFill>
                  <a:schemeClr val="accent1"/>
                </a:solidFill>
              </a:rPr>
            </a:br>
            <a:endParaRPr lang="nl-NL" sz="2800" b="1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nl-NL" sz="2400"/>
              <a:t>Ten opzichte van stadsachtergrond/  </a:t>
            </a:r>
            <a:r>
              <a:rPr lang="nl-NL" sz="2400" err="1"/>
              <a:t>verkeerbelaste</a:t>
            </a:r>
            <a:r>
              <a:rPr lang="nl-NL" sz="2400"/>
              <a:t> locatie PM</a:t>
            </a:r>
            <a:r>
              <a:rPr lang="nl-NL" sz="2400" baseline="-25000"/>
              <a:t>2.5 </a:t>
            </a:r>
            <a:r>
              <a:rPr lang="nl-NL" sz="2400"/>
              <a:t>licht hoger.</a:t>
            </a:r>
            <a:br>
              <a:rPr lang="nl-NL" sz="2400">
                <a:sym typeface="Wingdings" panose="05000000000000000000" pitchFamily="2" charset="2"/>
              </a:rPr>
            </a:br>
            <a:endParaRPr lang="nl-NL" sz="240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nl-NL" sz="2400"/>
              <a:t>PM</a:t>
            </a:r>
            <a:r>
              <a:rPr lang="nl-NL" sz="2400" baseline="-25000"/>
              <a:t>10 </a:t>
            </a:r>
            <a:r>
              <a:rPr lang="nl-NL" sz="2400"/>
              <a:t>vergelijkbaar met stadsachtergrond en lager dan </a:t>
            </a:r>
            <a:r>
              <a:rPr lang="nl-NL" sz="2400" err="1"/>
              <a:t>verkeersbelaste</a:t>
            </a:r>
            <a:r>
              <a:rPr lang="nl-NL" sz="2400"/>
              <a:t> locatie.</a:t>
            </a:r>
            <a:br>
              <a:rPr lang="nl-NL" sz="2400"/>
            </a:br>
            <a:endParaRPr lang="nl-NL" sz="2400"/>
          </a:p>
          <a:p>
            <a:pPr>
              <a:lnSpc>
                <a:spcPct val="100000"/>
              </a:lnSpc>
            </a:pPr>
            <a:r>
              <a:rPr lang="nl-NL" sz="2400"/>
              <a:t>Jaarlijks gemiddelde concentratie NO</a:t>
            </a:r>
            <a:r>
              <a:rPr lang="nl-NL" sz="2400" baseline="-25000"/>
              <a:t>2 </a:t>
            </a:r>
            <a:r>
              <a:rPr lang="nl-NL" sz="2400"/>
              <a:t>ligt tussen stadsachtergrond/ </a:t>
            </a:r>
            <a:r>
              <a:rPr lang="nl-NL" sz="2400" err="1"/>
              <a:t>verkeersbelast</a:t>
            </a:r>
            <a:r>
              <a:rPr lang="nl-NL" sz="2400"/>
              <a:t>.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ECCD58FD-3695-A219-ABCE-85AC3F5F0F74}"/>
              </a:ext>
            </a:extLst>
          </p:cNvPr>
          <p:cNvSpPr txBox="1">
            <a:spLocks/>
          </p:cNvSpPr>
          <p:nvPr/>
        </p:nvSpPr>
        <p:spPr>
          <a:xfrm>
            <a:off x="1438276" y="9171080"/>
            <a:ext cx="21502550" cy="31049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37B872E-E86C-8E39-0050-CFFF3B863D06}"/>
              </a:ext>
            </a:extLst>
          </p:cNvPr>
          <p:cNvSpPr txBox="1">
            <a:spLocks/>
          </p:cNvSpPr>
          <p:nvPr/>
        </p:nvSpPr>
        <p:spPr>
          <a:xfrm>
            <a:off x="1809136" y="9574204"/>
            <a:ext cx="21133414" cy="21832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nl-NL" sz="2400" b="1">
                <a:solidFill>
                  <a:schemeClr val="accent1"/>
                </a:solidFill>
              </a:rPr>
              <a:t>EU-grenswaarden per 2030</a:t>
            </a:r>
            <a:br>
              <a:rPr lang="nl-NL" sz="2400" b="1">
                <a:solidFill>
                  <a:schemeClr val="accent1"/>
                </a:solidFill>
              </a:rPr>
            </a:br>
            <a:endParaRPr lang="nl-NL" sz="2400" b="1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nl-NL" sz="2400"/>
              <a:t>PM</a:t>
            </a:r>
            <a:r>
              <a:rPr lang="nl-NL" sz="2400" baseline="-25000"/>
              <a:t>2.5 </a:t>
            </a:r>
            <a:r>
              <a:rPr lang="nl-NL" sz="2400"/>
              <a:t>overschrijdt striktere waarde. </a:t>
            </a:r>
            <a:r>
              <a:rPr lang="nl-NL" sz="2400" i="1"/>
              <a:t>Maar:</a:t>
            </a:r>
            <a:r>
              <a:rPr lang="nl-NL" sz="2400"/>
              <a:t> prognose CIMLK is dat fijnstofconcentraties gaan dalen.</a:t>
            </a:r>
          </a:p>
          <a:p>
            <a:pPr>
              <a:lnSpc>
                <a:spcPct val="100000"/>
              </a:lnSpc>
            </a:pPr>
            <a:r>
              <a:rPr lang="nl-NL" sz="2400"/>
              <a:t>Voor NO</a:t>
            </a:r>
            <a:r>
              <a:rPr lang="nl-NL" sz="2400" baseline="-25000"/>
              <a:t>2  </a:t>
            </a:r>
            <a:r>
              <a:rPr lang="nl-NL" sz="2400"/>
              <a:t>geen extra overschrijding van toekomstige EU-grenswaarde.</a:t>
            </a:r>
            <a:br>
              <a:rPr lang="nl-NL" sz="2400"/>
            </a:br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91024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7" grpId="0" uiExpand="1" build="allAtOnce"/>
      <p:bldP spid="10" grpId="0" build="allAtOnce" animBg="1"/>
      <p:bldP spid="11" grpId="0" build="allAtOnce"/>
      <p:bldP spid="13" grpId="0" build="allAtOnce" animBg="1"/>
      <p:bldP spid="14" grpId="0" build="allAtOnce"/>
      <p:bldP spid="15" grpId="0" build="allAtOnce" animBg="1"/>
      <p:bldP spid="16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8943F-48D6-EA6D-AD55-1A72B3A7B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FF51486B-81D3-8576-2534-BE8378DE43A9}"/>
              </a:ext>
            </a:extLst>
          </p:cNvPr>
          <p:cNvSpPr txBox="1">
            <a:spLocks/>
          </p:cNvSpPr>
          <p:nvPr/>
        </p:nvSpPr>
        <p:spPr>
          <a:xfrm>
            <a:off x="1438276" y="3008672"/>
            <a:ext cx="21952076" cy="84754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D0A617-ACC1-86DC-EFD0-2756913F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Aanbevelingen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0780B-B6FD-F813-92C4-A18444158B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31200" y="3854200"/>
            <a:ext cx="18932852" cy="6705644"/>
          </a:xfrm>
        </p:spPr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nl-NL" sz="2800"/>
              <a:t>Relevant om huidige aanpak luchtkwaliteit voort te zetten en verder te ontwikkelen.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nl-NL" sz="280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nl-NL" sz="2800"/>
              <a:t>Bevorderen verkeersdoorstroming kan bijdragen aan een betere luchtkwaliteit.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nl-NL" sz="280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nl-NL" sz="2800" err="1"/>
              <a:t>Palmes</a:t>
            </a:r>
            <a:r>
              <a:rPr lang="nl-NL" sz="2800"/>
              <a:t>-buisjes te overwegen voor monitoring NO</a:t>
            </a:r>
            <a:r>
              <a:rPr lang="nl-NL" sz="2800" baseline="-25000"/>
              <a:t>2</a:t>
            </a:r>
            <a:r>
              <a:rPr lang="nl-NL" sz="2800"/>
              <a:t>-concentraties in de omgeving.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nl-NL" sz="280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nl-NL" sz="2800"/>
              <a:t>Bij ongunstige weersomstandigheden kan beperking houtstook ook helpen om PM</a:t>
            </a:r>
            <a:r>
              <a:rPr lang="nl-NL" sz="2800" baseline="-25000"/>
              <a:t>2.5</a:t>
            </a:r>
            <a:r>
              <a:rPr lang="nl-NL" sz="2800"/>
              <a:t>-concentraties te verlagen.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0FC3634-6329-2A11-F6DF-803FDFE944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94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7" grpId="0" uiExpan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8C1EA7-91A3-CB75-E7D3-1920F8885E18}"/>
              </a:ext>
            </a:extLst>
          </p:cNvPr>
          <p:cNvSpPr txBox="1"/>
          <p:nvPr/>
        </p:nvSpPr>
        <p:spPr>
          <a:xfrm>
            <a:off x="9747114" y="5136204"/>
            <a:ext cx="11167354" cy="4221804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nl-NL" sz="7200">
                <a:solidFill>
                  <a:schemeClr val="bg1"/>
                </a:solidFill>
                <a:latin typeface="+mj-lt"/>
              </a:rPr>
              <a:t>Vragen?</a:t>
            </a:r>
          </a:p>
          <a:p>
            <a:pPr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nl-NL">
                <a:solidFill>
                  <a:schemeClr val="bg1"/>
                </a:solidFill>
              </a:rPr>
              <a:t>TNO beantwoordt ze straks graag bij de stand op de informatiemarkt.</a:t>
            </a:r>
            <a:endParaRPr lang="en-GB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01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43040" y="1997352"/>
            <a:ext cx="14688000" cy="3672000"/>
          </a:xfrm>
        </p:spPr>
        <p:txBody>
          <a:bodyPr/>
          <a:lstStyle/>
          <a:p>
            <a:r>
              <a:rPr lang="nl-NL" sz="9600" dirty="0"/>
              <a:t>Luchtkwaliteit &amp; Gezondheid</a:t>
            </a:r>
            <a:endParaRPr lang="nl-NL" sz="24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7200" dirty="0"/>
              <a:t>Tobias Koster &amp; Saskia van der Zee</a:t>
            </a:r>
            <a:br>
              <a:rPr lang="nl-NL" dirty="0"/>
            </a:br>
            <a:endParaRPr lang="nl-NL" dirty="0"/>
          </a:p>
          <a:p>
            <a:endParaRPr lang="nl-NL" dirty="0"/>
          </a:p>
          <a:p>
            <a:r>
              <a:rPr lang="nl-NL" sz="4800" dirty="0"/>
              <a:t>Team Milieu &amp; Gezondheid</a:t>
            </a:r>
          </a:p>
          <a:p>
            <a:r>
              <a:rPr lang="nl-NL" sz="4800" dirty="0"/>
              <a:t>Afdeling Leefomgeving</a:t>
            </a:r>
          </a:p>
          <a:p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1"/>
              <a:t>1-7-2026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E651173A-1FD5-D404-2F93-8A670ECAC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424" b="15740"/>
          <a:stretch>
            <a:fillRect/>
          </a:stretch>
        </p:blipFill>
        <p:spPr>
          <a:xfrm>
            <a:off x="0" y="-3696"/>
            <a:ext cx="24384000" cy="13719696"/>
          </a:xfrm>
          <a:prstGeom prst="rect">
            <a:avLst/>
          </a:prstGeom>
        </p:spPr>
      </p:pic>
      <p:sp>
        <p:nvSpPr>
          <p:cNvPr id="39" name="Titel 38">
            <a:extLst>
              <a:ext uri="{FF2B5EF4-FFF2-40B4-BE49-F238E27FC236}">
                <a16:creationId xmlns:a16="http://schemas.microsoft.com/office/drawing/2014/main" id="{AA03BA11-9E7F-B6E0-80B0-B5E5C1364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598" y="1535208"/>
            <a:ext cx="19354804" cy="449084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 sz="7200" noProof="0">
                <a:solidFill>
                  <a:schemeClr val="accent1"/>
                </a:solidFill>
              </a:rPr>
              <a:t>Luchtkwaliteitsmetingen </a:t>
            </a:r>
            <a:br>
              <a:rPr lang="nl-NL" sz="7200" noProof="0">
                <a:solidFill>
                  <a:schemeClr val="accent1"/>
                </a:solidFill>
              </a:rPr>
            </a:br>
            <a:r>
              <a:rPr lang="nl-NL" sz="7200" noProof="0">
                <a:solidFill>
                  <a:schemeClr val="accent1"/>
                </a:solidFill>
              </a:rPr>
              <a:t>langs de N203 in Krommenie</a:t>
            </a:r>
            <a:br>
              <a:rPr lang="nl-NL" sz="7200" noProof="0">
                <a:solidFill>
                  <a:schemeClr val="accent1"/>
                </a:solidFill>
              </a:rPr>
            </a:br>
            <a:br>
              <a:rPr lang="nl-NL" sz="4800" noProof="0">
                <a:solidFill>
                  <a:schemeClr val="accent1"/>
                </a:solidFill>
              </a:rPr>
            </a:br>
            <a:r>
              <a:rPr lang="nl-NL" sz="4800" noProof="0">
                <a:solidFill>
                  <a:schemeClr val="tx1"/>
                </a:solidFill>
                <a:latin typeface="PP Object Sans" panose="00000500000000000000" pitchFamily="50" charset="0"/>
              </a:rPr>
              <a:t>Eindpresentatie</a:t>
            </a:r>
            <a:br>
              <a:rPr lang="nl-NL" sz="7200" noProof="0">
                <a:solidFill>
                  <a:schemeClr val="tx1"/>
                </a:solidFill>
                <a:latin typeface="PP Object Sans" panose="00000500000000000000" pitchFamily="50" charset="0"/>
              </a:rPr>
            </a:br>
            <a:endParaRPr lang="nl-NL" sz="7200" noProof="0">
              <a:solidFill>
                <a:schemeClr val="tx1"/>
              </a:solidFill>
              <a:latin typeface="PP Object Sans" panose="00000500000000000000" pitchFamily="50" charset="0"/>
            </a:endParaRPr>
          </a:p>
        </p:txBody>
      </p:sp>
      <p:sp>
        <p:nvSpPr>
          <p:cNvPr id="40" name="Ondertitel 39">
            <a:extLst>
              <a:ext uri="{FF2B5EF4-FFF2-40B4-BE49-F238E27FC236}">
                <a16:creationId xmlns:a16="http://schemas.microsoft.com/office/drawing/2014/main" id="{7F7C4E74-6721-A5CD-98A4-4AC039A7D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4598" y="7689944"/>
            <a:ext cx="9400310" cy="363631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endParaRPr lang="nl-NL" sz="2800" b="1">
              <a:solidFill>
                <a:schemeClr val="accent1"/>
              </a:solidFill>
            </a:endParaRPr>
          </a:p>
          <a:p>
            <a:pPr algn="l"/>
            <a:endParaRPr lang="nl-NL" sz="2800" b="1" noProof="0">
              <a:solidFill>
                <a:schemeClr val="accent1"/>
              </a:solidFill>
            </a:endParaRPr>
          </a:p>
          <a:p>
            <a:pPr algn="l"/>
            <a:endParaRPr lang="nl-NL" sz="2800" b="1" noProof="0">
              <a:solidFill>
                <a:schemeClr val="accent1"/>
              </a:solidFill>
            </a:endParaRP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7E9E11D-28EE-DCB1-8AF3-070A1E3DC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752" y="12176566"/>
            <a:ext cx="3858414" cy="1115914"/>
          </a:xfrm>
          <a:prstGeom prst="rect">
            <a:avLst/>
          </a:prstGeom>
        </p:spPr>
      </p:pic>
      <p:sp>
        <p:nvSpPr>
          <p:cNvPr id="8" name="Ondertitel 39">
            <a:extLst>
              <a:ext uri="{FF2B5EF4-FFF2-40B4-BE49-F238E27FC236}">
                <a16:creationId xmlns:a16="http://schemas.microsoft.com/office/drawing/2014/main" id="{0A494A51-98D8-1B83-767D-7E626155FD26}"/>
              </a:ext>
            </a:extLst>
          </p:cNvPr>
          <p:cNvSpPr txBox="1">
            <a:spLocks/>
          </p:cNvSpPr>
          <p:nvPr/>
        </p:nvSpPr>
        <p:spPr>
          <a:xfrm>
            <a:off x="3009406" y="8374938"/>
            <a:ext cx="8028708" cy="226631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None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800" b="1" dirty="0">
                <a:solidFill>
                  <a:schemeClr val="tx1"/>
                </a:solidFill>
              </a:rPr>
              <a:t>Daniëlle van Dinther</a:t>
            </a:r>
            <a:r>
              <a:rPr lang="nl-NL" sz="2800" dirty="0">
                <a:solidFill>
                  <a:schemeClr val="tx1"/>
                </a:solidFill>
              </a:rPr>
              <a:t>, </a:t>
            </a:r>
            <a:r>
              <a:rPr lang="nl-NL" sz="2800" dirty="0" err="1">
                <a:solidFill>
                  <a:schemeClr val="tx1"/>
                </a:solidFill>
              </a:rPr>
              <a:t>Xinja</a:t>
            </a:r>
            <a:r>
              <a:rPr lang="nl-NL" sz="2800" dirty="0">
                <a:solidFill>
                  <a:schemeClr val="tx1"/>
                </a:solidFill>
              </a:rPr>
              <a:t> </a:t>
            </a:r>
            <a:r>
              <a:rPr lang="nl-NL" sz="2800" dirty="0" err="1">
                <a:solidFill>
                  <a:schemeClr val="tx1"/>
                </a:solidFill>
              </a:rPr>
              <a:t>Liu</a:t>
            </a:r>
            <a:r>
              <a:rPr lang="nl-NL" sz="2800" dirty="0">
                <a:solidFill>
                  <a:schemeClr val="tx1"/>
                </a:solidFill>
              </a:rPr>
              <a:t>, Remco Moerman, Harmen van </a:t>
            </a:r>
            <a:r>
              <a:rPr lang="nl-NL" sz="2800" dirty="0" err="1">
                <a:solidFill>
                  <a:schemeClr val="tx1"/>
                </a:solidFill>
              </a:rPr>
              <a:t>Mansom</a:t>
            </a:r>
            <a:r>
              <a:rPr lang="nl-NL" sz="2800" dirty="0">
                <a:solidFill>
                  <a:schemeClr val="tx1"/>
                </a:solidFill>
              </a:rPr>
              <a:t>, Jan Pieter </a:t>
            </a:r>
            <a:r>
              <a:rPr lang="nl-NL" sz="2800" dirty="0" err="1">
                <a:solidFill>
                  <a:schemeClr val="tx1"/>
                </a:solidFill>
              </a:rPr>
              <a:t>Lollinga</a:t>
            </a:r>
            <a:r>
              <a:rPr lang="nl-NL" sz="2800" dirty="0">
                <a:solidFill>
                  <a:schemeClr val="tx1"/>
                </a:solidFill>
              </a:rPr>
              <a:t> en Ilse Schoenmaker</a:t>
            </a:r>
          </a:p>
          <a:p>
            <a:pPr algn="l"/>
            <a:r>
              <a:rPr lang="nl-NL" sz="2400" dirty="0">
                <a:solidFill>
                  <a:schemeClr val="tx1"/>
                </a:solidFill>
              </a:rPr>
              <a:t>Datum: </a:t>
            </a:r>
            <a:r>
              <a:rPr lang="nl-NL" sz="2400" b="1" dirty="0">
                <a:solidFill>
                  <a:schemeClr val="tx1"/>
                </a:solidFill>
              </a:rPr>
              <a:t>1 juli 2026</a:t>
            </a:r>
          </a:p>
        </p:txBody>
      </p:sp>
    </p:spTree>
    <p:extLst>
      <p:ext uri="{BB962C8B-B14F-4D97-AF65-F5344CB8AC3E}">
        <p14:creationId xmlns:p14="http://schemas.microsoft.com/office/powerpoint/2010/main" val="168882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E2FAE7-EAD7-475F-9CB1-D349278F3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9594" y="11644312"/>
            <a:ext cx="3312318" cy="25241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2312CC-3B9E-4CF9-90D2-16FAB100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95F8003-CF3C-4D9E-919F-A6DC9EC9F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992" y="1528758"/>
            <a:ext cx="16299662" cy="900112"/>
          </a:xfrm>
        </p:spPr>
        <p:txBody>
          <a:bodyPr/>
          <a:lstStyle/>
          <a:p>
            <a:r>
              <a:rPr lang="nl-NL" dirty="0"/>
              <a:t>Luchtvervuiling</a:t>
            </a:r>
            <a:endParaRPr lang="nl-NL" dirty="0">
              <a:solidFill>
                <a:schemeClr val="tx2"/>
              </a:solidFill>
            </a:endParaRP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71427F25-2C9F-445B-B148-13F848F9702D}"/>
              </a:ext>
            </a:extLst>
          </p:cNvPr>
          <p:cNvGrpSpPr/>
          <p:nvPr/>
        </p:nvGrpSpPr>
        <p:grpSpPr>
          <a:xfrm>
            <a:off x="1857374" y="3589738"/>
            <a:ext cx="14573250" cy="7672388"/>
            <a:chOff x="2476498" y="2500316"/>
            <a:chExt cx="19431000" cy="10229850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64E328A6-CDA5-4F50-BA97-29E5AC29F84A}"/>
                </a:ext>
              </a:extLst>
            </p:cNvPr>
            <p:cNvSpPr/>
            <p:nvPr/>
          </p:nvSpPr>
          <p:spPr>
            <a:xfrm>
              <a:off x="2476498" y="2500316"/>
              <a:ext cx="19431000" cy="10229850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2700"/>
            </a:p>
          </p:txBody>
        </p:sp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EB0977D5-4E1B-41AC-A7B2-3E7097412D15}"/>
                </a:ext>
              </a:extLst>
            </p:cNvPr>
            <p:cNvSpPr txBox="1"/>
            <p:nvPr/>
          </p:nvSpPr>
          <p:spPr>
            <a:xfrm>
              <a:off x="7891954" y="3407316"/>
              <a:ext cx="8380590" cy="14467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l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Roet		</a:t>
              </a:r>
            </a:p>
            <a:p>
              <a:pPr algn="l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		</a:t>
              </a:r>
            </a:p>
          </p:txBody>
        </p:sp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6749F789-457F-48D1-96CE-68E6C26AD4B6}"/>
                </a:ext>
              </a:extLst>
            </p:cNvPr>
            <p:cNvSpPr txBox="1"/>
            <p:nvPr/>
          </p:nvSpPr>
          <p:spPr>
            <a:xfrm>
              <a:off x="7731336" y="4257762"/>
              <a:ext cx="5554178" cy="10635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Fijn stof</a:t>
              </a:r>
            </a:p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(PM10, PM2.5)</a:t>
              </a:r>
            </a:p>
          </p:txBody>
        </p:sp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80A7481F-9E73-4CCA-8A90-55778E1E01FA}"/>
                </a:ext>
              </a:extLst>
            </p:cNvPr>
            <p:cNvSpPr txBox="1"/>
            <p:nvPr/>
          </p:nvSpPr>
          <p:spPr>
            <a:xfrm>
              <a:off x="14420850" y="5815012"/>
              <a:ext cx="34671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Zwaveldioxide</a:t>
              </a:r>
              <a:endParaRPr lang="nl-NL" sz="2400" b="1" dirty="0" err="1">
                <a:latin typeface="+mj-lt"/>
              </a:endParaRPr>
            </a:p>
          </p:txBody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0FCA67FE-973E-45F6-8979-90F75E29DF93}"/>
                </a:ext>
              </a:extLst>
            </p:cNvPr>
            <p:cNvSpPr txBox="1"/>
            <p:nvPr/>
          </p:nvSpPr>
          <p:spPr>
            <a:xfrm>
              <a:off x="13944600" y="4504894"/>
              <a:ext cx="3467102" cy="896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Koolmonoxide (CO)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8740AB6C-3E93-4792-97A2-90B2FA4F2038}"/>
                </a:ext>
              </a:extLst>
            </p:cNvPr>
            <p:cNvSpPr txBox="1"/>
            <p:nvPr/>
          </p:nvSpPr>
          <p:spPr>
            <a:xfrm>
              <a:off x="10747740" y="5485070"/>
              <a:ext cx="3467102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Stikstofdioxide</a:t>
              </a:r>
              <a:br>
                <a:rPr lang="nl-NL" sz="2400" b="1" dirty="0">
                  <a:latin typeface="+mj-lt"/>
                </a:rPr>
              </a:br>
              <a:r>
                <a:rPr lang="nl-NL" sz="2400" b="1" dirty="0">
                  <a:latin typeface="+mj-lt"/>
                </a:rPr>
                <a:t>NO</a:t>
              </a:r>
              <a:r>
                <a:rPr lang="nl-NL" sz="2400" b="1" baseline="-25000" dirty="0">
                  <a:latin typeface="+mj-lt"/>
                </a:rPr>
                <a:t>2</a:t>
              </a:r>
              <a:endParaRPr lang="nl-NL" sz="2400" b="1" dirty="0">
                <a:latin typeface="+mj-lt"/>
              </a:endParaRP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9938C988-2320-4619-9057-7D98B98A3FAD}"/>
                </a:ext>
              </a:extLst>
            </p:cNvPr>
            <p:cNvSpPr txBox="1"/>
            <p:nvPr/>
          </p:nvSpPr>
          <p:spPr>
            <a:xfrm>
              <a:off x="9734548" y="6581772"/>
              <a:ext cx="421005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Ozon</a:t>
              </a:r>
              <a:endParaRPr lang="nl-NL" sz="2400" b="1" dirty="0" err="1">
                <a:latin typeface="+mj-lt"/>
              </a:endParaRP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3D99072E-366B-41A1-97B8-2A7BCD0DAB92}"/>
                </a:ext>
              </a:extLst>
            </p:cNvPr>
            <p:cNvSpPr txBox="1"/>
            <p:nvPr/>
          </p:nvSpPr>
          <p:spPr>
            <a:xfrm>
              <a:off x="6934204" y="5584026"/>
              <a:ext cx="4210050" cy="10525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Zware metalen</a:t>
              </a:r>
            </a:p>
            <a:p>
              <a:pPr algn="ctr">
                <a:buClr>
                  <a:schemeClr val="accent1"/>
                </a:buClr>
              </a:pPr>
              <a:endParaRPr lang="nl-NL" sz="2400" b="1" dirty="0">
                <a:latin typeface="+mj-lt"/>
              </a:endParaRPr>
            </a:p>
          </p:txBody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AFB99146-029C-4B4A-A9FB-620B3FB6AAE3}"/>
                </a:ext>
              </a:extLst>
            </p:cNvPr>
            <p:cNvSpPr txBox="1"/>
            <p:nvPr/>
          </p:nvSpPr>
          <p:spPr>
            <a:xfrm>
              <a:off x="9734548" y="3093666"/>
              <a:ext cx="4210050" cy="997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108000" tIns="81000" rIns="108000" bIns="81000" rtlCol="0">
              <a:no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nl-NL" sz="2400" b="1" dirty="0">
                  <a:latin typeface="+mj-lt"/>
                </a:rPr>
                <a:t>PAK</a:t>
              </a:r>
            </a:p>
          </p:txBody>
        </p:sp>
      </p:grpSp>
      <p:sp>
        <p:nvSpPr>
          <p:cNvPr id="17" name="Ovaal 16">
            <a:extLst>
              <a:ext uri="{FF2B5EF4-FFF2-40B4-BE49-F238E27FC236}">
                <a16:creationId xmlns:a16="http://schemas.microsoft.com/office/drawing/2014/main" id="{E2F95F48-8AEC-4A11-B920-D9C63A619ED1}"/>
              </a:ext>
            </a:extLst>
          </p:cNvPr>
          <p:cNvSpPr/>
          <p:nvPr/>
        </p:nvSpPr>
        <p:spPr>
          <a:xfrm>
            <a:off x="8029576" y="5429252"/>
            <a:ext cx="2786062" cy="1071562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8000" tIns="81000" rIns="108000" bIns="81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0800" indent="-280800" defTabSz="514350">
              <a:lnSpc>
                <a:spcPct val="90000"/>
              </a:lnSpc>
              <a:spcBef>
                <a:spcPts val="562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nl-NL" sz="2100" dirty="0" err="1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70AD548-799F-4E52-A3A9-520ECA770775}"/>
              </a:ext>
            </a:extLst>
          </p:cNvPr>
          <p:cNvSpPr txBox="1"/>
          <p:nvPr/>
        </p:nvSpPr>
        <p:spPr>
          <a:xfrm>
            <a:off x="5057776" y="12078696"/>
            <a:ext cx="1002701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dirty="0"/>
              <a:t>- Deeltjes en gassen</a:t>
            </a:r>
          </a:p>
          <a:p>
            <a:r>
              <a:rPr lang="nl-NL" dirty="0"/>
              <a:t>- Uitstoot </a:t>
            </a:r>
            <a:r>
              <a:rPr lang="nl-NL" dirty="0">
                <a:latin typeface="Corbel" panose="020B0503020204020204" pitchFamily="34" charset="0"/>
              </a:rPr>
              <a:t>≠ concentratie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E8FF29-1F77-40D8-9954-A486CA3FFC98}"/>
              </a:ext>
            </a:extLst>
          </p:cNvPr>
          <p:cNvSpPr txBox="1"/>
          <p:nvPr/>
        </p:nvSpPr>
        <p:spPr>
          <a:xfrm>
            <a:off x="10071282" y="4203608"/>
            <a:ext cx="315753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2400" b="1" dirty="0"/>
              <a:t>Ultrafijn stof</a:t>
            </a:r>
          </a:p>
        </p:txBody>
      </p:sp>
    </p:spTree>
    <p:extLst>
      <p:ext uri="{BB962C8B-B14F-4D97-AF65-F5344CB8AC3E}">
        <p14:creationId xmlns:p14="http://schemas.microsoft.com/office/powerpoint/2010/main" val="254943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2992" y="377136"/>
            <a:ext cx="16382184" cy="2286000"/>
          </a:xfrm>
        </p:spPr>
        <p:txBody>
          <a:bodyPr/>
          <a:lstStyle/>
          <a:p>
            <a:r>
              <a:rPr lang="nl-NL" dirty="0"/>
              <a:t>Ziektelast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5482EA7-B45F-4EAC-91CE-A23D379E2B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03" b="20333"/>
          <a:stretch/>
        </p:blipFill>
        <p:spPr>
          <a:xfrm>
            <a:off x="1582992" y="1637304"/>
            <a:ext cx="15842112" cy="1188158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E472E99-022A-863D-64E2-DF16EF88E1E1}"/>
              </a:ext>
            </a:extLst>
          </p:cNvPr>
          <p:cNvSpPr txBox="1"/>
          <p:nvPr/>
        </p:nvSpPr>
        <p:spPr>
          <a:xfrm>
            <a:off x="7181868" y="197112"/>
            <a:ext cx="1080144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2800" dirty="0"/>
              <a:t>Bron: VTV2024, RIVM</a:t>
            </a:r>
          </a:p>
          <a:p>
            <a:r>
              <a:rPr lang="nl-NL" sz="2800" dirty="0">
                <a:hlinkClick r:id="rId4"/>
              </a:rPr>
              <a:t>Themaverkenning Leefomgeving en klimaat | VTV-2024 | Volksgezondheid Toekomst Verkenning 2024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892357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8023C-B5C3-793C-28CC-7BB59CA07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05E94C4-3A07-76D1-2748-7F1E104DAE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88" t="4430" r="3497"/>
          <a:stretch>
            <a:fillRect/>
          </a:stretch>
        </p:blipFill>
        <p:spPr>
          <a:xfrm>
            <a:off x="1222944" y="2734536"/>
            <a:ext cx="17045414" cy="1098146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C0CF82F-EA1F-24FD-8DE0-0AEF66198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992" y="377136"/>
            <a:ext cx="16382184" cy="2286000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5186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63378" y="737184"/>
            <a:ext cx="7561008" cy="90012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nl-NL" sz="4800" dirty="0">
                <a:solidFill>
                  <a:schemeClr val="bg1"/>
                </a:solidFill>
              </a:rPr>
              <a:t>Fijn stof en ultrafijn stof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70298" y="1817328"/>
            <a:ext cx="16128000" cy="10250964"/>
          </a:xfrm>
        </p:spPr>
        <p:txBody>
          <a:bodyPr>
            <a:normAutofit/>
          </a:bodyPr>
          <a:lstStyle/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endParaRPr lang="nl-NL" sz="6400" b="1" dirty="0"/>
          </a:p>
          <a:p>
            <a:pPr>
              <a:buNone/>
            </a:pPr>
            <a:endParaRPr lang="nl-NL" sz="6400" b="1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4294967295"/>
          </p:nvPr>
        </p:nvSpPr>
        <p:spPr>
          <a:xfrm>
            <a:off x="2123064" y="10278456"/>
            <a:ext cx="14221896" cy="730250"/>
          </a:xfrm>
          <a:prstGeom prst="rect">
            <a:avLst/>
          </a:prstGeo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</a:rPr>
              <a:t>PM10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</a:rPr>
              <a:t>PM2.5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  <a:cs typeface="Times New Roman"/>
              </a:rPr>
              <a:t>PM0.1 = ultrafijn stof (UFP): verbrandingsprocessen</a:t>
            </a:r>
          </a:p>
          <a:p>
            <a:r>
              <a:rPr lang="nl-NL" dirty="0">
                <a:latin typeface="+mj-lt"/>
                <a:cs typeface="Times New Roman"/>
              </a:rPr>
              <a:t>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i="1" dirty="0">
                <a:latin typeface="+mj-lt"/>
                <a:cs typeface="Times New Roman"/>
              </a:rPr>
              <a:t>Elke verbetering fijnstof leidt tot gezondheidswinst</a:t>
            </a:r>
            <a:endParaRPr lang="nl-NL" i="1" dirty="0">
              <a:latin typeface="+mj-lt"/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294967295"/>
          </p:nvPr>
        </p:nvSpPr>
        <p:spPr>
          <a:xfrm flipH="1">
            <a:off x="12924504" y="12438744"/>
            <a:ext cx="344832" cy="1004206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294967295"/>
          </p:nvPr>
        </p:nvSpPr>
        <p:spPr>
          <a:xfrm>
            <a:off x="13106400" y="12712700"/>
            <a:ext cx="4267200" cy="730250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pic>
        <p:nvPicPr>
          <p:cNvPr id="8" name="Afbeelding 7" descr="GR-Luchtkwaliteit_Figuur2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298" y="2664000"/>
            <a:ext cx="17208002" cy="7694848"/>
          </a:xfrm>
          <a:prstGeom prst="rect">
            <a:avLst/>
          </a:prstGeom>
        </p:spPr>
      </p:pic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1080000" y="2664000"/>
            <a:ext cx="16903200" cy="10494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576000" marR="0" lvl="1" indent="-2880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506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B0250-9AEE-4B42-B40E-18E79CC8C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064" y="614498"/>
            <a:ext cx="15192000" cy="2286000"/>
          </a:xfrm>
        </p:spPr>
        <p:txBody>
          <a:bodyPr/>
          <a:lstStyle/>
          <a:p>
            <a:r>
              <a:rPr lang="nl-NL" dirty="0"/>
              <a:t>Fijn stof is niet 1 stof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DEDA44-16A1-4048-A590-62A7D3B11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20" y="4260582"/>
            <a:ext cx="15877104" cy="5574350"/>
          </a:xfrm>
        </p:spPr>
        <p:txBody>
          <a:bodyPr/>
          <a:lstStyle/>
          <a:p>
            <a:r>
              <a:rPr lang="nl-NL" dirty="0"/>
              <a:t>Maar een mengsel van deeltjes </a:t>
            </a:r>
          </a:p>
          <a:p>
            <a:endParaRPr lang="en-US" altLang="nl-NL" dirty="0"/>
          </a:p>
          <a:p>
            <a:r>
              <a:rPr lang="nl-NL" dirty="0"/>
              <a:t>Vari</a:t>
            </a:r>
            <a:r>
              <a:rPr lang="nl-NL" dirty="0">
                <a:latin typeface="Corbel" panose="020B0503020204020204" pitchFamily="34" charset="0"/>
              </a:rPr>
              <a:t>ërend </a:t>
            </a:r>
            <a:r>
              <a:rPr lang="en-US" altLang="nl-NL" dirty="0"/>
              <a:t>in </a:t>
            </a:r>
            <a:r>
              <a:rPr lang="en-US" altLang="nl-NL" i="1" dirty="0" err="1">
                <a:solidFill>
                  <a:schemeClr val="accent4"/>
                </a:solidFill>
              </a:rPr>
              <a:t>grootte</a:t>
            </a:r>
            <a:r>
              <a:rPr lang="en-US" altLang="nl-NL" i="1" dirty="0">
                <a:solidFill>
                  <a:schemeClr val="accent4"/>
                </a:solidFill>
              </a:rPr>
              <a:t>, </a:t>
            </a:r>
            <a:r>
              <a:rPr lang="en-US" altLang="nl-NL" i="1" dirty="0" err="1">
                <a:solidFill>
                  <a:schemeClr val="accent4"/>
                </a:solidFill>
              </a:rPr>
              <a:t>oorsprong</a:t>
            </a:r>
            <a:r>
              <a:rPr lang="en-US" altLang="nl-NL" i="1" dirty="0">
                <a:solidFill>
                  <a:schemeClr val="accent4"/>
                </a:solidFill>
              </a:rPr>
              <a:t> </a:t>
            </a:r>
            <a:r>
              <a:rPr lang="en-US" altLang="nl-NL" i="1" dirty="0" err="1">
                <a:solidFill>
                  <a:schemeClr val="accent4"/>
                </a:solidFill>
              </a:rPr>
              <a:t>en</a:t>
            </a:r>
            <a:r>
              <a:rPr lang="en-US" altLang="nl-NL" i="1" dirty="0">
                <a:solidFill>
                  <a:schemeClr val="accent4"/>
                </a:solidFill>
              </a:rPr>
              <a:t> </a:t>
            </a:r>
            <a:r>
              <a:rPr lang="en-US" altLang="nl-NL" i="1" dirty="0" err="1">
                <a:solidFill>
                  <a:schemeClr val="accent4"/>
                </a:solidFill>
              </a:rPr>
              <a:t>samenstelling</a:t>
            </a:r>
            <a:r>
              <a:rPr lang="en-US" altLang="nl-NL" i="1" dirty="0">
                <a:solidFill>
                  <a:schemeClr val="accent4"/>
                </a:solidFill>
              </a:rPr>
              <a:t> </a:t>
            </a:r>
          </a:p>
          <a:p>
            <a:pPr marL="432000" lvl="1" indent="0">
              <a:buNone/>
            </a:pPr>
            <a:r>
              <a:rPr lang="en-US" altLang="nl-NL" dirty="0"/>
              <a:t>(</a:t>
            </a:r>
            <a:r>
              <a:rPr lang="en-US" altLang="nl-NL" dirty="0" err="1"/>
              <a:t>natuurlijk</a:t>
            </a:r>
            <a:r>
              <a:rPr lang="en-US" altLang="nl-NL" dirty="0"/>
              <a:t>, </a:t>
            </a:r>
            <a:r>
              <a:rPr lang="en-US" altLang="nl-NL" dirty="0" err="1"/>
              <a:t>niet-natuurlijk</a:t>
            </a:r>
            <a:r>
              <a:rPr lang="en-US" altLang="nl-NL" dirty="0"/>
              <a:t>)</a:t>
            </a:r>
          </a:p>
          <a:p>
            <a:endParaRPr lang="nl-NL" dirty="0"/>
          </a:p>
          <a:p>
            <a:r>
              <a:rPr lang="en-US" altLang="nl-NL" dirty="0"/>
              <a:t>PM10 </a:t>
            </a:r>
            <a:r>
              <a:rPr lang="en-US" altLang="nl-NL" dirty="0" err="1"/>
              <a:t>en</a:t>
            </a:r>
            <a:r>
              <a:rPr lang="en-US" altLang="nl-NL" dirty="0"/>
              <a:t> PM2.5 </a:t>
            </a:r>
            <a:r>
              <a:rPr lang="en-US" altLang="nl-NL" dirty="0" err="1"/>
              <a:t>concentratie</a:t>
            </a:r>
            <a:r>
              <a:rPr lang="en-US" altLang="nl-NL" dirty="0"/>
              <a:t> in </a:t>
            </a:r>
            <a:r>
              <a:rPr lang="en-US" altLang="nl-NL" dirty="0">
                <a:latin typeface="Times New Roman"/>
                <a:cs typeface="Times New Roman"/>
              </a:rPr>
              <a:t>µg/m</a:t>
            </a:r>
            <a:r>
              <a:rPr lang="en-US" altLang="nl-NL" baseline="30000" dirty="0">
                <a:latin typeface="Times New Roman"/>
                <a:cs typeface="Times New Roman"/>
              </a:rPr>
              <a:t>3  </a:t>
            </a:r>
            <a:r>
              <a:rPr lang="en-US" altLang="nl-NL" dirty="0">
                <a:latin typeface="Times New Roman"/>
                <a:cs typeface="Times New Roman"/>
              </a:rPr>
              <a:t>(</a:t>
            </a:r>
            <a:r>
              <a:rPr lang="en-US" altLang="nl-NL" dirty="0" err="1"/>
              <a:t>gewicht</a:t>
            </a:r>
            <a:r>
              <a:rPr lang="en-US" altLang="nl-NL" dirty="0"/>
              <a:t> van </a:t>
            </a:r>
            <a:r>
              <a:rPr lang="en-US" altLang="nl-NL" dirty="0" err="1"/>
              <a:t>fijn</a:t>
            </a:r>
            <a:r>
              <a:rPr lang="en-US" altLang="nl-NL" dirty="0"/>
              <a:t> </a:t>
            </a:r>
            <a:r>
              <a:rPr lang="en-US" altLang="nl-NL" dirty="0" err="1"/>
              <a:t>stof</a:t>
            </a:r>
            <a:r>
              <a:rPr lang="en-US" altLang="nl-NL" dirty="0"/>
              <a:t> </a:t>
            </a:r>
            <a:r>
              <a:rPr lang="en-US" altLang="nl-NL" dirty="0" err="1"/>
              <a:t>deeltjes</a:t>
            </a:r>
            <a:r>
              <a:rPr lang="en-US" altLang="nl-NL" dirty="0"/>
              <a:t> &lt; 10 resp. 2,5 micrometer) </a:t>
            </a:r>
          </a:p>
          <a:p>
            <a:endParaRPr lang="en-US" altLang="nl-NL" dirty="0"/>
          </a:p>
          <a:p>
            <a:r>
              <a:rPr lang="en-US" altLang="nl-NL" dirty="0" err="1"/>
              <a:t>Fijn</a:t>
            </a:r>
            <a:r>
              <a:rPr lang="en-US" altLang="nl-NL" dirty="0"/>
              <a:t> </a:t>
            </a:r>
            <a:r>
              <a:rPr lang="en-US" altLang="nl-NL" dirty="0" err="1"/>
              <a:t>stof</a:t>
            </a:r>
            <a:r>
              <a:rPr lang="en-US" altLang="nl-NL" dirty="0"/>
              <a:t> </a:t>
            </a:r>
            <a:r>
              <a:rPr lang="en-US" altLang="nl-NL" dirty="0" err="1"/>
              <a:t>bevat</a:t>
            </a:r>
            <a:r>
              <a:rPr lang="en-US" altLang="nl-NL" dirty="0"/>
              <a:t> </a:t>
            </a:r>
            <a:r>
              <a:rPr lang="en-US" altLang="nl-NL" dirty="0" err="1"/>
              <a:t>o.a.</a:t>
            </a:r>
            <a:r>
              <a:rPr lang="en-US" altLang="nl-NL" dirty="0"/>
              <a:t> </a:t>
            </a:r>
            <a:r>
              <a:rPr lang="en-US" altLang="nl-NL" dirty="0" err="1"/>
              <a:t>zware</a:t>
            </a:r>
            <a:r>
              <a:rPr lang="en-US" altLang="nl-NL" dirty="0"/>
              <a:t> </a:t>
            </a:r>
            <a:r>
              <a:rPr lang="en-US" altLang="nl-NL" dirty="0" err="1"/>
              <a:t>metalen</a:t>
            </a:r>
            <a:r>
              <a:rPr lang="en-US" altLang="nl-NL" dirty="0"/>
              <a:t>, PAK, </a:t>
            </a:r>
            <a:r>
              <a:rPr lang="en-US" altLang="nl-NL" dirty="0" err="1"/>
              <a:t>elementair</a:t>
            </a:r>
            <a:r>
              <a:rPr lang="en-US" altLang="nl-NL" dirty="0"/>
              <a:t> </a:t>
            </a:r>
            <a:r>
              <a:rPr lang="en-US" altLang="nl-NL" dirty="0" err="1"/>
              <a:t>koolstof</a:t>
            </a:r>
            <a:endParaRPr lang="en-US" altLang="nl-NL" dirty="0"/>
          </a:p>
          <a:p>
            <a:endParaRPr lang="en-US" alt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644BDA-15A8-4293-9EF3-3954DB4C4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9806" y="10638504"/>
            <a:ext cx="4500600" cy="2818338"/>
          </a:xfrm>
          <a:prstGeom prst="rect">
            <a:avLst/>
          </a:prstGeom>
        </p:spPr>
      </p:pic>
      <p:pic>
        <p:nvPicPr>
          <p:cNvPr id="7" name="Picture 6" descr="Waarom is fijnstof zo'n groot probleem? | NPO Kennis">
            <a:extLst>
              <a:ext uri="{FF2B5EF4-FFF2-40B4-BE49-F238E27FC236}">
                <a16:creationId xmlns:a16="http://schemas.microsoft.com/office/drawing/2014/main" id="{1D8C5AD0-6AFA-44A2-AC0E-C7A39CBD4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4552" y="545250"/>
            <a:ext cx="3242962" cy="216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Fijnstof veehouderij moet gedetailleerder in kaart - Gemeente.nu">
            <a:extLst>
              <a:ext uri="{FF2B5EF4-FFF2-40B4-BE49-F238E27FC236}">
                <a16:creationId xmlns:a16="http://schemas.microsoft.com/office/drawing/2014/main" id="{998F7046-85E4-4A76-AED1-F5E90A7416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4"/>
          <a:stretch>
            <a:fillRect/>
          </a:stretch>
        </p:blipFill>
        <p:spPr bwMode="auto">
          <a:xfrm>
            <a:off x="13323650" y="3257518"/>
            <a:ext cx="3205768" cy="194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utstoken zorgt voor grote uitstoot fijnstof | DCMR">
            <a:extLst>
              <a:ext uri="{FF2B5EF4-FFF2-40B4-BE49-F238E27FC236}">
                <a16:creationId xmlns:a16="http://schemas.microsoft.com/office/drawing/2014/main" id="{49B3A8B3-02E4-49B4-A564-7A7D7977D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3" r="4763" b="7259"/>
          <a:stretch>
            <a:fillRect/>
          </a:stretch>
        </p:blipFill>
        <p:spPr bwMode="auto">
          <a:xfrm>
            <a:off x="14552464" y="5354084"/>
            <a:ext cx="3675886" cy="223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405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4658E-60DF-3B89-6C8B-A8BF6749D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5D15F6-94E8-537E-DB63-FF9A467A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00" y="557160"/>
            <a:ext cx="15192000" cy="2286000"/>
          </a:xfrm>
        </p:spPr>
        <p:txBody>
          <a:bodyPr/>
          <a:lstStyle/>
          <a:p>
            <a:r>
              <a:rPr lang="nl-NL" dirty="0"/>
              <a:t>Stikstofdioxide</a:t>
            </a:r>
            <a:br>
              <a:rPr lang="nl-NL" dirty="0"/>
            </a:br>
            <a:r>
              <a:rPr lang="nl-NL" dirty="0"/>
              <a:t>NO2</a:t>
            </a:r>
          </a:p>
        </p:txBody>
      </p:sp>
      <p:pic>
        <p:nvPicPr>
          <p:cNvPr id="1026" name="Picture 2" descr="Nitrogen dioxide (NO2): sources and health impacts | Meersens">
            <a:extLst>
              <a:ext uri="{FF2B5EF4-FFF2-40B4-BE49-F238E27FC236}">
                <a16:creationId xmlns:a16="http://schemas.microsoft.com/office/drawing/2014/main" id="{AB09DCC1-3802-BA6D-7EBA-2F343B0F6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602" y="8777922"/>
            <a:ext cx="7125090" cy="445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hip Vectors - Download Free High-Quality Vectors from Freepik | Freepik">
            <a:extLst>
              <a:ext uri="{FF2B5EF4-FFF2-40B4-BE49-F238E27FC236}">
                <a16:creationId xmlns:a16="http://schemas.microsoft.com/office/drawing/2014/main" id="{E2D4E422-C96A-E211-ECB9-57DACB88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572" y="9334576"/>
            <a:ext cx="3321970" cy="389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A82FAE44-71D1-D902-E3A0-FFBF5D352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290" y="4070824"/>
            <a:ext cx="12816696" cy="5574350"/>
          </a:xfrm>
        </p:spPr>
        <p:txBody>
          <a:bodyPr/>
          <a:lstStyle/>
          <a:p>
            <a:r>
              <a:rPr lang="nl-NL" dirty="0"/>
              <a:t>Verbrandingsprocessen</a:t>
            </a:r>
          </a:p>
          <a:p>
            <a:r>
              <a:rPr lang="nl-NL" dirty="0"/>
              <a:t>Gas</a:t>
            </a:r>
          </a:p>
          <a:p>
            <a:r>
              <a:rPr lang="nl-NL" dirty="0"/>
              <a:t>Belangrijke bronnen: wegverkeer, scheepvaart, industrie, mobiele werktuigen 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1032" name="Picture 8" descr="NO2 (Nitrogen Dioxide) Measurements">
            <a:extLst>
              <a:ext uri="{FF2B5EF4-FFF2-40B4-BE49-F238E27FC236}">
                <a16:creationId xmlns:a16="http://schemas.microsoft.com/office/drawing/2014/main" id="{C4DD0733-28F0-B396-75D5-6569B6BEC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8" t="8777" r="25465" b="16731"/>
          <a:stretch>
            <a:fillRect/>
          </a:stretch>
        </p:blipFill>
        <p:spPr bwMode="auto">
          <a:xfrm>
            <a:off x="13824624" y="637186"/>
            <a:ext cx="2700362" cy="32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Red Sport Car Transportation PNG &amp; SVG Design For T-Shirts">
            <a:extLst>
              <a:ext uri="{FF2B5EF4-FFF2-40B4-BE49-F238E27FC236}">
                <a16:creationId xmlns:a16="http://schemas.microsoft.com/office/drawing/2014/main" id="{C330290E-8A50-4DEE-BEA2-C81F8147F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600" y="10818528"/>
            <a:ext cx="3635002" cy="36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883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E84A32-09E8-31FC-A78F-BFB315F80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0E9E20-1845-7C28-0815-E697C6917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FCE1A25-DCDA-98EB-8598-23BE7C006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48" y="71400"/>
            <a:ext cx="17577704" cy="11049568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E21B4F8D-CBD0-7123-E428-44AEA97D15AF}"/>
              </a:ext>
            </a:extLst>
          </p:cNvPr>
          <p:cNvSpPr txBox="1"/>
          <p:nvPr/>
        </p:nvSpPr>
        <p:spPr>
          <a:xfrm>
            <a:off x="3013674" y="11838396"/>
            <a:ext cx="14221896" cy="16619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dirty="0"/>
              <a:t>Jaargemiddelde NO</a:t>
            </a:r>
            <a:r>
              <a:rPr lang="nl-NL" baseline="-25000" dirty="0"/>
              <a:t>2</a:t>
            </a:r>
            <a:r>
              <a:rPr lang="nl-NL" dirty="0"/>
              <a:t> concentratie 2024</a:t>
            </a:r>
          </a:p>
          <a:p>
            <a:r>
              <a:rPr lang="nl-NL" dirty="0">
                <a:hlinkClick r:id="rId3"/>
              </a:rPr>
              <a:t>https://www.atlasleefomgeving.nl/kaarten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8306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E4F453-89A6-D1F2-DDA7-54502DB3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8FCC7F-9289-5EB5-CF11-EE9D5FAA9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D1F1CAB-4F18-EAC7-35EE-05ED74676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70" y="557160"/>
            <a:ext cx="15786912" cy="1106226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38BCFA5-BCD0-E89F-14BF-78E93DDA9C0D}"/>
              </a:ext>
            </a:extLst>
          </p:cNvPr>
          <p:cNvSpPr txBox="1"/>
          <p:nvPr/>
        </p:nvSpPr>
        <p:spPr>
          <a:xfrm>
            <a:off x="2843160" y="12309476"/>
            <a:ext cx="1188158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dirty="0"/>
              <a:t>NO2 jaargemiddelde 2024, Atlas Leefomgeving</a:t>
            </a:r>
          </a:p>
        </p:txBody>
      </p:sp>
    </p:spTree>
    <p:extLst>
      <p:ext uri="{BB962C8B-B14F-4D97-AF65-F5344CB8AC3E}">
        <p14:creationId xmlns:p14="http://schemas.microsoft.com/office/powerpoint/2010/main" val="2907994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2992" y="377136"/>
            <a:ext cx="15192000" cy="2286000"/>
          </a:xfrm>
        </p:spPr>
        <p:txBody>
          <a:bodyPr/>
          <a:lstStyle/>
          <a:p>
            <a:r>
              <a:rPr lang="nl-NL" dirty="0"/>
              <a:t>Wat zijn </a:t>
            </a:r>
            <a:r>
              <a:rPr lang="nl-NL" dirty="0" err="1"/>
              <a:t>Palmes</a:t>
            </a:r>
            <a:r>
              <a:rPr lang="nl-NL" dirty="0"/>
              <a:t> metingen?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02550" y="3911832"/>
            <a:ext cx="9144000" cy="3476860"/>
          </a:xfrm>
        </p:spPr>
        <p:txBody>
          <a:bodyPr/>
          <a:lstStyle/>
          <a:p>
            <a:r>
              <a:rPr lang="nl-NL" dirty="0"/>
              <a:t>Passief stikstofdioxide (NO2) meten</a:t>
            </a:r>
          </a:p>
          <a:p>
            <a:r>
              <a:rPr lang="nl-NL" dirty="0"/>
              <a:t>Gemiddelde over 4 weken</a:t>
            </a:r>
          </a:p>
          <a:p>
            <a:endParaRPr lang="nl-NL" dirty="0"/>
          </a:p>
        </p:txBody>
      </p:sp>
      <p:pic>
        <p:nvPicPr>
          <p:cNvPr id="6" name="Picture 2" descr="Een typisch 'Palmes buisje': passieve sampler gebruikt in het project CurieuzeNeuzen. TEA = Triethanolamine.">
            <a:extLst>
              <a:ext uri="{FF2B5EF4-FFF2-40B4-BE49-F238E27FC236}">
                <a16:creationId xmlns:a16="http://schemas.microsoft.com/office/drawing/2014/main" id="{A1D4865E-C9DE-4987-A5C6-5DD6FD6CA0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5" t="4830" r="5936" b="2819"/>
          <a:stretch/>
        </p:blipFill>
        <p:spPr bwMode="auto">
          <a:xfrm>
            <a:off x="12564456" y="1431780"/>
            <a:ext cx="5220696" cy="619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C776EA-C963-4A1A-87C2-41E1F99BD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12" t="17333" r="23422" b="15000"/>
          <a:stretch/>
        </p:blipFill>
        <p:spPr>
          <a:xfrm>
            <a:off x="502848" y="7398072"/>
            <a:ext cx="9181224" cy="5665010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05E93BBD-DCAC-4238-8E0C-EE907764A7A5}"/>
              </a:ext>
            </a:extLst>
          </p:cNvPr>
          <p:cNvSpPr/>
          <p:nvPr/>
        </p:nvSpPr>
        <p:spPr>
          <a:xfrm>
            <a:off x="1582992" y="13072462"/>
            <a:ext cx="584198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hlinkClick r:id="rId4"/>
              </a:rPr>
              <a:t>https://maps.amsterdam.nl/no2</a:t>
            </a:r>
            <a:r>
              <a:rPr lang="nl-NL" sz="3200" dirty="0"/>
              <a:t> </a:t>
            </a:r>
          </a:p>
        </p:txBody>
      </p:sp>
      <p:pic>
        <p:nvPicPr>
          <p:cNvPr id="1026" name="Picture 2" descr="Hollandse Luchten | Uitslagen van metingen stikstofdioxide met Palmes  buisjes in de BEL gemeenten in 2020 en 2021">
            <a:extLst>
              <a:ext uri="{FF2B5EF4-FFF2-40B4-BE49-F238E27FC236}">
                <a16:creationId xmlns:a16="http://schemas.microsoft.com/office/drawing/2014/main" id="{281EDC4F-69A7-42ED-959F-B78EE062F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172" y="8118168"/>
            <a:ext cx="7765060" cy="533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915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8366F-9AFD-BD53-5FB8-25D3372A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EAF5B0-ED74-F0AB-FE73-833AC2B86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992" y="377136"/>
            <a:ext cx="15192000" cy="2286000"/>
          </a:xfrm>
        </p:spPr>
        <p:txBody>
          <a:bodyPr/>
          <a:lstStyle/>
          <a:p>
            <a:r>
              <a:rPr lang="nl-NL" dirty="0"/>
              <a:t>Trends in NO</a:t>
            </a:r>
            <a:r>
              <a:rPr lang="nl-NL" baseline="-25000" dirty="0"/>
              <a:t>2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2C0A63-73F2-1016-96CB-8DEB69CB2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Opsomming</a:t>
            </a:r>
          </a:p>
          <a:p>
            <a:r>
              <a:rPr lang="nl-NL" dirty="0"/>
              <a:t>Tekens</a:t>
            </a:r>
          </a:p>
          <a:p>
            <a:r>
              <a:rPr lang="nl-NL" dirty="0"/>
              <a:t>Handig</a:t>
            </a:r>
          </a:p>
          <a:p>
            <a:endParaRPr lang="nl-NL" dirty="0"/>
          </a:p>
        </p:txBody>
      </p:sp>
      <p:pic>
        <p:nvPicPr>
          <p:cNvPr id="1026" name="Picture 2" descr="https://www.clo.nl/sites/default/files/infographics/0231_001g_clo_18_nl.png">
            <a:extLst>
              <a:ext uri="{FF2B5EF4-FFF2-40B4-BE49-F238E27FC236}">
                <a16:creationId xmlns:a16="http://schemas.microsoft.com/office/drawing/2014/main" id="{FFB67972-A984-630C-6849-21D8D0CF9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0250"/>
            <a:ext cx="14724744" cy="907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B6E9A50-A93E-6008-6A42-CD4A94E62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548" y="36794"/>
            <a:ext cx="11146776" cy="592108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7C48AC2-A74F-B90C-2344-FA7CDEA4B884}"/>
              </a:ext>
            </a:extLst>
          </p:cNvPr>
          <p:cNvSpPr txBox="1"/>
          <p:nvPr/>
        </p:nvSpPr>
        <p:spPr>
          <a:xfrm>
            <a:off x="13824624" y="223248"/>
            <a:ext cx="4389524" cy="3077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2000" dirty="0"/>
              <a:t>Bron: Meetrapport 2024 GGD Amsterdam</a:t>
            </a:r>
          </a:p>
        </p:txBody>
      </p:sp>
    </p:spTree>
    <p:extLst>
      <p:ext uri="{BB962C8B-B14F-4D97-AF65-F5344CB8AC3E}">
        <p14:creationId xmlns:p14="http://schemas.microsoft.com/office/powerpoint/2010/main" val="143153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el 38">
            <a:extLst>
              <a:ext uri="{FF2B5EF4-FFF2-40B4-BE49-F238E27FC236}">
                <a16:creationId xmlns:a16="http://schemas.microsoft.com/office/drawing/2014/main" id="{5A13B4B2-E2F3-8D17-0C3C-F8910F80A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Opbouw</a:t>
            </a:r>
          </a:p>
        </p:txBody>
      </p:sp>
      <p:sp>
        <p:nvSpPr>
          <p:cNvPr id="44" name="Tijdelijke aanduiding voor tekst 43">
            <a:extLst>
              <a:ext uri="{FF2B5EF4-FFF2-40B4-BE49-F238E27FC236}">
                <a16:creationId xmlns:a16="http://schemas.microsoft.com/office/drawing/2014/main" id="{DDC87035-F6D3-5BD8-00B8-6411D41484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lvl="6">
              <a:buFont typeface="Arial" panose="020B0604020202020204" pitchFamily="34" charset="0"/>
              <a:buChar char="•"/>
            </a:pPr>
            <a:r>
              <a:rPr lang="nl-NL" noProof="0" dirty="0"/>
              <a:t>Uitleg</a:t>
            </a:r>
            <a:r>
              <a:rPr lang="nl-NL" dirty="0"/>
              <a:t> l</a:t>
            </a:r>
            <a:r>
              <a:rPr lang="nl-NL" noProof="0" dirty="0" err="1"/>
              <a:t>uchtkwaliteit</a:t>
            </a:r>
            <a:r>
              <a:rPr lang="nl-NL" noProof="0" dirty="0"/>
              <a:t> en meetaanpak</a:t>
            </a:r>
          </a:p>
          <a:p>
            <a:pPr lvl="6">
              <a:buFont typeface="Arial" panose="020B0604020202020204" pitchFamily="34" charset="0"/>
              <a:buChar char="•"/>
            </a:pPr>
            <a:r>
              <a:rPr lang="nl-NL" dirty="0"/>
              <a:t>Resultaten metingen </a:t>
            </a:r>
            <a:endParaRPr lang="nl-NL" noProof="0" dirty="0"/>
          </a:p>
          <a:p>
            <a:pPr lvl="6">
              <a:buFont typeface="Arial" panose="020B0604020202020204" pitchFamily="34" charset="0"/>
              <a:buChar char="•"/>
            </a:pPr>
            <a:r>
              <a:rPr lang="nl-NL" noProof="0" dirty="0"/>
              <a:t>Conclusies en aanbevelingen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11AB285-18F6-1ED8-BD96-B2E0DD1292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7" r="2582"/>
          <a:stretch>
            <a:fillRect/>
          </a:stretch>
        </p:blipFill>
        <p:spPr>
          <a:xfrm>
            <a:off x="1438276" y="2835228"/>
            <a:ext cx="10753724" cy="877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88447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logo-hollandse-luchten.png" descr="logo-hollandse-lucht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103" y="2070932"/>
            <a:ext cx="16789794" cy="6958854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Consortiumbijeenkomst…"/>
          <p:cNvSpPr txBox="1"/>
          <p:nvPr/>
        </p:nvSpPr>
        <p:spPr>
          <a:xfrm>
            <a:off x="6791793" y="9670844"/>
            <a:ext cx="10650909" cy="109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>
              <a:defRPr sz="3100">
                <a:latin typeface="+mn-lt"/>
                <a:ea typeface="+mn-ea"/>
                <a:cs typeface="+mn-cs"/>
                <a:sym typeface="Waax Medium"/>
              </a:defRPr>
            </a:pPr>
            <a:r>
              <a:rPr lang="nl-NL" dirty="0"/>
              <a:t>Informatiebijeenkomst N203</a:t>
            </a:r>
          </a:p>
          <a:p>
            <a:pPr>
              <a:defRPr sz="3100">
                <a:latin typeface="+mn-lt"/>
                <a:ea typeface="+mn-ea"/>
                <a:cs typeface="+mn-cs"/>
                <a:sym typeface="Waax Medium"/>
              </a:defRPr>
            </a:pPr>
            <a:r>
              <a:rPr lang="nl-NL" dirty="0"/>
              <a:t>1 juli 2026</a:t>
            </a:r>
            <a:endParaRPr dirty="0"/>
          </a:p>
        </p:txBody>
      </p:sp>
      <p:pic>
        <p:nvPicPr>
          <p:cNvPr id="283" name="Screenshot 2019-07-18 at 13.45.05.png" descr="Screenshot 2019-07-18 at 13.45.05.png"/>
          <p:cNvPicPr>
            <a:picLocks noChangeAspect="1"/>
          </p:cNvPicPr>
          <p:nvPr/>
        </p:nvPicPr>
        <p:blipFill>
          <a:blip r:embed="rId4"/>
          <a:srcRect l="1396" t="5945" r="77229" b="81767"/>
          <a:stretch>
            <a:fillRect/>
          </a:stretch>
        </p:blipFill>
        <p:spPr>
          <a:xfrm>
            <a:off x="1476572" y="9622537"/>
            <a:ext cx="4829180" cy="11951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Waag-Futurelab_RGB_black.png" descr="Waag-Futurelab_RGB_black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290454" y="9542548"/>
            <a:ext cx="5617010" cy="13551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Afbeelding" descr="Afbeeldi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9439" y="11588376"/>
            <a:ext cx="3112625" cy="1016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Afbeelding" descr="Afbeeldi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9074" y="11516604"/>
            <a:ext cx="2271698" cy="11605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Afbeelding" descr="Afbeeldi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01353" y="11410280"/>
            <a:ext cx="3061534" cy="1373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Kennismaking: Guess Who!…"/>
          <p:cNvSpPr txBox="1">
            <a:spLocks noGrp="1"/>
          </p:cNvSpPr>
          <p:nvPr>
            <p:ph type="body" idx="1"/>
          </p:nvPr>
        </p:nvSpPr>
        <p:spPr>
          <a:xfrm>
            <a:off x="1625600" y="6554417"/>
            <a:ext cx="19888200" cy="5535984"/>
          </a:xfrm>
          <a:prstGeom prst="rect">
            <a:avLst/>
          </a:prstGeom>
        </p:spPr>
        <p:txBody>
          <a:bodyPr/>
          <a:lstStyle/>
          <a:p>
            <a:pPr marL="1287638" lvl="1" indent="-652638">
              <a:buSzPct val="100000"/>
              <a:buFont typeface="Wingdings" panose="05000000000000000000" pitchFamily="2" charset="2"/>
              <a:buChar char="Ø"/>
              <a:defRPr sz="3700"/>
            </a:pPr>
            <a:r>
              <a:rPr lang="nl-NL" sz="4000" dirty="0"/>
              <a:t>Samen innovatief onderzoek doen naar luchtkwaliteit </a:t>
            </a:r>
          </a:p>
          <a:p>
            <a:pPr marL="1287638" lvl="1" indent="-652638">
              <a:buSzPct val="100000"/>
              <a:buFont typeface="Wingdings" panose="05000000000000000000" pitchFamily="2" charset="2"/>
              <a:buChar char="Ø"/>
              <a:defRPr sz="3700"/>
            </a:pPr>
            <a:r>
              <a:rPr lang="nl-NL" sz="4000" dirty="0"/>
              <a:t>Samen kennis ontwikkelen</a:t>
            </a:r>
          </a:p>
          <a:p>
            <a:pPr marL="1287638" lvl="1" indent="-652638">
              <a:buSzPct val="100000"/>
              <a:buFont typeface="Wingdings" panose="05000000000000000000" pitchFamily="2" charset="2"/>
              <a:buChar char="Ø"/>
              <a:defRPr sz="3700"/>
            </a:pPr>
            <a:r>
              <a:rPr lang="nl-NL" sz="4000" dirty="0"/>
              <a:t>Samen in gesprek over de lokale luchtkwaliteit</a:t>
            </a:r>
          </a:p>
          <a:p>
            <a:pPr marL="1287638" lvl="1" indent="-652638">
              <a:buSzPct val="100000"/>
              <a:buFont typeface="Wingdings" panose="05000000000000000000" pitchFamily="2" charset="2"/>
              <a:buChar char="Ø"/>
              <a:defRPr sz="3700"/>
            </a:pPr>
            <a:r>
              <a:rPr lang="nl-NL" sz="4000" dirty="0"/>
              <a:t>Informatie ontsluiten – data online beschikbaar en bijeenkomsten open voor iedereen</a:t>
            </a:r>
          </a:p>
          <a:p>
            <a:pPr marL="635000" lvl="1">
              <a:buSzPct val="100000"/>
              <a:defRPr sz="3700"/>
            </a:pPr>
            <a:endParaRPr lang="nl-NL" sz="4000" dirty="0"/>
          </a:p>
          <a:p>
            <a:pPr marL="635000" lvl="1">
              <a:buSzPct val="100000"/>
              <a:defRPr sz="3700"/>
            </a:pPr>
            <a:r>
              <a:rPr lang="nl-NL" sz="4000" dirty="0"/>
              <a:t>Meetgroepen actief in regio’s Zaanstad, IJmond, Haarlem en Gooi-Vechtstreek</a:t>
            </a:r>
          </a:p>
          <a:p>
            <a:pPr marL="635000" lvl="1">
              <a:buSzPct val="100000"/>
              <a:defRPr sz="3700"/>
            </a:pPr>
            <a:endParaRPr lang="nl-NL" sz="4000" dirty="0"/>
          </a:p>
          <a:p>
            <a:pPr marL="635000" lvl="1">
              <a:buSzPct val="100000"/>
              <a:defRPr sz="3700"/>
            </a:pPr>
            <a:r>
              <a:rPr lang="nl-NL" sz="4000" dirty="0"/>
              <a:t>Onderdeel van uitvoeringsplan Schone Lucht Akkoord (SLA): </a:t>
            </a:r>
            <a:r>
              <a:rPr lang="nl-NL" sz="4000" dirty="0">
                <a:hlinkClick r:id="rId2"/>
              </a:rPr>
              <a:t>www.schoneluchtakkoord.nl</a:t>
            </a:r>
            <a:r>
              <a:rPr lang="nl-NL" sz="4000" dirty="0"/>
              <a:t> </a:t>
            </a:r>
          </a:p>
          <a:p>
            <a:pPr marL="635000" lvl="1">
              <a:buSzPct val="100000"/>
              <a:defRPr sz="3700"/>
            </a:pPr>
            <a:endParaRPr lang="nl-NL" sz="4000" dirty="0"/>
          </a:p>
          <a:p>
            <a:pPr marL="635000" lvl="1">
              <a:buSzPct val="100000"/>
              <a:defRPr sz="3700"/>
            </a:pPr>
            <a:endParaRPr lang="nl-NL" sz="4000" dirty="0"/>
          </a:p>
          <a:p>
            <a:pPr marL="1287638" lvl="1" indent="-652638">
              <a:buSzPct val="100000"/>
              <a:buFont typeface="Arial" panose="020B0604020202020204" pitchFamily="34" charset="0"/>
              <a:buChar char="•"/>
              <a:defRPr sz="3700"/>
            </a:pPr>
            <a:endParaRPr lang="nl-NL" sz="4000" dirty="0"/>
          </a:p>
          <a:p>
            <a:pPr marL="1206500" lvl="1" indent="-571500">
              <a:buSzPct val="100000"/>
              <a:buFont typeface="Arial" panose="020B0604020202020204" pitchFamily="34" charset="0"/>
              <a:buChar char="•"/>
              <a:defRPr sz="3700"/>
            </a:pPr>
            <a:endParaRPr lang="nl-NL" dirty="0"/>
          </a:p>
        </p:txBody>
      </p:sp>
      <p:sp>
        <p:nvSpPr>
          <p:cNvPr id="292" name="Agenda"/>
          <p:cNvSpPr txBox="1">
            <a:spLocks noGrp="1"/>
          </p:cNvSpPr>
          <p:nvPr>
            <p:ph type="body" idx="21"/>
          </p:nvPr>
        </p:nvSpPr>
        <p:spPr>
          <a:xfrm>
            <a:off x="2349854" y="1081822"/>
            <a:ext cx="19684292" cy="2036201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Hollandse Luchten</a:t>
            </a:r>
            <a:endParaRPr dirty="0"/>
          </a:p>
        </p:txBody>
      </p:sp>
      <p:pic>
        <p:nvPicPr>
          <p:cNvPr id="4" name="logo-hollandse-luchten.png" descr="logo-hollandse-luchten.png">
            <a:extLst>
              <a:ext uri="{FF2B5EF4-FFF2-40B4-BE49-F238E27FC236}">
                <a16:creationId xmlns:a16="http://schemas.microsoft.com/office/drawing/2014/main" id="{12190536-5315-3049-2AF4-00C16E831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1987" y="419100"/>
            <a:ext cx="5822110" cy="241308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B290A8C-078E-4DCB-1741-EBE6B11C24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784" y="2572647"/>
            <a:ext cx="3682044" cy="3682044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955B52ED-605B-5421-DA0C-4F8225A22412}"/>
              </a:ext>
            </a:extLst>
          </p:cNvPr>
          <p:cNvSpPr txBox="1"/>
          <p:nvPr/>
        </p:nvSpPr>
        <p:spPr>
          <a:xfrm>
            <a:off x="6757742" y="2851416"/>
            <a:ext cx="6596357" cy="8829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r>
              <a:rPr lang="nl-NL" sz="4800" dirty="0"/>
              <a:t>De kern van het platform:</a:t>
            </a:r>
            <a:endParaRPr kumimoji="0" lang="nl-NL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aax-Regular"/>
              <a:ea typeface="Maax-Regular"/>
              <a:cs typeface="Maax-Regular"/>
              <a:sym typeface="Maax-Regular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CF4A164-4E14-6FFE-F31C-EB4B5B9F8CB1}"/>
              </a:ext>
            </a:extLst>
          </p:cNvPr>
          <p:cNvSpPr txBox="1"/>
          <p:nvPr/>
        </p:nvSpPr>
        <p:spPr>
          <a:xfrm>
            <a:off x="6425617" y="3856144"/>
            <a:ext cx="15996686" cy="19601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nl-NL" sz="6000" dirty="0"/>
              <a:t>Vragen van inwoners staan centraal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aax-Regular"/>
              <a:ea typeface="Maax-Regular"/>
              <a:cs typeface="Maax-Regular"/>
              <a:sym typeface="Maax-Regular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AC7A762-E188-5783-E1B4-1E87711FE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44667" y="11110307"/>
            <a:ext cx="1813733" cy="127982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56599-BC73-DEA9-AD5F-8FB75FA89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Kennismaking: Guess Who!…">
            <a:extLst>
              <a:ext uri="{FF2B5EF4-FFF2-40B4-BE49-F238E27FC236}">
                <a16:creationId xmlns:a16="http://schemas.microsoft.com/office/drawing/2014/main" id="{B9FE8E83-951B-BC1C-77D7-9AA066BECB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20457" y="2864109"/>
            <a:ext cx="19613689" cy="9852767"/>
          </a:xfrm>
          <a:prstGeom prst="rect">
            <a:avLst/>
          </a:prstGeom>
        </p:spPr>
        <p:txBody>
          <a:bodyPr/>
          <a:lstStyle/>
          <a:p>
            <a:pPr marL="635000" lvl="1">
              <a:buSzPct val="100000"/>
              <a:defRPr sz="3700"/>
            </a:pPr>
            <a:r>
              <a:rPr lang="nl-NL" u="sng" dirty="0"/>
              <a:t>Wat we doen:</a:t>
            </a:r>
          </a:p>
          <a:p>
            <a:pPr marL="1287638" lvl="1" indent="-652638">
              <a:buSzPct val="100000"/>
              <a:buFont typeface="Arial" panose="020B0604020202020204" pitchFamily="34" charset="0"/>
              <a:buChar char="•"/>
              <a:defRPr sz="3700"/>
            </a:pPr>
            <a:r>
              <a:rPr lang="nl-NL" dirty="0"/>
              <a:t>Onderzoek naar PM</a:t>
            </a:r>
            <a:r>
              <a:rPr lang="nl-NL" baseline="-25000" dirty="0"/>
              <a:t>2,5</a:t>
            </a:r>
            <a:r>
              <a:rPr lang="nl-NL" dirty="0"/>
              <a:t> (sensoren)</a:t>
            </a:r>
          </a:p>
          <a:p>
            <a:pPr marL="1287638" lvl="1" indent="-652638">
              <a:buSzPct val="100000"/>
              <a:buFont typeface="Arial" panose="020B0604020202020204" pitchFamily="34" charset="0"/>
              <a:buChar char="•"/>
              <a:defRPr sz="3700"/>
            </a:pPr>
            <a:r>
              <a:rPr lang="nl-NL" dirty="0"/>
              <a:t>Onderzoek naar stikstofdioxide (NO2) met </a:t>
            </a:r>
            <a:r>
              <a:rPr lang="nl-NL" dirty="0" err="1"/>
              <a:t>Palmesbuisjes</a:t>
            </a:r>
            <a:endParaRPr lang="nl-NL" dirty="0"/>
          </a:p>
          <a:p>
            <a:pPr marL="1287638" lvl="1" indent="-652638">
              <a:buSzPct val="100000"/>
              <a:buFont typeface="Arial" panose="020B0604020202020204" pitchFamily="34" charset="0"/>
              <a:buChar char="•"/>
              <a:defRPr sz="3700"/>
            </a:pPr>
            <a:r>
              <a:rPr lang="nl-NL" dirty="0"/>
              <a:t>Jaarlijks diverse bijeenkomsten en activiteiten binnen het platform</a:t>
            </a:r>
          </a:p>
          <a:p>
            <a:pPr marL="1287638" lvl="1" indent="-652638">
              <a:buSzPct val="100000"/>
              <a:buFont typeface="Arial" panose="020B0604020202020204" pitchFamily="34" charset="0"/>
              <a:buChar char="•"/>
              <a:defRPr sz="3700"/>
            </a:pPr>
            <a:r>
              <a:rPr lang="nl-NL" dirty="0"/>
              <a:t>Werken samen met Stichting Globe – educatieve projecten op middelbare scholen.</a:t>
            </a:r>
          </a:p>
          <a:p>
            <a:pPr marL="635000" lvl="1">
              <a:buSzPct val="100000"/>
              <a:defRPr sz="3700"/>
            </a:pPr>
            <a:endParaRPr lang="nl-NL" dirty="0"/>
          </a:p>
        </p:txBody>
      </p:sp>
      <p:sp>
        <p:nvSpPr>
          <p:cNvPr id="292" name="Agenda">
            <a:extLst>
              <a:ext uri="{FF2B5EF4-FFF2-40B4-BE49-F238E27FC236}">
                <a16:creationId xmlns:a16="http://schemas.microsoft.com/office/drawing/2014/main" id="{D14DFBE4-38C4-36A7-BA37-D808B4785026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xfrm>
            <a:off x="2349854" y="1081822"/>
            <a:ext cx="19684292" cy="2036201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Hollandse Luchten- Meetgroep Zaanstad</a:t>
            </a:r>
            <a:endParaRPr dirty="0"/>
          </a:p>
        </p:txBody>
      </p:sp>
      <p:pic>
        <p:nvPicPr>
          <p:cNvPr id="4" name="logo-hollandse-luchten.png" descr="logo-hollandse-luchten.png">
            <a:extLst>
              <a:ext uri="{FF2B5EF4-FFF2-40B4-BE49-F238E27FC236}">
                <a16:creationId xmlns:a16="http://schemas.microsoft.com/office/drawing/2014/main" id="{750AD82A-2E23-6581-5BE3-6419702E5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1987" y="419100"/>
            <a:ext cx="5822110" cy="24130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FE2C86D-AA94-6AE4-59B1-181060CCB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7" y="6611614"/>
            <a:ext cx="12078243" cy="639624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8AD8687-7AF4-D211-7CEB-835FCD7FF54C}"/>
              </a:ext>
            </a:extLst>
          </p:cNvPr>
          <p:cNvSpPr txBox="1"/>
          <p:nvPr/>
        </p:nvSpPr>
        <p:spPr>
          <a:xfrm>
            <a:off x="9572337" y="11794768"/>
            <a:ext cx="5239325" cy="1067599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B0F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aax-Regular"/>
                <a:ea typeface="Maax-Regular"/>
                <a:cs typeface="Maax-Regular"/>
                <a:sym typeface="Maax-Regular"/>
              </a:rPr>
              <a:t>Screenshot: </a:t>
            </a:r>
            <a:r>
              <a:rPr lang="nl-NL" sz="2000" dirty="0"/>
              <a:t>Hollandse Luchten-kaart:</a:t>
            </a: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2000" dirty="0"/>
              <a:t>o</a:t>
            </a:r>
            <a:r>
              <a:rPr kumimoji="0" lang="nl-NL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aax-Regular"/>
                <a:ea typeface="Maax-Regular"/>
                <a:cs typeface="Maax-Regular"/>
                <a:sym typeface="Maax-Regular"/>
              </a:rPr>
              <a:t>verzicht GGD meetpunten stikstofdioxide (</a:t>
            </a:r>
            <a:r>
              <a:rPr kumimoji="0" lang="nl-NL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aax-Regular"/>
                <a:ea typeface="Maax-Regular"/>
                <a:cs typeface="Maax-Regular"/>
                <a:sym typeface="Maax-Regular"/>
              </a:rPr>
              <a:t>Palmesbuisjes</a:t>
            </a:r>
            <a:r>
              <a:rPr kumimoji="0" lang="nl-NL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aax-Regular"/>
                <a:ea typeface="Maax-Regular"/>
                <a:cs typeface="Maax-Regular"/>
                <a:sym typeface="Maax-Regular"/>
              </a:rPr>
              <a:t>)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5908355-2907-6090-DC04-DAE8BFE30C74}"/>
              </a:ext>
            </a:extLst>
          </p:cNvPr>
          <p:cNvSpPr txBox="1"/>
          <p:nvPr/>
        </p:nvSpPr>
        <p:spPr>
          <a:xfrm>
            <a:off x="16543400" y="6510554"/>
            <a:ext cx="5490746" cy="6238245"/>
          </a:xfrm>
          <a:prstGeom prst="rect">
            <a:avLst/>
          </a:prstGeom>
          <a:noFill/>
          <a:ln w="12700" cap="flat">
            <a:solidFill>
              <a:srgbClr val="00B0F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Maax-Regular"/>
                <a:ea typeface="Maax-Regular"/>
                <a:cs typeface="Maax-Regular"/>
                <a:sym typeface="Maax-Regular"/>
              </a:rPr>
              <a:t>Meer informatie of meedoen?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nl-NL" sz="3600" dirty="0"/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3600" dirty="0"/>
              <a:t>Bezoek de stand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3600" dirty="0"/>
              <a:t> of onze website:</a:t>
            </a:r>
          </a:p>
          <a:p>
            <a:r>
              <a:rPr lang="nl-NL" sz="3600" dirty="0"/>
              <a:t>hollandse-luchten.org</a:t>
            </a:r>
          </a:p>
          <a:p>
            <a:endParaRPr lang="nl-NL" sz="3600" dirty="0"/>
          </a:p>
          <a:p>
            <a:endParaRPr lang="nl-NL" sz="3600" dirty="0"/>
          </a:p>
          <a:p>
            <a:endParaRPr lang="nl-NL" sz="3600" dirty="0"/>
          </a:p>
          <a:p>
            <a:endParaRPr lang="nl-NL" sz="3600" dirty="0"/>
          </a:p>
          <a:p>
            <a:endParaRPr lang="nl-NL" sz="36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7A672EE-FECC-EC37-5780-313F1BA3F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7647" y="10056070"/>
            <a:ext cx="1962251" cy="201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94358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805050" y="1482998"/>
            <a:ext cx="21379624" cy="1396726"/>
          </a:xfrm>
        </p:spPr>
        <p:txBody>
          <a:bodyPr>
            <a:noAutofit/>
          </a:bodyPr>
          <a:lstStyle/>
          <a:p>
            <a:pPr algn="ctr"/>
            <a:r>
              <a:rPr lang="nl-NL" sz="7200" dirty="0"/>
              <a:t>Aanbevelingen en suggesties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1805050" y="3327400"/>
            <a:ext cx="21379624" cy="7801786"/>
          </a:xfrm>
        </p:spPr>
        <p:txBody>
          <a:bodyPr/>
          <a:lstStyle/>
          <a:p>
            <a:r>
              <a:rPr lang="nl-NL" sz="4500" dirty="0">
                <a:latin typeface="Lucida Sans" panose="020B0602030504020204" pitchFamily="34" charset="0"/>
              </a:rPr>
              <a:t>Voortzetten en verbeteren aanpak luchtkwaliteit</a:t>
            </a:r>
          </a:p>
          <a:p>
            <a:pPr lvl="1">
              <a:lnSpc>
                <a:spcPct val="100000"/>
              </a:lnSpc>
            </a:pPr>
            <a:r>
              <a:rPr lang="nl-NL" sz="3600" dirty="0">
                <a:latin typeface="Lucida Sans" panose="020B0602030504020204" pitchFamily="34" charset="0"/>
              </a:rPr>
              <a:t>Extra inzet om te voldoen aan toekomstige, strengere normen</a:t>
            </a:r>
          </a:p>
          <a:p>
            <a:r>
              <a:rPr lang="nl-NL" sz="4500" dirty="0">
                <a:latin typeface="Lucida Sans" panose="020B0602030504020204" pitchFamily="34" charset="0"/>
              </a:rPr>
              <a:t>Verkeersdoorstroming N203</a:t>
            </a:r>
          </a:p>
          <a:p>
            <a:pPr lvl="1">
              <a:lnSpc>
                <a:spcPct val="100000"/>
              </a:lnSpc>
            </a:pPr>
            <a:r>
              <a:rPr lang="nl-NL" sz="3600" dirty="0">
                <a:latin typeface="Lucida Sans" panose="020B0602030504020204" pitchFamily="34" charset="0"/>
              </a:rPr>
              <a:t>Betere doorstroming → lagere uitstoot van met name (NO</a:t>
            </a:r>
            <a:r>
              <a:rPr lang="nl-NL" sz="2400" dirty="0">
                <a:latin typeface="Lucida Sans" panose="020B0602030504020204" pitchFamily="34" charset="0"/>
              </a:rPr>
              <a:t>2</a:t>
            </a:r>
            <a:r>
              <a:rPr lang="nl-NL" sz="3600" dirty="0">
                <a:latin typeface="Lucida Sans" panose="020B0602030504020204" pitchFamily="34" charset="0"/>
              </a:rPr>
              <a:t>)</a:t>
            </a:r>
          </a:p>
          <a:p>
            <a:r>
              <a:rPr lang="nl-NL" sz="4500" dirty="0">
                <a:latin typeface="Lucida Sans" panose="020B0602030504020204" pitchFamily="34" charset="0"/>
              </a:rPr>
              <a:t>Aanvullende monitoring NO2 </a:t>
            </a:r>
          </a:p>
          <a:p>
            <a:pPr lvl="1">
              <a:lnSpc>
                <a:spcPct val="100000"/>
              </a:lnSpc>
            </a:pPr>
            <a:r>
              <a:rPr lang="nl-NL" sz="3600" dirty="0">
                <a:latin typeface="Lucida Sans" panose="020B0602030504020204" pitchFamily="34" charset="0"/>
              </a:rPr>
              <a:t>Inzet eenvoudige meetmethoden (</a:t>
            </a:r>
            <a:r>
              <a:rPr lang="nl-NL" sz="3600" dirty="0" err="1">
                <a:latin typeface="Lucida Sans" panose="020B0602030504020204" pitchFamily="34" charset="0"/>
              </a:rPr>
              <a:t>Palmes</a:t>
            </a:r>
            <a:r>
              <a:rPr lang="nl-NL" sz="3600" dirty="0">
                <a:latin typeface="Lucida Sans" panose="020B0602030504020204" pitchFamily="34" charset="0"/>
              </a:rPr>
              <a:t>-buisjes)</a:t>
            </a:r>
          </a:p>
          <a:p>
            <a:pPr lvl="1">
              <a:lnSpc>
                <a:spcPct val="100000"/>
              </a:lnSpc>
            </a:pPr>
            <a:r>
              <a:rPr lang="nl-NL" sz="3600" dirty="0">
                <a:latin typeface="Lucida Sans" panose="020B0602030504020204" pitchFamily="34" charset="0"/>
              </a:rPr>
              <a:t>Aansluiting bij bestaande initiatieven (Hollandse Luchten)</a:t>
            </a:r>
          </a:p>
          <a:p>
            <a:r>
              <a:rPr lang="nl-NL" sz="4500" dirty="0">
                <a:latin typeface="Lucida Sans" panose="020B0602030504020204" pitchFamily="34" charset="0"/>
              </a:rPr>
              <a:t>Ultrafijnstof (UFP)</a:t>
            </a:r>
          </a:p>
          <a:p>
            <a:pPr lvl="1">
              <a:lnSpc>
                <a:spcPct val="100000"/>
              </a:lnSpc>
            </a:pPr>
            <a:r>
              <a:rPr lang="nl-NL" sz="3600" dirty="0">
                <a:latin typeface="Lucida Sans" panose="020B0602030504020204" pitchFamily="34" charset="0"/>
              </a:rPr>
              <a:t>Niet bemeten, wel relevant</a:t>
            </a:r>
          </a:p>
          <a:p>
            <a:pPr lvl="1">
              <a:lnSpc>
                <a:spcPct val="100000"/>
              </a:lnSpc>
            </a:pPr>
            <a:r>
              <a:rPr lang="nl-NL" sz="3600" dirty="0">
                <a:latin typeface="Lucida Sans" panose="020B0602030504020204" pitchFamily="34" charset="0"/>
              </a:rPr>
              <a:t>Wettelijk kader, normen en handelingsperspectief ontbreekt</a:t>
            </a:r>
          </a:p>
          <a:p>
            <a:pPr lvl="1">
              <a:lnSpc>
                <a:spcPct val="100000"/>
              </a:lnSpc>
            </a:pPr>
            <a:r>
              <a:rPr lang="nl-NL" sz="3600" dirty="0">
                <a:latin typeface="Lucida Sans" panose="020B0602030504020204" pitchFamily="34" charset="0"/>
              </a:rPr>
              <a:t>Rol voor het Rijk en RIVM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2750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3A72D-4A4A-5EFB-3ED0-AC862CB4B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9F9017-5324-F303-E407-9A7B5494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37100"/>
            <a:ext cx="24384000" cy="2945630"/>
          </a:xfrm>
        </p:spPr>
        <p:txBody>
          <a:bodyPr>
            <a:normAutofit fontScale="90000"/>
          </a:bodyPr>
          <a:lstStyle/>
          <a:p>
            <a:r>
              <a:rPr lang="nl-NL" sz="6600" dirty="0"/>
              <a:t>Vragen of meer informatie?</a:t>
            </a:r>
            <a:br>
              <a:rPr lang="nl-NL" dirty="0"/>
            </a:br>
            <a:br>
              <a:rPr lang="nl-NL" dirty="0"/>
            </a:br>
            <a:r>
              <a:rPr lang="nl-NL" b="0" dirty="0"/>
              <a:t>Bezoek de </a:t>
            </a:r>
            <a:r>
              <a:rPr lang="nl-NL" b="0" dirty="0" err="1"/>
              <a:t>informatiestands</a:t>
            </a:r>
            <a:r>
              <a:rPr lang="nl-NL" b="0" dirty="0"/>
              <a:t> van: TNO • GGD • Hollandse Luchten • Leefbaarheidsmaatregelen N203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87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52636ED-BB45-228B-2E6E-40FDD99E1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Uitleg luchtkwaliteit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E5BFE3-42CC-4D7C-0CC3-A968195DBC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38276" y="3116742"/>
            <a:ext cx="11058526" cy="8785224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nl-NL"/>
          </a:p>
          <a:p>
            <a:pPr>
              <a:lnSpc>
                <a:spcPct val="100000"/>
              </a:lnSpc>
            </a:pPr>
            <a:r>
              <a:rPr lang="nl-NL" sz="2800"/>
              <a:t>Luchtkwaliteit is de mate waarin de lucht schoon of vervuild is.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nl-NL" sz="2400">
                <a:sym typeface="Wingdings" panose="05000000000000000000" pitchFamily="2" charset="2"/>
              </a:rPr>
              <a:t>Het wordt bepaald door de aanwezigheid van schadelijke stoffen (waaronder fijnstof en stikstofoxiden), afkomstig van bronnen (industrie, verkeer, etc.).</a:t>
            </a:r>
          </a:p>
          <a:p>
            <a:pPr marL="0" indent="0">
              <a:lnSpc>
                <a:spcPct val="100000"/>
              </a:lnSpc>
              <a:buNone/>
            </a:pPr>
            <a:endParaRPr lang="nl-NL" sz="280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nl-NL" sz="2800">
                <a:sym typeface="Wingdings" panose="05000000000000000000" pitchFamily="2" charset="2"/>
              </a:rPr>
              <a:t>De luchtkwaliteit in de woonomgeving hangt af van lokale bronnen en van lucht die van verderaf komt.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nl-NL" sz="2400">
                <a:sym typeface="Wingdings" panose="05000000000000000000" pitchFamily="2" charset="2"/>
              </a:rPr>
              <a:t>Luchtvervuiling wordt verplaatst door de wind.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nl-NL" sz="2400"/>
              <a:t>Bepaalde weersomstandigheden kunnen dus een slechte luchtkwaliteit in de hand werken.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nl-NL" sz="2800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E2BF2D-F117-1738-D710-88E5321217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3334" y="3161192"/>
            <a:ext cx="9777014" cy="649393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AC97AA-D601-C8F1-CD13-9FD950EDB51F}"/>
              </a:ext>
            </a:extLst>
          </p:cNvPr>
          <p:cNvSpPr txBox="1"/>
          <p:nvPr/>
        </p:nvSpPr>
        <p:spPr>
          <a:xfrm>
            <a:off x="13433336" y="9811214"/>
            <a:ext cx="6221690" cy="3959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377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nl-NL" sz="2102" i="1">
                <a:solidFill>
                  <a:srgbClr val="00030A"/>
                </a:solidFill>
                <a:latin typeface="FS Me Pro"/>
              </a:rPr>
              <a:t>Bron: RIVM</a:t>
            </a:r>
            <a:endParaRPr lang="en-GB" sz="2102" i="1">
              <a:solidFill>
                <a:srgbClr val="00030A"/>
              </a:solidFill>
              <a:latin typeface="FS Me Pro"/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2DD4F1A-E23C-E4BF-9A32-1F1DCEE854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43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E8B56-129D-42B0-A965-F9A400EB5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A7684C-16AB-20F7-C372-B0788A519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/>
              <a:t>Toetsing luchtkwaliteit - wettelijk</a:t>
            </a:r>
            <a:endParaRPr lang="en-GB" sz="560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67BF1F5-982B-9C33-F28A-D9EEC3BFF5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1F0E014-BABE-93E9-72E3-9E5AE2FDF600}"/>
              </a:ext>
            </a:extLst>
          </p:cNvPr>
          <p:cNvSpPr txBox="1">
            <a:spLocks/>
          </p:cNvSpPr>
          <p:nvPr/>
        </p:nvSpPr>
        <p:spPr>
          <a:xfrm>
            <a:off x="1438276" y="2178050"/>
            <a:ext cx="21502550" cy="8785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nl-NL" sz="2800"/>
          </a:p>
          <a:p>
            <a:pPr>
              <a:lnSpc>
                <a:spcPct val="100000"/>
              </a:lnSpc>
            </a:pPr>
            <a:r>
              <a:rPr lang="nl-NL" sz="2800"/>
              <a:t>Slechte luchtkwaliteit kan een negatief effect hebben op de gezondheid </a:t>
            </a:r>
            <a:r>
              <a:rPr lang="nl-NL" sz="2800">
                <a:sym typeface="Wingdings" panose="05000000000000000000" pitchFamily="2" charset="2"/>
              </a:rPr>
              <a:t> waarden afgesproken.</a:t>
            </a:r>
            <a:endParaRPr lang="nl-NL" sz="2800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nl-NL" sz="2400">
                <a:sym typeface="Wingdings" panose="05000000000000000000" pitchFamily="2" charset="2"/>
              </a:rPr>
              <a:t>EU = een wettelijke grenswaarde.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nl-NL" sz="2400">
                <a:sym typeface="Wingdings" panose="05000000000000000000" pitchFamily="2" charset="2"/>
              </a:rPr>
              <a:t>Per 2030 worden EU-normen verscherpt  dit wordt vooral voor PM</a:t>
            </a:r>
            <a:r>
              <a:rPr lang="nl-NL" sz="2400" baseline="-25000">
                <a:sym typeface="Wingdings" panose="05000000000000000000" pitchFamily="2" charset="2"/>
              </a:rPr>
              <a:t>2.5</a:t>
            </a:r>
            <a:r>
              <a:rPr lang="nl-NL" sz="2400">
                <a:sym typeface="Wingdings" panose="05000000000000000000" pitchFamily="2" charset="2"/>
              </a:rPr>
              <a:t> een uitdaging.</a:t>
            </a:r>
          </a:p>
          <a:p>
            <a:endParaRPr lang="nl-NL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graphicFrame>
        <p:nvGraphicFramePr>
          <p:cNvPr id="16" name="Table 5">
            <a:extLst>
              <a:ext uri="{FF2B5EF4-FFF2-40B4-BE49-F238E27FC236}">
                <a16:creationId xmlns:a16="http://schemas.microsoft.com/office/drawing/2014/main" id="{E00BD851-C835-51B3-9959-60F56B644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588485"/>
              </p:ext>
            </p:extLst>
          </p:nvPr>
        </p:nvGraphicFramePr>
        <p:xfrm>
          <a:off x="1632856" y="5440170"/>
          <a:ext cx="18547906" cy="542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4269">
                  <a:extLst>
                    <a:ext uri="{9D8B030D-6E8A-4147-A177-3AD203B41FA5}">
                      <a16:colId xmlns:a16="http://schemas.microsoft.com/office/drawing/2014/main" val="15482394"/>
                    </a:ext>
                  </a:extLst>
                </a:gridCol>
                <a:gridCol w="1729684">
                  <a:extLst>
                    <a:ext uri="{9D8B030D-6E8A-4147-A177-3AD203B41FA5}">
                      <a16:colId xmlns:a16="http://schemas.microsoft.com/office/drawing/2014/main" val="2725484556"/>
                    </a:ext>
                  </a:extLst>
                </a:gridCol>
                <a:gridCol w="942316">
                  <a:extLst>
                    <a:ext uri="{9D8B030D-6E8A-4147-A177-3AD203B41FA5}">
                      <a16:colId xmlns:a16="http://schemas.microsoft.com/office/drawing/2014/main" val="4169364124"/>
                    </a:ext>
                  </a:extLst>
                </a:gridCol>
                <a:gridCol w="976749">
                  <a:extLst>
                    <a:ext uri="{9D8B030D-6E8A-4147-A177-3AD203B41FA5}">
                      <a16:colId xmlns:a16="http://schemas.microsoft.com/office/drawing/2014/main" val="1177672797"/>
                    </a:ext>
                  </a:extLst>
                </a:gridCol>
                <a:gridCol w="813766">
                  <a:extLst>
                    <a:ext uri="{9D8B030D-6E8A-4147-A177-3AD203B41FA5}">
                      <a16:colId xmlns:a16="http://schemas.microsoft.com/office/drawing/2014/main" val="4259078981"/>
                    </a:ext>
                  </a:extLst>
                </a:gridCol>
                <a:gridCol w="2277169">
                  <a:extLst>
                    <a:ext uri="{9D8B030D-6E8A-4147-A177-3AD203B41FA5}">
                      <a16:colId xmlns:a16="http://schemas.microsoft.com/office/drawing/2014/main" val="2492357210"/>
                    </a:ext>
                  </a:extLst>
                </a:gridCol>
              </a:tblGrid>
              <a:tr h="600243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Waarde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endParaRPr lang="nl-NL" sz="2400"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Middelings-tijdschaal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endParaRPr lang="nl-NL" sz="2400"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PM</a:t>
                      </a:r>
                      <a:r>
                        <a:rPr lang="nl-NL" sz="2400" baseline="-25000">
                          <a:effectLst/>
                        </a:rPr>
                        <a:t>2.5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[µg m</a:t>
                      </a:r>
                      <a:r>
                        <a:rPr lang="nl-NL" sz="2400" baseline="30000">
                          <a:effectLst/>
                          <a:latin typeface="FS Me Pro Light" panose="02000506030000020004" pitchFamily="50" charset="0"/>
                        </a:rPr>
                        <a:t>-3</a:t>
                      </a: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PM</a:t>
                      </a:r>
                      <a:r>
                        <a:rPr lang="nl-NL" sz="2400" baseline="-25000">
                          <a:effectLst/>
                        </a:rPr>
                        <a:t>10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[µg m</a:t>
                      </a:r>
                      <a:r>
                        <a:rPr lang="nl-NL" sz="2400" baseline="30000">
                          <a:effectLst/>
                          <a:latin typeface="FS Me Pro Light" panose="02000506030000020004" pitchFamily="50" charset="0"/>
                        </a:rPr>
                        <a:t>-3</a:t>
                      </a: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NO</a:t>
                      </a:r>
                      <a:r>
                        <a:rPr lang="nl-NL" sz="2400" baseline="-25000"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[µg m</a:t>
                      </a:r>
                      <a:r>
                        <a:rPr lang="nl-NL" sz="2400" baseline="30000">
                          <a:effectLst/>
                          <a:latin typeface="FS Me Pro Light" panose="02000506030000020004" pitchFamily="50" charset="0"/>
                        </a:rPr>
                        <a:t>-3</a:t>
                      </a: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Aantal overschrijding toegestaan</a:t>
                      </a:r>
                      <a:endParaRPr lang="nl-NL" sz="2400"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1923323371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Huidige EU-grenswaarde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Jaar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1828306524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EU-grenswaarde 2030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Jaar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10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20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20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-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765691839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Huidige EU-grenswaarde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Dag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buNone/>
                      </a:pP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buNone/>
                      </a:pP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3414628209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EU-grenswaarde 2030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Dag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25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45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50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18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3566445122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Huidige EU-grenswaarde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Uur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3755585078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EU-grenswaarde 2030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Uur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200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nl-NL" sz="2400">
                        <a:solidFill>
                          <a:srgbClr val="00B050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3376654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89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3F552-C371-3D3C-D5EB-EDDCFE349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BA6763-BE5C-9375-A21E-02025927F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/>
              <a:t>Toetsing luchtkwaliteit</a:t>
            </a:r>
            <a:endParaRPr lang="en-GB" sz="560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51B54F6-B463-5FC8-5E69-980E6E88E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8479A98-EF07-7D87-8273-93A89F080E98}"/>
              </a:ext>
            </a:extLst>
          </p:cNvPr>
          <p:cNvSpPr txBox="1">
            <a:spLocks/>
          </p:cNvSpPr>
          <p:nvPr/>
        </p:nvSpPr>
        <p:spPr>
          <a:xfrm>
            <a:off x="1438276" y="2178050"/>
            <a:ext cx="21502550" cy="8785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nl-NL" sz="2800"/>
          </a:p>
          <a:p>
            <a:pPr>
              <a:lnSpc>
                <a:spcPct val="100000"/>
              </a:lnSpc>
            </a:pPr>
            <a:r>
              <a:rPr lang="nl-NL" sz="2800"/>
              <a:t>Slechte luchtkwaliteit kan een negatief effect hebben op de gezondheid </a:t>
            </a:r>
            <a:r>
              <a:rPr lang="nl-NL" sz="2800">
                <a:sym typeface="Wingdings" panose="05000000000000000000" pitchFamily="2" charset="2"/>
              </a:rPr>
              <a:t> waarden afgesproken.</a:t>
            </a:r>
            <a:endParaRPr lang="nl-NL" sz="2800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nl-NL" sz="2400">
                <a:sym typeface="Wingdings" panose="05000000000000000000" pitchFamily="2" charset="2"/>
              </a:rPr>
              <a:t>WHO = een advieswaarde.</a:t>
            </a:r>
          </a:p>
          <a:p>
            <a:pPr marL="0" indent="0"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graphicFrame>
        <p:nvGraphicFramePr>
          <p:cNvPr id="16" name="Table 5">
            <a:extLst>
              <a:ext uri="{FF2B5EF4-FFF2-40B4-BE49-F238E27FC236}">
                <a16:creationId xmlns:a16="http://schemas.microsoft.com/office/drawing/2014/main" id="{0B4D955C-FB17-212D-DB2C-7CA17AA51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902277"/>
              </p:ext>
            </p:extLst>
          </p:nvPr>
        </p:nvGraphicFramePr>
        <p:xfrm>
          <a:off x="1632856" y="5440170"/>
          <a:ext cx="18547906" cy="2609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4269">
                  <a:extLst>
                    <a:ext uri="{9D8B030D-6E8A-4147-A177-3AD203B41FA5}">
                      <a16:colId xmlns:a16="http://schemas.microsoft.com/office/drawing/2014/main" val="15482394"/>
                    </a:ext>
                  </a:extLst>
                </a:gridCol>
                <a:gridCol w="1729684">
                  <a:extLst>
                    <a:ext uri="{9D8B030D-6E8A-4147-A177-3AD203B41FA5}">
                      <a16:colId xmlns:a16="http://schemas.microsoft.com/office/drawing/2014/main" val="2725484556"/>
                    </a:ext>
                  </a:extLst>
                </a:gridCol>
                <a:gridCol w="942316">
                  <a:extLst>
                    <a:ext uri="{9D8B030D-6E8A-4147-A177-3AD203B41FA5}">
                      <a16:colId xmlns:a16="http://schemas.microsoft.com/office/drawing/2014/main" val="4169364124"/>
                    </a:ext>
                  </a:extLst>
                </a:gridCol>
                <a:gridCol w="976749">
                  <a:extLst>
                    <a:ext uri="{9D8B030D-6E8A-4147-A177-3AD203B41FA5}">
                      <a16:colId xmlns:a16="http://schemas.microsoft.com/office/drawing/2014/main" val="1177672797"/>
                    </a:ext>
                  </a:extLst>
                </a:gridCol>
                <a:gridCol w="813766">
                  <a:extLst>
                    <a:ext uri="{9D8B030D-6E8A-4147-A177-3AD203B41FA5}">
                      <a16:colId xmlns:a16="http://schemas.microsoft.com/office/drawing/2014/main" val="4259078981"/>
                    </a:ext>
                  </a:extLst>
                </a:gridCol>
                <a:gridCol w="2277169">
                  <a:extLst>
                    <a:ext uri="{9D8B030D-6E8A-4147-A177-3AD203B41FA5}">
                      <a16:colId xmlns:a16="http://schemas.microsoft.com/office/drawing/2014/main" val="2492357210"/>
                    </a:ext>
                  </a:extLst>
                </a:gridCol>
              </a:tblGrid>
              <a:tr h="600243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Waarde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endParaRPr lang="nl-NL" sz="2400"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Middelings-tijdschaal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endParaRPr lang="nl-NL" sz="2400"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PM2.5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[µg m</a:t>
                      </a:r>
                      <a:r>
                        <a:rPr lang="nl-NL" sz="2400" baseline="30000">
                          <a:effectLst/>
                          <a:latin typeface="FS Me Pro Light" panose="02000506030000020004" pitchFamily="50" charset="0"/>
                        </a:rPr>
                        <a:t>-3</a:t>
                      </a: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PM10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[µg m</a:t>
                      </a:r>
                      <a:r>
                        <a:rPr lang="nl-NL" sz="2400" baseline="30000">
                          <a:effectLst/>
                          <a:latin typeface="FS Me Pro Light" panose="02000506030000020004" pitchFamily="50" charset="0"/>
                        </a:rPr>
                        <a:t>-3</a:t>
                      </a: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NO</a:t>
                      </a:r>
                      <a:r>
                        <a:rPr lang="nl-NL" sz="2400" baseline="-25000"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[µg m</a:t>
                      </a:r>
                      <a:r>
                        <a:rPr lang="nl-NL" sz="2400" baseline="30000">
                          <a:effectLst/>
                          <a:latin typeface="FS Me Pro Light" panose="02000506030000020004" pitchFamily="50" charset="0"/>
                        </a:rPr>
                        <a:t>-3</a:t>
                      </a:r>
                      <a:r>
                        <a:rPr lang="nl-NL" sz="2400">
                          <a:effectLst/>
                          <a:latin typeface="FS Me Pro Light" panose="02000506030000020004" pitchFamily="50" charset="0"/>
                        </a:rPr>
                        <a:t>]</a:t>
                      </a: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effectLst/>
                        </a:rPr>
                        <a:t>Aantal overschrijding toegestaan</a:t>
                      </a:r>
                      <a:endParaRPr lang="nl-NL" sz="2400"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1923323371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WHO-advies 2021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Jaar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1820360467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bg1"/>
                          </a:solidFill>
                          <a:effectLst/>
                        </a:rPr>
                        <a:t>WHO-advies 2021</a:t>
                      </a:r>
                      <a:endParaRPr lang="nl-NL" sz="2400">
                        <a:solidFill>
                          <a:schemeClr val="bg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Dag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buNone/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nl-NL" sz="2400">
                        <a:solidFill>
                          <a:schemeClr val="tx1"/>
                        </a:solidFill>
                        <a:effectLst/>
                        <a:latin typeface="FS Me Pro Light" panose="02000506030000020004" pitchFamily="50" charset="0"/>
                      </a:endParaRPr>
                    </a:p>
                  </a:txBody>
                  <a:tcPr marL="53975" marR="36195" marT="36195" marB="36195" anchor="ctr"/>
                </a:tc>
                <a:extLst>
                  <a:ext uri="{0D108BD9-81ED-4DB2-BD59-A6C34878D82A}">
                    <a16:rowId xmlns:a16="http://schemas.microsoft.com/office/drawing/2014/main" val="2997225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09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DBF14-02BD-EDF6-8BA1-727B3775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33EEBA-7D87-7725-43B7-2B2B55027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570" y="6637726"/>
            <a:ext cx="6822106" cy="587767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380DC09-1C5B-9C8B-B07D-07611BE4D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Meetaanpak N203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69A380-A854-DA16-21EE-DCADE871F0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38276" y="2792362"/>
            <a:ext cx="11058526" cy="910960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b="1">
                <a:solidFill>
                  <a:schemeClr val="accent1"/>
                </a:solidFill>
              </a:rPr>
              <a:t>Vast meetpunt</a:t>
            </a:r>
          </a:p>
          <a:p>
            <a:pPr>
              <a:lnSpc>
                <a:spcPct val="100000"/>
              </a:lnSpc>
            </a:pPr>
            <a:r>
              <a:rPr lang="nl-NL" sz="2400"/>
              <a:t>Fijnstof (PM</a:t>
            </a:r>
            <a:r>
              <a:rPr lang="nl-NL" sz="2400" baseline="-25000"/>
              <a:t>2.5 </a:t>
            </a:r>
            <a:r>
              <a:rPr lang="nl-NL" sz="2400"/>
              <a:t>en PM</a:t>
            </a:r>
            <a:r>
              <a:rPr lang="nl-NL" sz="2400" baseline="-25000"/>
              <a:t>10 </a:t>
            </a:r>
            <a:r>
              <a:rPr lang="nl-NL" sz="2400"/>
              <a:t>) en </a:t>
            </a:r>
            <a:r>
              <a:rPr lang="nl-NL" sz="2400" err="1"/>
              <a:t>stifstofdioxide</a:t>
            </a:r>
            <a:r>
              <a:rPr lang="nl-NL" sz="2400"/>
              <a:t> (NO</a:t>
            </a:r>
            <a:r>
              <a:rPr lang="nl-NL" sz="2400" baseline="-25000"/>
              <a:t>2</a:t>
            </a:r>
            <a:r>
              <a:rPr lang="nl-NL" sz="2400"/>
              <a:t>) gemeten nabij N203 Krommenie-Assendelft.</a:t>
            </a:r>
          </a:p>
          <a:p>
            <a:pPr>
              <a:lnSpc>
                <a:spcPct val="100000"/>
              </a:lnSpc>
            </a:pPr>
            <a:r>
              <a:rPr lang="nl-NL" sz="2400"/>
              <a:t>Gestart op 18 november 2024 en met verlenging meettijd geëindigd op 24 februari 2026 (geheel kalenderjaar 2025).</a:t>
            </a:r>
          </a:p>
          <a:p>
            <a:pPr>
              <a:lnSpc>
                <a:spcPct val="100000"/>
              </a:lnSpc>
            </a:pPr>
            <a:r>
              <a:rPr lang="nl-NL" sz="2400">
                <a:sym typeface="Wingdings" panose="05000000000000000000" pitchFamily="2" charset="2"/>
              </a:rPr>
              <a:t>Meetconcentraties indicatief vergeleken met grenswaarden.</a:t>
            </a:r>
          </a:p>
          <a:p>
            <a:pPr marL="0" indent="0">
              <a:lnSpc>
                <a:spcPct val="100000"/>
              </a:lnSpc>
              <a:buNone/>
            </a:pPr>
            <a:endParaRPr lang="nl-NL" sz="2800">
              <a:sym typeface="Wingdings" panose="05000000000000000000" pitchFamily="2" charset="2"/>
            </a:endParaRPr>
          </a:p>
          <a:p>
            <a:pPr marL="355600" lvl="1" indent="0">
              <a:buNone/>
            </a:pPr>
            <a:endParaRPr lang="nl-NL" sz="2800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DC4465-228D-9D64-ED3F-4B3C5C81B761}"/>
              </a:ext>
            </a:extLst>
          </p:cNvPr>
          <p:cNvSpPr txBox="1"/>
          <p:nvPr/>
        </p:nvSpPr>
        <p:spPr>
          <a:xfrm>
            <a:off x="13411564" y="7904498"/>
            <a:ext cx="6221690" cy="3959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377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2102" i="1">
              <a:solidFill>
                <a:srgbClr val="00030A"/>
              </a:solidFill>
              <a:latin typeface="FS Me Pro"/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478FDFD-43BE-E60A-26FC-616853AF51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EDC5C4-50F5-99DB-55A1-60114517B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276" y="7509354"/>
            <a:ext cx="10478962" cy="4134426"/>
          </a:xfrm>
          <a:prstGeom prst="rect">
            <a:avLst/>
          </a:prstGeom>
        </p:spPr>
      </p:pic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2E9B3A77-E487-60B2-0A6F-FF5697DD53D8}"/>
              </a:ext>
            </a:extLst>
          </p:cNvPr>
          <p:cNvCxnSpPr>
            <a:cxnSpLocks/>
          </p:cNvCxnSpPr>
          <p:nvPr/>
        </p:nvCxnSpPr>
        <p:spPr>
          <a:xfrm>
            <a:off x="12624620" y="2792362"/>
            <a:ext cx="0" cy="9723042"/>
          </a:xfrm>
          <a:prstGeom prst="line">
            <a:avLst/>
          </a:prstGeom>
          <a:ln w="127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21FF9E1-9545-EC98-03B8-E4A1CF0492D3}"/>
              </a:ext>
            </a:extLst>
          </p:cNvPr>
          <p:cNvSpPr txBox="1">
            <a:spLocks/>
          </p:cNvSpPr>
          <p:nvPr/>
        </p:nvSpPr>
        <p:spPr>
          <a:xfrm>
            <a:off x="13146094" y="2792362"/>
            <a:ext cx="11058526" cy="9296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nl-NL" b="1">
                <a:solidFill>
                  <a:schemeClr val="accent1"/>
                </a:solidFill>
              </a:rPr>
              <a:t>Tijdelijke metingen</a:t>
            </a:r>
          </a:p>
          <a:p>
            <a:pPr>
              <a:lnSpc>
                <a:spcPct val="100000"/>
              </a:lnSpc>
            </a:pPr>
            <a:r>
              <a:rPr lang="nl-NL" sz="2400"/>
              <a:t>Twee extra meetpunten bijgeplaatst, boven en benedenwinds van N203 (uitgaande van zuidwestenwind).</a:t>
            </a:r>
          </a:p>
          <a:p>
            <a:pPr>
              <a:lnSpc>
                <a:spcPct val="100000"/>
              </a:lnSpc>
            </a:pPr>
            <a:r>
              <a:rPr lang="nl-NL" sz="2400"/>
              <a:t>Van half april tot half juli 2025.</a:t>
            </a:r>
          </a:p>
          <a:p>
            <a:pPr>
              <a:lnSpc>
                <a:spcPct val="100000"/>
              </a:lnSpc>
            </a:pPr>
            <a:r>
              <a:rPr lang="nl-NL" sz="2400">
                <a:sym typeface="Wingdings" panose="05000000000000000000" pitchFamily="2" charset="2"/>
              </a:rPr>
              <a:t>Ingezoomd op bijdrage van de N203 op de lokale luchtkwaliteit.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 sz="2800">
              <a:sym typeface="Wingdings" panose="05000000000000000000" pitchFamily="2" charset="2"/>
            </a:endParaRPr>
          </a:p>
          <a:p>
            <a:pPr marL="355600" lvl="1" indent="0">
              <a:buFont typeface="Arial" panose="020B0604020202020204" pitchFamily="34" charset="0"/>
              <a:buNone/>
            </a:pPr>
            <a:endParaRPr lang="nl-NL" sz="2800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7AC5F81-7C7A-5128-A911-86C7D77F02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8724" y="6285944"/>
            <a:ext cx="2685972" cy="201448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F3B1D8C-F626-2952-262E-C1BF9E84FE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436" y="9187402"/>
            <a:ext cx="2685972" cy="201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1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03885-03ED-B3B2-65F8-1F114BB25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229F9C-E09C-9EF8-BEE4-0419FC735296}"/>
              </a:ext>
            </a:extLst>
          </p:cNvPr>
          <p:cNvSpPr txBox="1"/>
          <p:nvPr/>
        </p:nvSpPr>
        <p:spPr>
          <a:xfrm>
            <a:off x="6471138" y="1150033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sz="3200"/>
          </a:p>
        </p:txBody>
      </p:sp>
      <p:sp>
        <p:nvSpPr>
          <p:cNvPr id="14" name="Titel 38">
            <a:extLst>
              <a:ext uri="{FF2B5EF4-FFF2-40B4-BE49-F238E27FC236}">
                <a16:creationId xmlns:a16="http://schemas.microsoft.com/office/drawing/2014/main" id="{8789C605-C30D-13F1-CB74-BFE9D9E28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80" y="1572306"/>
            <a:ext cx="12112832" cy="6226958"/>
          </a:xfrm>
        </p:spPr>
        <p:txBody>
          <a:bodyPr/>
          <a:lstStyle/>
          <a:p>
            <a:r>
              <a:rPr lang="en-GB" sz="6400" err="1"/>
              <a:t>Resultaten</a:t>
            </a:r>
            <a:br>
              <a:rPr lang="en-GB" sz="6400"/>
            </a:br>
            <a:r>
              <a:rPr lang="en-GB" sz="6400" err="1"/>
              <a:t>metingen</a:t>
            </a:r>
            <a:br>
              <a:rPr lang="en-GB" sz="7200"/>
            </a:br>
            <a:endParaRPr lang="en-GB" sz="7200"/>
          </a:p>
        </p:txBody>
      </p:sp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E0EAA80-BCC1-FC79-36FC-5BDB80C34A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756" y="12176568"/>
            <a:ext cx="3858414" cy="11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5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A57A7-66E8-F462-9D7B-E222CFB78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0E6E839-D850-0AB9-E13F-0D7D52E20800}"/>
              </a:ext>
            </a:extLst>
          </p:cNvPr>
          <p:cNvSpPr txBox="1">
            <a:spLocks/>
          </p:cNvSpPr>
          <p:nvPr/>
        </p:nvSpPr>
        <p:spPr>
          <a:xfrm>
            <a:off x="2694040" y="3702274"/>
            <a:ext cx="18268332" cy="7840798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2730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600" b="1" kern="1200" cap="none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54013" indent="-354013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6575" indent="-268288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+mj-lt"/>
              <a:buAutoNum type="alphaLcPeriod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nl-NL">
              <a:sym typeface="Wingdings" panose="05000000000000000000" pitchFamily="2" charset="2"/>
            </a:endParaRPr>
          </a:p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AF247A4-6366-5BD2-C89C-572C5CD4F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5600" b="1"/>
              <a:t>Fijnstof (1)</a:t>
            </a:r>
            <a:br>
              <a:rPr lang="nl-NL" sz="5600" b="1"/>
            </a:br>
            <a:br>
              <a:rPr lang="nl-NL" sz="2800" b="1">
                <a:latin typeface="+mn-lt"/>
              </a:rPr>
            </a:br>
            <a:r>
              <a:rPr lang="nl-NL" sz="2800" err="1">
                <a:latin typeface="+mn-lt"/>
              </a:rPr>
              <a:t>Uurlijkse</a:t>
            </a:r>
            <a:r>
              <a:rPr lang="nl-NL" sz="2800" b="0">
                <a:latin typeface="+mn-lt"/>
              </a:rPr>
              <a:t> concentraties PM</a:t>
            </a:r>
            <a:r>
              <a:rPr lang="nl-NL" sz="2800" b="0" baseline="-25000">
                <a:latin typeface="+mn-lt"/>
              </a:rPr>
              <a:t>2.5 </a:t>
            </a:r>
            <a:r>
              <a:rPr lang="nl-NL" sz="2800" b="0">
                <a:latin typeface="+mn-lt"/>
              </a:rPr>
              <a:t>en PM</a:t>
            </a:r>
            <a:r>
              <a:rPr lang="nl-NL" sz="2800" b="0" baseline="-25000">
                <a:latin typeface="+mn-lt"/>
              </a:rPr>
              <a:t>10 </a:t>
            </a:r>
            <a:r>
              <a:rPr lang="nl-NL" sz="2800" b="0">
                <a:latin typeface="+mn-lt"/>
              </a:rPr>
              <a:t>in meetperiode bij de </a:t>
            </a:r>
            <a:r>
              <a:rPr lang="nl-NL" sz="2800">
                <a:latin typeface="+mn-lt"/>
              </a:rPr>
              <a:t>vaste meetlocatie</a:t>
            </a:r>
            <a:r>
              <a:rPr lang="nl-NL" sz="2800" b="0">
                <a:latin typeface="+mn-lt"/>
              </a:rPr>
              <a:t>.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73BE26B-3CAC-4EAB-7AEF-F8889C9AB8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8276" y="644052"/>
            <a:ext cx="4346410" cy="524348"/>
          </a:xfrm>
        </p:spPr>
        <p:txBody>
          <a:bodyPr/>
          <a:lstStyle/>
          <a:p>
            <a:r>
              <a:rPr lang="nl-NL"/>
              <a:t>Luchtkwaliteitsmetingen N203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41730B-9C7D-C680-8194-978B073DA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60" y="3291840"/>
            <a:ext cx="21957480" cy="878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6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Waax Medium"/>
        <a:ea typeface="Waax Medium"/>
        <a:cs typeface="Waax Medium"/>
      </a:majorFont>
      <a:minorFont>
        <a:latin typeface="Waax Medium"/>
        <a:ea typeface="Waax Medium"/>
        <a:cs typeface="Waax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Waax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aax-Regular"/>
            <a:ea typeface="Maax-Regular"/>
            <a:cs typeface="Maax-Regular"/>
            <a:sym typeface="Maax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NO Template-set">
  <a:themeElements>
    <a:clrScheme name="TNO Kleuren">
      <a:dk1>
        <a:srgbClr val="00030A"/>
      </a:dk1>
      <a:lt1>
        <a:sysClr val="window" lastClr="FFFFFF"/>
      </a:lt1>
      <a:dk2>
        <a:srgbClr val="000000"/>
      </a:dk2>
      <a:lt2>
        <a:srgbClr val="F0F3FA"/>
      </a:lt2>
      <a:accent1>
        <a:srgbClr val="123EB7"/>
      </a:accent1>
      <a:accent2>
        <a:srgbClr val="002484"/>
      </a:accent2>
      <a:accent3>
        <a:srgbClr val="F0F3FA"/>
      </a:accent3>
      <a:accent4>
        <a:srgbClr val="3369FF"/>
      </a:accent4>
      <a:accent5>
        <a:srgbClr val="F57118"/>
      </a:accent5>
      <a:accent6>
        <a:srgbClr val="F0F0F0"/>
      </a:accent6>
      <a:hlink>
        <a:srgbClr val="123EB7"/>
      </a:hlink>
      <a:folHlink>
        <a:srgbClr val="F0F0F0"/>
      </a:folHlink>
    </a:clrScheme>
    <a:fontScheme name="Aangepast 5">
      <a:majorFont>
        <a:latin typeface="PP Object Sans Heavy"/>
        <a:ea typeface=""/>
        <a:cs typeface=""/>
      </a:majorFont>
      <a:minorFont>
        <a:latin typeface="FS Me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emeente Amsterdam">
  <a:themeElements>
    <a:clrScheme name="Kleurenschema Gemeente Amsterdam">
      <a:dk1>
        <a:srgbClr val="000000"/>
      </a:dk1>
      <a:lt1>
        <a:srgbClr val="FFFFFF"/>
      </a:lt1>
      <a:dk2>
        <a:srgbClr val="000000"/>
      </a:dk2>
      <a:lt2>
        <a:srgbClr val="BEBEBE"/>
      </a:lt2>
      <a:accent1>
        <a:srgbClr val="FF0000"/>
      </a:accent1>
      <a:accent2>
        <a:srgbClr val="FF9100"/>
      </a:accent2>
      <a:accent3>
        <a:srgbClr val="FFE600"/>
      </a:accent3>
      <a:accent4>
        <a:srgbClr val="00A0E6"/>
      </a:accent4>
      <a:accent5>
        <a:srgbClr val="00A03C"/>
      </a:accent5>
      <a:accent6>
        <a:srgbClr val="E60082"/>
      </a:accent6>
      <a:hlink>
        <a:srgbClr val="000000"/>
      </a:hlink>
      <a:folHlink>
        <a:srgbClr val="000000"/>
      </a:folHlink>
    </a:clrScheme>
    <a:fontScheme name="Lettertype Gemeente Amsterdam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Aangepast 6">
      <a:dk1>
        <a:srgbClr val="000000"/>
      </a:dk1>
      <a:lt1>
        <a:srgbClr val="FFFFFF"/>
      </a:lt1>
      <a:dk2>
        <a:srgbClr val="2891E1"/>
      </a:dk2>
      <a:lt2>
        <a:srgbClr val="E7E6E6"/>
      </a:lt2>
      <a:accent1>
        <a:srgbClr val="2891E1"/>
      </a:accent1>
      <a:accent2>
        <a:srgbClr val="FAAF00"/>
      </a:accent2>
      <a:accent3>
        <a:srgbClr val="00325F"/>
      </a:accent3>
      <a:accent4>
        <a:srgbClr val="CACACA"/>
      </a:accent4>
      <a:accent5>
        <a:srgbClr val="931795"/>
      </a:accent5>
      <a:accent6>
        <a:srgbClr val="50CF30"/>
      </a:accent6>
      <a:hlink>
        <a:srgbClr val="E61432"/>
      </a:hlink>
      <a:folHlink>
        <a:srgbClr val="8F143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Waax Medium"/>
        <a:ea typeface="Waax Medium"/>
        <a:cs typeface="Waax Medium"/>
      </a:majorFont>
      <a:minorFont>
        <a:latin typeface="Waax Medium"/>
        <a:ea typeface="Waax Medium"/>
        <a:cs typeface="Waax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Waax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aax-Regular"/>
            <a:ea typeface="Maax-Regular"/>
            <a:cs typeface="Maax-Regular"/>
            <a:sym typeface="Maax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Metadata/LabelInfo.xml><?xml version="1.0" encoding="utf-8"?>
<clbl:labelList xmlns:clbl="http://schemas.microsoft.com/office/2020/mipLabelMetadata">
  <clbl:label id="{5b4b5705-b4ff-46b5-8261-fc5f5f46f4b9}" enabled="1" method="Standard" siteId="{49f943ef-3ce2-42d2-b529-ea37741a617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1342</Words>
  <Application>Microsoft Office PowerPoint</Application>
  <PresentationFormat>Aangepast</PresentationFormat>
  <Paragraphs>310</Paragraphs>
  <Slides>34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18</vt:i4>
      </vt:variant>
      <vt:variant>
        <vt:lpstr>Thema</vt:lpstr>
      </vt:variant>
      <vt:variant>
        <vt:i4>4</vt:i4>
      </vt:variant>
      <vt:variant>
        <vt:lpstr>Diatitels</vt:lpstr>
      </vt:variant>
      <vt:variant>
        <vt:i4>34</vt:i4>
      </vt:variant>
    </vt:vector>
  </HeadingPairs>
  <TitlesOfParts>
    <vt:vector size="56" baseType="lpstr">
      <vt:lpstr>Arial</vt:lpstr>
      <vt:lpstr>Calibri</vt:lpstr>
      <vt:lpstr>Corbel</vt:lpstr>
      <vt:lpstr>Courier New</vt:lpstr>
      <vt:lpstr>FontAwesome</vt:lpstr>
      <vt:lpstr>FS Me Pro</vt:lpstr>
      <vt:lpstr>FS Me Pro Light</vt:lpstr>
      <vt:lpstr>Helvetica</vt:lpstr>
      <vt:lpstr>Lucida Sans</vt:lpstr>
      <vt:lpstr>Lucida Sans Regular</vt:lpstr>
      <vt:lpstr>Maax Medium</vt:lpstr>
      <vt:lpstr>Maax-Regular</vt:lpstr>
      <vt:lpstr>PP Object Sans</vt:lpstr>
      <vt:lpstr>PP Object Sans Heavy</vt:lpstr>
      <vt:lpstr>Segoe UI</vt:lpstr>
      <vt:lpstr>Times New Roman</vt:lpstr>
      <vt:lpstr>Waax Medium</vt:lpstr>
      <vt:lpstr>Wingdings</vt:lpstr>
      <vt:lpstr>White</vt:lpstr>
      <vt:lpstr>TNO Template-set</vt:lpstr>
      <vt:lpstr>Gemeente Amsterdam</vt:lpstr>
      <vt:lpstr>Office-thema</vt:lpstr>
      <vt:lpstr>Luchtkwaliteit langs de N203</vt:lpstr>
      <vt:lpstr>Luchtkwaliteitsmetingen  langs de N203 in Krommenie  Eindpresentatie </vt:lpstr>
      <vt:lpstr>Opbouw</vt:lpstr>
      <vt:lpstr>Uitleg luchtkwaliteit</vt:lpstr>
      <vt:lpstr>Toetsing luchtkwaliteit - wettelijk</vt:lpstr>
      <vt:lpstr>Toetsing luchtkwaliteit</vt:lpstr>
      <vt:lpstr>Meetaanpak N203</vt:lpstr>
      <vt:lpstr>Resultaten metingen </vt:lpstr>
      <vt:lpstr>Fijnstof (1)  Uurlijkse concentraties PM2.5 en PM10 in meetperiode bij de vaste meetlocatie. </vt:lpstr>
      <vt:lpstr>Fijnstof (2)  Uurlijkse concentratie PM2.5 bij de vaste meetlocatie en de twee extra meetpunten. </vt:lpstr>
      <vt:lpstr>Fijnstof (3)  Gemiddelde concentraties PM2.5 en PM10 bij de vaste meetlocatie en de twee extra meetpunten bij overwegend zuidenwind. </vt:lpstr>
      <vt:lpstr>Stikstofdioxide (1)  Uurlijkse concentraties NO2 in meetperiode bij de vaste meetlocatie. </vt:lpstr>
      <vt:lpstr>Stikstofdioxide (2)  Uurlijkse concentratie NO2 bij de vaste meetlocatie en de twee extra meetpunten. </vt:lpstr>
      <vt:lpstr>Stikstofdioxide (3)  Gemiddelde concentratie NO2 bij de vaste meetlocatie en de twee extra meetpunten. Voor alle data en bij overwegend zuidenwind. </vt:lpstr>
      <vt:lpstr>Conclusies en aanbevelingen </vt:lpstr>
      <vt:lpstr>Conclusies</vt:lpstr>
      <vt:lpstr>Aanbevelingen</vt:lpstr>
      <vt:lpstr>PowerPoint-presentatie</vt:lpstr>
      <vt:lpstr>Luchtkwaliteit &amp; Gezondheid</vt:lpstr>
      <vt:lpstr>Luchtvervuiling</vt:lpstr>
      <vt:lpstr>Ziektelast</vt:lpstr>
      <vt:lpstr>PowerPoint-presentatie</vt:lpstr>
      <vt:lpstr>Fijn stof en ultrafijn stof</vt:lpstr>
      <vt:lpstr>Fijn stof is niet 1 stof</vt:lpstr>
      <vt:lpstr>Stikstofdioxide NO2</vt:lpstr>
      <vt:lpstr>PowerPoint-presentatie</vt:lpstr>
      <vt:lpstr>PowerPoint-presentatie</vt:lpstr>
      <vt:lpstr>Wat zijn Palmes metingen?</vt:lpstr>
      <vt:lpstr>Trends in NO2</vt:lpstr>
      <vt:lpstr>PowerPoint-presentatie</vt:lpstr>
      <vt:lpstr>PowerPoint-presentatie</vt:lpstr>
      <vt:lpstr>PowerPoint-presentatie</vt:lpstr>
      <vt:lpstr>Aanbevelingen en suggesties</vt:lpstr>
      <vt:lpstr>Vragen of meer informatie?  Bezoek de informatiestands van: TNO • GGD • Hollandse Luchten • Leefbaarheidsmaatregelen N203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Pieter Out</dc:creator>
  <cp:lastModifiedBy>Henriëtte Sulmann</cp:lastModifiedBy>
  <cp:revision>4</cp:revision>
  <dcterms:modified xsi:type="dcterms:W3CDTF">2026-06-30T11:40:50Z</dcterms:modified>
</cp:coreProperties>
</file>