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footer1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7688CB7D" w14:textId="77777777" w:rsidR="008A0933" w:rsidRPr="00AE4A11" w:rsidRDefault="008A0933" w:rsidP="00C56371">
      <w:pPr>
        <w:spacing w:line="240" w:lineRule="auto"/>
        <w:jc w:val="center"/>
        <w:rPr>
          <w:sz w:val="16"/>
          <w:szCs w:val="16"/>
        </w:rPr>
      </w:pPr>
      <w:r w:rsidRPr="00AE4A11">
        <w:rPr>
          <w:b/>
          <w:noProof/>
          <w:sz w:val="16"/>
          <w:szCs w:val="16"/>
          <w:lang w:eastAsia="nl-NL"/>
        </w:rPr>
        <w:drawing>
          <wp:anchor distT="0" distB="0" distL="114300" distR="114300" simplePos="0" relativeHeight="251659264" behindDoc="0" locked="0" layoutInCell="1" allowOverlap="1" wp14:anchorId="7DC8CBF6" wp14:editId="1B4590F5">
            <wp:simplePos x="0" y="0"/>
            <wp:positionH relativeFrom="column">
              <wp:posOffset>1313815</wp:posOffset>
            </wp:positionH>
            <wp:positionV relativeFrom="paragraph">
              <wp:posOffset>120650</wp:posOffset>
            </wp:positionV>
            <wp:extent cx="3419475" cy="664210"/>
            <wp:effectExtent l="0" t="0" r="9525" b="2540"/>
            <wp:wrapNone/>
            <wp:docPr id="2" name="Afbeelding 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367"/>
                    <pic:cNvPicPr>
                      <a:picLocks noChangeAspect="1" noChangeArrowheads="1"/>
                    </pic:cNvPicPr>
                  </pic:nvPicPr>
                  <pic:blipFill>
                    <a:blip r:embed="rId13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3419475" cy="66421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</w:p>
    <w:p w14:paraId="78F363AE" w14:textId="77777777" w:rsidR="008A0933" w:rsidRPr="00A73404" w:rsidRDefault="008A0933" w:rsidP="00C56371">
      <w:pPr>
        <w:jc w:val="center"/>
        <w:rPr>
          <w:sz w:val="20"/>
          <w:szCs w:val="20"/>
        </w:rPr>
      </w:pPr>
      <w:bookmarkStart w:id="0" w:name="_Hlk90299203"/>
    </w:p>
    <w:p w14:paraId="2C44125B" w14:textId="77777777" w:rsidR="008A0933" w:rsidRPr="00A73404" w:rsidRDefault="008A0933" w:rsidP="00C56371">
      <w:pPr>
        <w:jc w:val="center"/>
        <w:rPr>
          <w:b/>
          <w:sz w:val="20"/>
          <w:szCs w:val="20"/>
        </w:rPr>
      </w:pPr>
    </w:p>
    <w:p w14:paraId="4A81088C" w14:textId="77777777" w:rsidR="008A0933" w:rsidRPr="00A73404" w:rsidRDefault="008A0933" w:rsidP="00C56371">
      <w:pPr>
        <w:jc w:val="center"/>
        <w:rPr>
          <w:b/>
          <w:sz w:val="20"/>
          <w:szCs w:val="20"/>
        </w:rPr>
      </w:pPr>
    </w:p>
    <w:p w14:paraId="64D8F1BF" w14:textId="77777777" w:rsidR="00C56371" w:rsidRDefault="00C56371" w:rsidP="00C56371">
      <w:pPr>
        <w:spacing w:after="120" w:line="240" w:lineRule="auto"/>
        <w:jc w:val="center"/>
        <w:outlineLvl w:val="0"/>
        <w:rPr>
          <w:b/>
          <w:sz w:val="40"/>
          <w:szCs w:val="40"/>
        </w:rPr>
      </w:pPr>
    </w:p>
    <w:p w14:paraId="72592651" w14:textId="64E450AD" w:rsidR="00BF5268" w:rsidRDefault="00D961CB" w:rsidP="00C56371">
      <w:pPr>
        <w:spacing w:after="120" w:line="240" w:lineRule="auto"/>
        <w:jc w:val="center"/>
        <w:outlineLvl w:val="0"/>
        <w:rPr>
          <w:b/>
          <w:sz w:val="40"/>
          <w:szCs w:val="40"/>
        </w:rPr>
      </w:pPr>
      <w:r>
        <w:rPr>
          <w:b/>
          <w:sz w:val="40"/>
          <w:szCs w:val="40"/>
        </w:rPr>
        <w:t>Evaluatie subsidie Doortrappen</w:t>
      </w:r>
    </w:p>
    <w:p w14:paraId="081D9226" w14:textId="60C9101F" w:rsidR="00BF5268" w:rsidRDefault="008A0933" w:rsidP="00C56371">
      <w:pPr>
        <w:spacing w:after="120" w:line="240" w:lineRule="auto"/>
        <w:jc w:val="center"/>
        <w:outlineLvl w:val="0"/>
        <w:rPr>
          <w:b/>
          <w:sz w:val="28"/>
          <w:szCs w:val="28"/>
        </w:rPr>
      </w:pPr>
      <w:r w:rsidRPr="002A6AB7">
        <w:rPr>
          <w:b/>
          <w:sz w:val="28"/>
          <w:szCs w:val="28"/>
        </w:rPr>
        <w:t xml:space="preserve">Uitvoeringsregeling </w:t>
      </w:r>
      <w:r w:rsidRPr="002A6AB7">
        <w:rPr>
          <w:b/>
          <w:sz w:val="28"/>
          <w:szCs w:val="28"/>
        </w:rPr>
        <w:fldChar w:fldCharType="begin"/>
      </w:r>
      <w:r w:rsidRPr="002A6AB7">
        <w:rPr>
          <w:b/>
          <w:sz w:val="28"/>
          <w:szCs w:val="28"/>
        </w:rPr>
        <w:instrText xml:space="preserve"> QUOTE  * </w:instrText>
      </w:r>
      <w:r w:rsidRPr="002A6AB7">
        <w:rPr>
          <w:b/>
          <w:color w:val="FF0000"/>
          <w:sz w:val="28"/>
          <w:szCs w:val="28"/>
        </w:rPr>
        <w:instrText>"volledige naam regeling "</w:instrText>
      </w:r>
      <w:r w:rsidRPr="002A6AB7">
        <w:rPr>
          <w:b/>
          <w:sz w:val="28"/>
          <w:szCs w:val="28"/>
        </w:rPr>
        <w:instrText xml:space="preserve"> </w:instrText>
      </w:r>
      <w:r w:rsidRPr="002A6AB7">
        <w:rPr>
          <w:b/>
          <w:sz w:val="28"/>
          <w:szCs w:val="28"/>
        </w:rPr>
        <w:fldChar w:fldCharType="separate"/>
      </w:r>
      <w:r w:rsidR="00B1443A" w:rsidRPr="002A6AB7">
        <w:rPr>
          <w:b/>
          <w:sz w:val="28"/>
          <w:szCs w:val="28"/>
        </w:rPr>
        <w:t xml:space="preserve">Doortrappen Noord-Holland </w:t>
      </w:r>
      <w:r w:rsidR="00AF737F">
        <w:rPr>
          <w:b/>
          <w:sz w:val="28"/>
          <w:szCs w:val="28"/>
        </w:rPr>
        <w:t>202</w:t>
      </w:r>
      <w:r w:rsidR="00F00D6B">
        <w:rPr>
          <w:b/>
          <w:sz w:val="28"/>
          <w:szCs w:val="28"/>
        </w:rPr>
        <w:t>6</w:t>
      </w:r>
      <w:r w:rsidRPr="002A6AB7">
        <w:rPr>
          <w:b/>
          <w:color w:val="FF0000"/>
          <w:sz w:val="28"/>
          <w:szCs w:val="28"/>
        </w:rPr>
        <w:t xml:space="preserve"> </w:t>
      </w:r>
      <w:r w:rsidRPr="002A6AB7">
        <w:rPr>
          <w:b/>
          <w:sz w:val="28"/>
          <w:szCs w:val="28"/>
        </w:rPr>
        <w:fldChar w:fldCharType="end"/>
      </w:r>
      <w:r w:rsidR="00F00D6B">
        <w:rPr>
          <w:b/>
          <w:sz w:val="28"/>
          <w:szCs w:val="28"/>
        </w:rPr>
        <w:br/>
      </w:r>
      <w:r w:rsidR="00F00D6B">
        <w:rPr>
          <w:b/>
          <w:sz w:val="28"/>
          <w:szCs w:val="28"/>
        </w:rPr>
        <w:br/>
      </w:r>
      <w:r w:rsidR="00F00D6B" w:rsidRPr="00F8797D">
        <w:rPr>
          <w:bCs/>
          <w:sz w:val="24"/>
          <w:szCs w:val="24"/>
        </w:rPr>
        <w:t>Graag dit formulier invullen, opslaan en versturen naar</w:t>
      </w:r>
      <w:r w:rsidR="00F00D6B" w:rsidRPr="00F8797D">
        <w:rPr>
          <w:bCs/>
          <w:sz w:val="24"/>
          <w:szCs w:val="24"/>
        </w:rPr>
        <w:br/>
      </w:r>
      <w:r w:rsidR="00F8797D" w:rsidRPr="00F8797D">
        <w:rPr>
          <w:bCs/>
          <w:sz w:val="24"/>
          <w:szCs w:val="24"/>
        </w:rPr>
        <w:t xml:space="preserve">mevrouw L. Ben </w:t>
      </w:r>
      <w:proofErr w:type="spellStart"/>
      <w:r w:rsidR="00F8797D" w:rsidRPr="00C17763">
        <w:rPr>
          <w:bCs/>
          <w:sz w:val="24"/>
          <w:szCs w:val="24"/>
        </w:rPr>
        <w:t>Salah</w:t>
      </w:r>
      <w:proofErr w:type="spellEnd"/>
      <w:r w:rsidR="00F8797D" w:rsidRPr="00C17763">
        <w:rPr>
          <w:bCs/>
          <w:sz w:val="24"/>
          <w:szCs w:val="24"/>
        </w:rPr>
        <w:t xml:space="preserve"> (</w:t>
      </w:r>
      <w:hyperlink r:id="rId14" w:history="1">
        <w:r w:rsidR="00F8797D" w:rsidRPr="00C17763">
          <w:rPr>
            <w:rStyle w:val="Hyperlink"/>
            <w:b/>
            <w:sz w:val="24"/>
            <w:szCs w:val="24"/>
          </w:rPr>
          <w:t>bensalahl@noord-holland.nl</w:t>
        </w:r>
      </w:hyperlink>
      <w:r w:rsidR="00F8797D" w:rsidRPr="00C17763">
        <w:rPr>
          <w:bCs/>
          <w:sz w:val="24"/>
          <w:szCs w:val="24"/>
        </w:rPr>
        <w:t>)</w:t>
      </w:r>
      <w:r w:rsidR="00F00D6B" w:rsidRPr="00F00D6B">
        <w:rPr>
          <w:b/>
          <w:sz w:val="28"/>
          <w:szCs w:val="28"/>
        </w:rPr>
        <w:br/>
      </w:r>
    </w:p>
    <w:p w14:paraId="4A83EEBB" w14:textId="4A5AD750" w:rsidR="00EC6321" w:rsidRDefault="009E2AA0" w:rsidP="00B60B17">
      <w:pPr>
        <w:pStyle w:val="Lijstalinea"/>
        <w:spacing w:line="240" w:lineRule="exact"/>
        <w:ind w:left="0"/>
      </w:pPr>
      <w:r>
        <w:t>Gemeente</w:t>
      </w:r>
      <w:r w:rsidR="00EC6321">
        <w:tab/>
      </w:r>
      <w:r>
        <w:tab/>
      </w:r>
      <w:r w:rsidR="00EC6321">
        <w:tab/>
      </w:r>
      <w:sdt>
        <w:sdtPr>
          <w:rPr>
            <w:color w:val="0000FF"/>
          </w:rPr>
          <w:id w:val="-588231148"/>
          <w:placeholder>
            <w:docPart w:val="0E11BFDFBBC24B6E98F7BABDCDECA5D7"/>
          </w:placeholder>
        </w:sdtPr>
        <w:sdtContent>
          <w:sdt>
            <w:sdtPr>
              <w:rPr>
                <w:color w:val="0000FF"/>
              </w:rPr>
              <w:id w:val="1495608367"/>
              <w:placeholder>
                <w:docPart w:val="DefaultPlaceholder_-1854013440"/>
              </w:placeholder>
            </w:sdtPr>
            <w:sdtContent>
              <w:sdt>
                <w:sdtPr>
                  <w:rPr>
                    <w:rFonts w:ascii="Arial" w:hAnsi="Arial" w:cs="Arial"/>
                    <w:color w:val="0000FF"/>
                    <w:sz w:val="20"/>
                  </w:rPr>
                  <w:id w:val="1879044611"/>
                </w:sdtPr>
                <w:sdtContent>
                  <w:r w:rsidR="00CC11BD" w:rsidRPr="00FC7C80">
                    <w:rPr>
                      <w:rFonts w:ascii="Arial" w:hAnsi="Arial" w:cs="Arial"/>
                      <w:color w:val="0000FF"/>
                      <w:sz w:val="20"/>
                    </w:rPr>
                    <w:t>…</w:t>
                  </w:r>
                </w:sdtContent>
              </w:sdt>
            </w:sdtContent>
          </w:sdt>
        </w:sdtContent>
      </w:sdt>
      <w:r w:rsidR="00EC6321">
        <w:tab/>
      </w:r>
    </w:p>
    <w:p w14:paraId="1849D7E4" w14:textId="065473DE" w:rsidR="00EC6321" w:rsidRDefault="00EC6321" w:rsidP="00B60B17">
      <w:pPr>
        <w:pStyle w:val="Lijstalinea"/>
        <w:spacing w:line="240" w:lineRule="exact"/>
        <w:ind w:left="0"/>
      </w:pPr>
      <w:r>
        <w:t>Naam contactpersoon</w:t>
      </w:r>
      <w:r>
        <w:tab/>
      </w:r>
      <w:r>
        <w:tab/>
      </w:r>
      <w:sdt>
        <w:sdtPr>
          <w:id w:val="762420485"/>
          <w:placeholder>
            <w:docPart w:val="631D52FE0BD44842B5C39999A4E2C4BE"/>
          </w:placeholder>
        </w:sdtPr>
        <w:sdtContent>
          <w:sdt>
            <w:sdtPr>
              <w:rPr>
                <w:rFonts w:ascii="Arial" w:hAnsi="Arial" w:cs="Arial"/>
                <w:color w:val="0000FF"/>
                <w:sz w:val="20"/>
              </w:rPr>
              <w:id w:val="-442614800"/>
            </w:sdtPr>
            <w:sdtContent>
              <w:r w:rsidR="00CC11BD" w:rsidRPr="00FC7C80">
                <w:rPr>
                  <w:rFonts w:ascii="Arial" w:hAnsi="Arial" w:cs="Arial"/>
                  <w:color w:val="0000FF"/>
                  <w:sz w:val="20"/>
                </w:rPr>
                <w:t>…</w:t>
              </w:r>
            </w:sdtContent>
          </w:sdt>
        </w:sdtContent>
      </w:sdt>
    </w:p>
    <w:p w14:paraId="63EC024B" w14:textId="73F602AC" w:rsidR="00EC6321" w:rsidRDefault="00EC6321" w:rsidP="00B60B17">
      <w:pPr>
        <w:pStyle w:val="Lijstalinea"/>
        <w:spacing w:line="240" w:lineRule="exact"/>
        <w:ind w:left="0"/>
      </w:pPr>
      <w:proofErr w:type="gramStart"/>
      <w:r>
        <w:t>e-mail</w:t>
      </w:r>
      <w:proofErr w:type="gramEnd"/>
      <w:r>
        <w:t xml:space="preserve"> contactpersoon</w:t>
      </w:r>
      <w:r>
        <w:tab/>
      </w:r>
      <w:r>
        <w:tab/>
      </w:r>
      <w:sdt>
        <w:sdtPr>
          <w:id w:val="1410276140"/>
          <w:placeholder>
            <w:docPart w:val="DB1865565CBD4BA29D8608A8474C5890"/>
          </w:placeholder>
        </w:sdtPr>
        <w:sdtContent>
          <w:r w:rsidR="61AFE8AA">
            <w:t>​</w:t>
          </w:r>
          <w:sdt>
            <w:sdtPr>
              <w:rPr>
                <w:rFonts w:ascii="Arial" w:hAnsi="Arial" w:cs="Arial"/>
                <w:color w:val="0000FF"/>
                <w:sz w:val="20"/>
                <w:szCs w:val="20"/>
              </w:rPr>
              <w:id w:val="1071861065"/>
            </w:sdtPr>
            <w:sdtContent>
              <w:r w:rsidR="00CC11BD" w:rsidRPr="57236A82">
                <w:rPr>
                  <w:rFonts w:ascii="Arial" w:hAnsi="Arial" w:cs="Arial"/>
                  <w:color w:val="0000FF"/>
                  <w:sz w:val="20"/>
                  <w:szCs w:val="20"/>
                </w:rPr>
                <w:t>…</w:t>
              </w:r>
            </w:sdtContent>
          </w:sdt>
        </w:sdtContent>
      </w:sdt>
    </w:p>
    <w:p w14:paraId="7020E77C" w14:textId="57BF012E" w:rsidR="00EC6321" w:rsidRDefault="00EC6321" w:rsidP="00B60B17">
      <w:pPr>
        <w:pStyle w:val="Lijstalinea"/>
        <w:spacing w:line="240" w:lineRule="exact"/>
        <w:ind w:left="0"/>
      </w:pPr>
      <w:proofErr w:type="gramStart"/>
      <w:r>
        <w:t>telnummer</w:t>
      </w:r>
      <w:proofErr w:type="gramEnd"/>
      <w:r>
        <w:t xml:space="preserve"> contactpersoon</w:t>
      </w:r>
      <w:r>
        <w:tab/>
      </w:r>
      <w:sdt>
        <w:sdtPr>
          <w:rPr>
            <w:rFonts w:ascii="Arial" w:hAnsi="Arial" w:cs="Arial"/>
            <w:color w:val="0000FF"/>
            <w:sz w:val="20"/>
          </w:rPr>
          <w:id w:val="1461303450"/>
        </w:sdtPr>
        <w:sdtContent>
          <w:r w:rsidR="00CC11BD" w:rsidRPr="00FC7C80">
            <w:rPr>
              <w:rFonts w:ascii="Arial" w:hAnsi="Arial" w:cs="Arial"/>
              <w:color w:val="0000FF"/>
              <w:sz w:val="20"/>
            </w:rPr>
            <w:t>…</w:t>
          </w:r>
        </w:sdtContent>
      </w:sdt>
      <w:r w:rsidR="00CC11BD">
        <w:t xml:space="preserve"> </w:t>
      </w:r>
    </w:p>
    <w:p w14:paraId="154BC5D6" w14:textId="326E8666" w:rsidR="0047344E" w:rsidRDefault="0047344E" w:rsidP="0086757B">
      <w:pPr>
        <w:rPr>
          <w:szCs w:val="19"/>
        </w:rPr>
      </w:pPr>
    </w:p>
    <w:p w14:paraId="68A7CBB7" w14:textId="3B8E72A5" w:rsidR="008A0933" w:rsidRPr="00FE56AD" w:rsidRDefault="00FE56AD" w:rsidP="00FE56AD">
      <w:pPr>
        <w:keepNext/>
        <w:shd w:val="clear" w:color="auto" w:fill="F2F2F2" w:themeFill="background1" w:themeFillShade="F2"/>
        <w:spacing w:line="240" w:lineRule="auto"/>
        <w:rPr>
          <w:sz w:val="20"/>
          <w:szCs w:val="20"/>
        </w:rPr>
      </w:pPr>
      <w:r>
        <w:rPr>
          <w:b/>
          <w:sz w:val="24"/>
          <w:szCs w:val="24"/>
        </w:rPr>
        <w:t>V</w:t>
      </w:r>
      <w:r w:rsidR="00837585">
        <w:rPr>
          <w:b/>
          <w:sz w:val="24"/>
          <w:szCs w:val="24"/>
        </w:rPr>
        <w:t>oorbereiding</w:t>
      </w:r>
    </w:p>
    <w:p w14:paraId="724B2E2E" w14:textId="480ADE33" w:rsidR="008A0933" w:rsidRPr="000B25D5" w:rsidRDefault="008A0933" w:rsidP="000B25D5">
      <w:pPr>
        <w:ind w:left="357"/>
        <w:rPr>
          <w:rFonts w:ascii="Arial" w:hAnsi="Arial" w:cs="Arial"/>
          <w:color w:val="0000FF"/>
          <w:sz w:val="20"/>
        </w:rPr>
      </w:pPr>
    </w:p>
    <w:p w14:paraId="251A9D8D" w14:textId="77777777" w:rsidR="00DC4BA0" w:rsidRDefault="00622743" w:rsidP="00DC4BA0">
      <w:pPr>
        <w:keepNext/>
        <w:numPr>
          <w:ilvl w:val="0"/>
          <w:numId w:val="2"/>
        </w:numPr>
        <w:spacing w:after="120" w:line="240" w:lineRule="auto"/>
        <w:ind w:left="357" w:hanging="357"/>
        <w:rPr>
          <w:sz w:val="20"/>
          <w:szCs w:val="24"/>
        </w:rPr>
      </w:pPr>
      <w:r w:rsidRPr="00BB3EBF">
        <w:rPr>
          <w:b/>
          <w:sz w:val="20"/>
          <w:szCs w:val="24"/>
        </w:rPr>
        <w:t>Voorbereiding</w:t>
      </w:r>
      <w:r w:rsidRPr="00BB3EBF">
        <w:rPr>
          <w:sz w:val="20"/>
          <w:szCs w:val="24"/>
        </w:rPr>
        <w:t xml:space="preserve">: hoe kijkt u terug op de voorbereiding van het project? </w:t>
      </w:r>
      <w:r w:rsidR="007A5D8E" w:rsidRPr="00BB3EBF">
        <w:rPr>
          <w:sz w:val="20"/>
          <w:szCs w:val="24"/>
        </w:rPr>
        <w:t>Z</w:t>
      </w:r>
      <w:r w:rsidRPr="00BB3EBF">
        <w:rPr>
          <w:sz w:val="20"/>
          <w:szCs w:val="24"/>
        </w:rPr>
        <w:t xml:space="preserve">ijn hier </w:t>
      </w:r>
      <w:r w:rsidR="007A5D8E" w:rsidRPr="00BB3EBF">
        <w:rPr>
          <w:sz w:val="20"/>
          <w:szCs w:val="24"/>
        </w:rPr>
        <w:t xml:space="preserve">nog </w:t>
      </w:r>
      <w:r w:rsidRPr="00BB3EBF">
        <w:rPr>
          <w:sz w:val="20"/>
          <w:szCs w:val="24"/>
        </w:rPr>
        <w:t xml:space="preserve">lessen te trekken voor volgend jaar? </w:t>
      </w:r>
    </w:p>
    <w:sdt>
      <w:sdtPr>
        <w:rPr>
          <w:rFonts w:ascii="Arial" w:hAnsi="Arial" w:cs="Arial"/>
          <w:color w:val="0000FF"/>
          <w:sz w:val="20"/>
          <w:szCs w:val="20"/>
        </w:rPr>
        <w:id w:val="637693292"/>
        <w:placeholder>
          <w:docPart w:val="60F07E02F4B443EB867BD113875164B5"/>
        </w:placeholder>
      </w:sdtPr>
      <w:sdtContent>
        <w:p w14:paraId="1178EAFF" w14:textId="3D0C8A18" w:rsidR="00622743" w:rsidRPr="00BB3EBF" w:rsidRDefault="00622743" w:rsidP="00DC4BA0">
          <w:pPr>
            <w:keepNext/>
            <w:spacing w:after="120" w:line="240" w:lineRule="auto"/>
            <w:ind w:left="357"/>
            <w:rPr>
              <w:rFonts w:ascii="Arial" w:hAnsi="Arial" w:cs="Arial"/>
              <w:color w:val="0000FF"/>
              <w:sz w:val="20"/>
            </w:rPr>
          </w:pPr>
          <w:r w:rsidRPr="00BB3EBF">
            <w:rPr>
              <w:rFonts w:ascii="Arial" w:hAnsi="Arial" w:cs="Arial"/>
              <w:color w:val="0000FF"/>
              <w:sz w:val="20"/>
            </w:rPr>
            <w:t>…</w:t>
          </w:r>
        </w:p>
        <w:sdt>
          <w:sdtPr>
            <w:rPr>
              <w:rFonts w:ascii="Arial" w:hAnsi="Arial" w:cs="Arial"/>
              <w:color w:val="0000FF"/>
              <w:sz w:val="20"/>
              <w:szCs w:val="20"/>
            </w:rPr>
            <w:id w:val="532850151"/>
            <w:placeholder>
              <w:docPart w:val="73CE332C4ADC43E5B09268FACD669347"/>
            </w:placeholder>
          </w:sdtPr>
          <w:sdtContent>
            <w:p w14:paraId="66DC000B" w14:textId="77777777" w:rsidR="00622743" w:rsidRDefault="00622743" w:rsidP="00622743">
              <w:pPr>
                <w:ind w:left="357"/>
                <w:rPr>
                  <w:rFonts w:ascii="Arial" w:hAnsi="Arial" w:cs="Arial"/>
                  <w:color w:val="0000FF"/>
                  <w:sz w:val="20"/>
                </w:rPr>
              </w:pPr>
              <w:r w:rsidRPr="005C5665">
                <w:rPr>
                  <w:rFonts w:ascii="Arial" w:hAnsi="Arial" w:cs="Arial"/>
                  <w:color w:val="0000FF"/>
                  <w:sz w:val="20"/>
                </w:rPr>
                <w:t>…</w:t>
              </w:r>
            </w:p>
          </w:sdtContent>
        </w:sdt>
        <w:sdt>
          <w:sdtPr>
            <w:rPr>
              <w:rFonts w:ascii="Arial" w:hAnsi="Arial" w:cs="Arial"/>
              <w:color w:val="0000FF"/>
              <w:sz w:val="20"/>
              <w:szCs w:val="20"/>
            </w:rPr>
            <w:id w:val="-394041233"/>
            <w:placeholder>
              <w:docPart w:val="A2061509CC3D430E85EAC43B6F99A70D"/>
            </w:placeholder>
          </w:sdtPr>
          <w:sdtContent>
            <w:p w14:paraId="20FA83CF" w14:textId="77777777" w:rsidR="00622743" w:rsidRDefault="00622743" w:rsidP="00622743">
              <w:pPr>
                <w:ind w:left="357"/>
                <w:rPr>
                  <w:rFonts w:ascii="Arial" w:hAnsi="Arial" w:cs="Arial"/>
                  <w:color w:val="0000FF"/>
                  <w:sz w:val="20"/>
                </w:rPr>
              </w:pPr>
              <w:r w:rsidRPr="005C5665">
                <w:rPr>
                  <w:rFonts w:ascii="Arial" w:hAnsi="Arial" w:cs="Arial"/>
                  <w:color w:val="0000FF"/>
                  <w:sz w:val="20"/>
                </w:rPr>
                <w:t>…</w:t>
              </w:r>
            </w:p>
          </w:sdtContent>
        </w:sdt>
        <w:p w14:paraId="380F534B" w14:textId="6E9522D8" w:rsidR="00837585" w:rsidRPr="002070D3" w:rsidRDefault="00000000" w:rsidP="002070D3">
          <w:pPr>
            <w:ind w:left="357"/>
            <w:rPr>
              <w:rFonts w:ascii="Arial" w:hAnsi="Arial" w:cs="Arial"/>
              <w:color w:val="0000FF"/>
              <w:sz w:val="20"/>
            </w:rPr>
          </w:pPr>
        </w:p>
      </w:sdtContent>
    </w:sdt>
    <w:p w14:paraId="3EFB36AB" w14:textId="44DAD7F7" w:rsidR="00837585" w:rsidRPr="00560FC9" w:rsidRDefault="00837585" w:rsidP="00837585">
      <w:pPr>
        <w:keepNext/>
        <w:shd w:val="clear" w:color="auto" w:fill="F2F2F2" w:themeFill="background1" w:themeFillShade="F2"/>
        <w:spacing w:line="240" w:lineRule="auto"/>
        <w:rPr>
          <w:sz w:val="20"/>
          <w:szCs w:val="20"/>
        </w:rPr>
      </w:pPr>
      <w:r>
        <w:rPr>
          <w:b/>
          <w:sz w:val="24"/>
          <w:szCs w:val="24"/>
        </w:rPr>
        <w:t>Uitvoering</w:t>
      </w:r>
    </w:p>
    <w:p w14:paraId="758C7156" w14:textId="031B9D53" w:rsidR="008A0933" w:rsidRPr="004A3F8F" w:rsidRDefault="00822662" w:rsidP="00C56371">
      <w:pPr>
        <w:keepNext/>
        <w:numPr>
          <w:ilvl w:val="0"/>
          <w:numId w:val="2"/>
        </w:numPr>
        <w:spacing w:after="120" w:line="240" w:lineRule="auto"/>
        <w:ind w:left="357" w:hanging="357"/>
        <w:rPr>
          <w:rFonts w:cs="Arial"/>
          <w:sz w:val="20"/>
        </w:rPr>
      </w:pPr>
      <w:r>
        <w:rPr>
          <w:b/>
          <w:sz w:val="20"/>
        </w:rPr>
        <w:t>Activiteiten</w:t>
      </w:r>
      <w:r w:rsidR="004D38F0">
        <w:rPr>
          <w:sz w:val="20"/>
        </w:rPr>
        <w:t xml:space="preserve">: </w:t>
      </w:r>
      <w:r w:rsidR="008A0933" w:rsidRPr="004A3F8F">
        <w:rPr>
          <w:sz w:val="20"/>
        </w:rPr>
        <w:t xml:space="preserve">Geef </w:t>
      </w:r>
      <w:r w:rsidR="00DC4BA0">
        <w:rPr>
          <w:sz w:val="20"/>
        </w:rPr>
        <w:t>in het</w:t>
      </w:r>
      <w:r w:rsidR="008A0933" w:rsidRPr="004D38F0">
        <w:rPr>
          <w:sz w:val="20"/>
        </w:rPr>
        <w:t xml:space="preserve"> </w:t>
      </w:r>
      <w:r w:rsidR="00531693" w:rsidRPr="004D38F0">
        <w:rPr>
          <w:sz w:val="20"/>
        </w:rPr>
        <w:t xml:space="preserve">overzicht van de uitgevoerde </w:t>
      </w:r>
      <w:r w:rsidR="002070D3">
        <w:rPr>
          <w:sz w:val="20"/>
        </w:rPr>
        <w:t>activiteiten</w:t>
      </w:r>
      <w:r w:rsidR="00DC4BA0">
        <w:rPr>
          <w:sz w:val="20"/>
        </w:rPr>
        <w:t xml:space="preserve"> (een zo goed mogelijke schatting) van het aantal deelnemers</w:t>
      </w:r>
      <w:r w:rsidR="008A0933" w:rsidRPr="004D38F0">
        <w:rPr>
          <w:sz w:val="20"/>
        </w:rPr>
        <w:t xml:space="preserve">: </w:t>
      </w:r>
      <w:r w:rsidR="008A0933" w:rsidRPr="004A3F8F">
        <w:rPr>
          <w:sz w:val="20"/>
        </w:rPr>
        <w:br/>
      </w:r>
    </w:p>
    <w:tbl>
      <w:tblPr>
        <w:tblW w:w="7918" w:type="dxa"/>
        <w:tblInd w:w="-15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Look w:val="01E0" w:firstRow="1" w:lastRow="1" w:firstColumn="1" w:lastColumn="1" w:noHBand="0" w:noVBand="0"/>
      </w:tblPr>
      <w:tblGrid>
        <w:gridCol w:w="5689"/>
        <w:gridCol w:w="2229"/>
      </w:tblGrid>
      <w:tr w:rsidR="00DC4BA0" w:rsidRPr="005C5665" w14:paraId="2D92FD50" w14:textId="3595968A" w:rsidTr="00DC4BA0">
        <w:trPr>
          <w:trHeight w:val="286"/>
        </w:trPr>
        <w:tc>
          <w:tcPr>
            <w:tcW w:w="5689" w:type="dxa"/>
            <w:tcBorders>
              <w:top w:val="single" w:sz="12" w:space="0" w:color="auto"/>
              <w:left w:val="single" w:sz="12" w:space="0" w:color="auto"/>
              <w:bottom w:val="single" w:sz="12" w:space="0" w:color="auto"/>
              <w:right w:val="single" w:sz="12" w:space="0" w:color="auto"/>
            </w:tcBorders>
            <w:shd w:val="clear" w:color="auto" w:fill="E0E0E0"/>
          </w:tcPr>
          <w:p w14:paraId="33CDB336" w14:textId="2A524B0B" w:rsidR="00DC4BA0" w:rsidRPr="003A5B8C" w:rsidRDefault="00DC4BA0" w:rsidP="00C56371">
            <w:pPr>
              <w:keepNext/>
              <w:rPr>
                <w:rFonts w:cs="Arial"/>
                <w:b/>
                <w:bCs/>
                <w:i/>
                <w:sz w:val="22"/>
              </w:rPr>
            </w:pPr>
            <w:r>
              <w:rPr>
                <w:rFonts w:cs="Arial"/>
                <w:b/>
                <w:bCs/>
                <w:i/>
                <w:sz w:val="22"/>
              </w:rPr>
              <w:t>Activiteiten</w:t>
            </w:r>
          </w:p>
        </w:tc>
        <w:tc>
          <w:tcPr>
            <w:tcW w:w="2229" w:type="dxa"/>
            <w:tcBorders>
              <w:top w:val="single" w:sz="12" w:space="0" w:color="auto"/>
              <w:left w:val="single" w:sz="12" w:space="0" w:color="auto"/>
              <w:bottom w:val="single" w:sz="12" w:space="0" w:color="auto"/>
            </w:tcBorders>
            <w:shd w:val="clear" w:color="auto" w:fill="E0E0E0"/>
          </w:tcPr>
          <w:p w14:paraId="32D27ADD" w14:textId="022DE422" w:rsidR="00DC4BA0" w:rsidRPr="005C5665" w:rsidRDefault="00DC4BA0" w:rsidP="00C56371">
            <w:pPr>
              <w:keepNext/>
              <w:jc w:val="center"/>
              <w:rPr>
                <w:rFonts w:cs="Arial"/>
                <w:bCs/>
                <w:i/>
                <w:sz w:val="20"/>
              </w:rPr>
            </w:pPr>
          </w:p>
        </w:tc>
      </w:tr>
      <w:tr w:rsidR="00DC4BA0" w:rsidRPr="005C5665" w14:paraId="61608492" w14:textId="458493A2" w:rsidTr="00DC4BA0">
        <w:trPr>
          <w:trHeight w:val="559"/>
        </w:trPr>
        <w:tc>
          <w:tcPr>
            <w:tcW w:w="5689" w:type="dxa"/>
            <w:tcBorders>
              <w:top w:val="single" w:sz="12" w:space="0" w:color="auto"/>
              <w:left w:val="single" w:sz="12" w:space="0" w:color="auto"/>
              <w:bottom w:val="single" w:sz="12" w:space="0" w:color="auto"/>
              <w:right w:val="single" w:sz="12" w:space="0" w:color="auto"/>
            </w:tcBorders>
            <w:shd w:val="clear" w:color="auto" w:fill="E0E0E0"/>
          </w:tcPr>
          <w:p w14:paraId="27E4DB64" w14:textId="62D575C9" w:rsidR="00DC4BA0" w:rsidRPr="005C5665" w:rsidRDefault="00DC4BA0" w:rsidP="00C56371">
            <w:pPr>
              <w:keepNext/>
              <w:rPr>
                <w:rFonts w:cs="Arial"/>
                <w:bCs/>
                <w:i/>
                <w:sz w:val="20"/>
              </w:rPr>
            </w:pPr>
            <w:proofErr w:type="gramStart"/>
            <w:r w:rsidRPr="005C5665">
              <w:rPr>
                <w:rFonts w:cs="Arial"/>
                <w:bCs/>
                <w:i/>
                <w:sz w:val="20"/>
              </w:rPr>
              <w:t>activiteiten</w:t>
            </w:r>
            <w:proofErr w:type="gramEnd"/>
          </w:p>
        </w:tc>
        <w:tc>
          <w:tcPr>
            <w:tcW w:w="2229" w:type="dxa"/>
            <w:tcBorders>
              <w:top w:val="single" w:sz="12" w:space="0" w:color="auto"/>
              <w:left w:val="single" w:sz="12" w:space="0" w:color="auto"/>
              <w:bottom w:val="single" w:sz="12" w:space="0" w:color="auto"/>
            </w:tcBorders>
            <w:shd w:val="clear" w:color="auto" w:fill="E0E0E0"/>
          </w:tcPr>
          <w:p w14:paraId="1FD71491" w14:textId="556F2668" w:rsidR="00DC4BA0" w:rsidRDefault="00DC4BA0" w:rsidP="00C56371">
            <w:pPr>
              <w:keepNext/>
              <w:jc w:val="center"/>
              <w:rPr>
                <w:rFonts w:cs="Arial"/>
                <w:bCs/>
                <w:i/>
                <w:sz w:val="20"/>
              </w:rPr>
            </w:pPr>
            <w:r>
              <w:rPr>
                <w:rFonts w:cs="Arial"/>
                <w:bCs/>
                <w:i/>
                <w:sz w:val="20"/>
              </w:rPr>
              <w:t>Aantal deelnemers</w:t>
            </w:r>
          </w:p>
        </w:tc>
      </w:tr>
      <w:tr w:rsidR="00DC4BA0" w:rsidRPr="005C5665" w14:paraId="7887C658" w14:textId="1BD9874F" w:rsidTr="00DC4BA0">
        <w:trPr>
          <w:trHeight w:val="282"/>
        </w:trPr>
        <w:tc>
          <w:tcPr>
            <w:tcW w:w="5689" w:type="dxa"/>
            <w:tcBorders>
              <w:top w:val="single" w:sz="12" w:space="0" w:color="auto"/>
              <w:left w:val="single" w:sz="12" w:space="0" w:color="auto"/>
              <w:right w:val="single" w:sz="12" w:space="0" w:color="auto"/>
            </w:tcBorders>
            <w:vAlign w:val="center"/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1593586142"/>
              <w:placeholder>
                <w:docPart w:val="7DC68A38B48A4FB8925886E4FE9A2CB4"/>
              </w:placeholder>
            </w:sdtPr>
            <w:sdtContent>
              <w:p w14:paraId="4ECABDCA" w14:textId="20786EB2" w:rsidR="00DC4BA0" w:rsidRPr="005C5665" w:rsidRDefault="00DC4BA0" w:rsidP="00C56371">
                <w:pPr>
                  <w:keepNext/>
                  <w:ind w:left="229" w:hanging="229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C5665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</w:tc>
        <w:tc>
          <w:tcPr>
            <w:tcW w:w="2229" w:type="dxa"/>
            <w:tcBorders>
              <w:top w:val="single" w:sz="12" w:space="0" w:color="auto"/>
              <w:left w:val="single" w:sz="12" w:space="0" w:color="auto"/>
            </w:tcBorders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-2049376595"/>
              <w:placeholder>
                <w:docPart w:val="B0C9CA76E29F45D9BFB06380BB5E844C"/>
              </w:placeholder>
            </w:sdtPr>
            <w:sdtContent>
              <w:p w14:paraId="48F5AF0E" w14:textId="164623D6" w:rsidR="00DC4BA0" w:rsidRDefault="00DC4BA0" w:rsidP="00AE63E7">
                <w:pPr>
                  <w:keepNext/>
                  <w:ind w:left="229" w:hanging="229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C5665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</w:tc>
      </w:tr>
      <w:tr w:rsidR="00DC4BA0" w:rsidRPr="005C5665" w14:paraId="20CA1ACE" w14:textId="35330030" w:rsidTr="00DC4BA0">
        <w:trPr>
          <w:trHeight w:val="282"/>
        </w:trPr>
        <w:tc>
          <w:tcPr>
            <w:tcW w:w="5689" w:type="dxa"/>
            <w:tcBorders>
              <w:left w:val="single" w:sz="12" w:space="0" w:color="auto"/>
              <w:right w:val="single" w:sz="12" w:space="0" w:color="auto"/>
            </w:tcBorders>
            <w:vAlign w:val="center"/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25690618"/>
              <w:placeholder>
                <w:docPart w:val="85EE3B1E5D3C4B99909D56C7A8E29631"/>
              </w:placeholder>
            </w:sdtPr>
            <w:sdtContent>
              <w:p w14:paraId="0BD105E6" w14:textId="72B04400" w:rsidR="00DC4BA0" w:rsidRPr="005C5665" w:rsidRDefault="00DC4BA0" w:rsidP="00C56371">
                <w:pPr>
                  <w:keepNext/>
                  <w:ind w:left="229" w:hanging="229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C5665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</w:tc>
        <w:tc>
          <w:tcPr>
            <w:tcW w:w="2229" w:type="dxa"/>
            <w:tcBorders>
              <w:left w:val="single" w:sz="12" w:space="0" w:color="auto"/>
            </w:tcBorders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1043876788"/>
              <w:placeholder>
                <w:docPart w:val="71960A684FC047F3BE49F2D0F2955EBE"/>
              </w:placeholder>
            </w:sdtPr>
            <w:sdtContent>
              <w:p w14:paraId="63B7C5DD" w14:textId="644B3B68" w:rsidR="00DC4BA0" w:rsidRDefault="00DC4BA0" w:rsidP="00AE63E7">
                <w:pPr>
                  <w:keepNext/>
                  <w:ind w:left="229" w:hanging="229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C5665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</w:tc>
      </w:tr>
      <w:tr w:rsidR="00DC4BA0" w:rsidRPr="005C5665" w14:paraId="04E6CED3" w14:textId="2F7C6DCC" w:rsidTr="00DC4BA0">
        <w:trPr>
          <w:trHeight w:val="282"/>
        </w:trPr>
        <w:tc>
          <w:tcPr>
            <w:tcW w:w="5689" w:type="dxa"/>
            <w:tcBorders>
              <w:left w:val="single" w:sz="12" w:space="0" w:color="auto"/>
              <w:right w:val="single" w:sz="12" w:space="0" w:color="auto"/>
            </w:tcBorders>
            <w:vAlign w:val="center"/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110556750"/>
              <w:placeholder>
                <w:docPart w:val="3635BA61B27A4700B100F19CAEE3C51A"/>
              </w:placeholder>
            </w:sdtPr>
            <w:sdtContent>
              <w:p w14:paraId="04732103" w14:textId="0DD8CB4F" w:rsidR="00DC4BA0" w:rsidRPr="005C5665" w:rsidRDefault="00DC4BA0" w:rsidP="00C56371">
                <w:pPr>
                  <w:keepNext/>
                  <w:ind w:left="229" w:hanging="229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C5665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</w:tc>
        <w:tc>
          <w:tcPr>
            <w:tcW w:w="2229" w:type="dxa"/>
            <w:tcBorders>
              <w:left w:val="single" w:sz="12" w:space="0" w:color="auto"/>
            </w:tcBorders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952373046"/>
              <w:placeholder>
                <w:docPart w:val="7827CAEDC3E54413A4FD62C01AE0BA38"/>
              </w:placeholder>
            </w:sdtPr>
            <w:sdtContent>
              <w:p w14:paraId="41AB32A6" w14:textId="6328CE3A" w:rsidR="00DC4BA0" w:rsidRDefault="00DC4BA0" w:rsidP="00AE63E7">
                <w:pPr>
                  <w:keepNext/>
                  <w:ind w:left="229" w:hanging="229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C5665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</w:tc>
      </w:tr>
      <w:tr w:rsidR="00DC4BA0" w:rsidRPr="005C5665" w14:paraId="127B7B25" w14:textId="6B18990B" w:rsidTr="00DC4BA0">
        <w:trPr>
          <w:trHeight w:val="282"/>
        </w:trPr>
        <w:tc>
          <w:tcPr>
            <w:tcW w:w="5689" w:type="dxa"/>
            <w:tcBorders>
              <w:left w:val="single" w:sz="12" w:space="0" w:color="auto"/>
              <w:right w:val="single" w:sz="12" w:space="0" w:color="auto"/>
            </w:tcBorders>
            <w:vAlign w:val="center"/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-1809323442"/>
              <w:placeholder>
                <w:docPart w:val="8061AE298D3646C185E1768504274D50"/>
              </w:placeholder>
            </w:sdtPr>
            <w:sdtContent>
              <w:p w14:paraId="25993A57" w14:textId="06C00464" w:rsidR="00DC4BA0" w:rsidRPr="005C5665" w:rsidRDefault="00DC4BA0" w:rsidP="00C56371">
                <w:pPr>
                  <w:keepNext/>
                  <w:ind w:left="229" w:hanging="229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C5665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</w:tc>
        <w:tc>
          <w:tcPr>
            <w:tcW w:w="2229" w:type="dxa"/>
            <w:tcBorders>
              <w:left w:val="single" w:sz="12" w:space="0" w:color="auto"/>
            </w:tcBorders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-1355333154"/>
              <w:placeholder>
                <w:docPart w:val="AFB1C2922EDA402E85843070B7E37EDB"/>
              </w:placeholder>
            </w:sdtPr>
            <w:sdtContent>
              <w:p w14:paraId="52A8D1C2" w14:textId="32F138B0" w:rsidR="00DC4BA0" w:rsidRDefault="00DC4BA0" w:rsidP="00AE63E7">
                <w:pPr>
                  <w:keepNext/>
                  <w:ind w:left="229" w:hanging="229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C5665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</w:tc>
      </w:tr>
      <w:tr w:rsidR="00DC4BA0" w:rsidRPr="005C5665" w14:paraId="6874B8D4" w14:textId="0FCE4F98" w:rsidTr="00DC4BA0">
        <w:trPr>
          <w:trHeight w:val="282"/>
        </w:trPr>
        <w:tc>
          <w:tcPr>
            <w:tcW w:w="5689" w:type="dxa"/>
            <w:tcBorders>
              <w:left w:val="single" w:sz="12" w:space="0" w:color="auto"/>
              <w:bottom w:val="single" w:sz="12" w:space="0" w:color="auto"/>
              <w:right w:val="single" w:sz="12" w:space="0" w:color="auto"/>
            </w:tcBorders>
            <w:vAlign w:val="center"/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76642008"/>
              <w:placeholder>
                <w:docPart w:val="5D2FAFC747324FC99FDA93E911409E42"/>
              </w:placeholder>
            </w:sdtPr>
            <w:sdtContent>
              <w:p w14:paraId="262FFC91" w14:textId="0E36DBDD" w:rsidR="00DC4BA0" w:rsidRPr="005C5665" w:rsidRDefault="00DC4BA0" w:rsidP="00C56371">
                <w:pPr>
                  <w:ind w:left="229" w:hanging="229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C5665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</w:tc>
        <w:tc>
          <w:tcPr>
            <w:tcW w:w="2229" w:type="dxa"/>
            <w:tcBorders>
              <w:left w:val="single" w:sz="12" w:space="0" w:color="auto"/>
              <w:bottom w:val="single" w:sz="12" w:space="0" w:color="auto"/>
            </w:tcBorders>
          </w:tcPr>
          <w:sdt>
            <w:sdtPr>
              <w:rPr>
                <w:rFonts w:ascii="Arial" w:hAnsi="Arial" w:cs="Arial"/>
                <w:color w:val="0000FF"/>
                <w:sz w:val="18"/>
                <w:szCs w:val="18"/>
              </w:rPr>
              <w:id w:val="-605965801"/>
              <w:placeholder>
                <w:docPart w:val="6892CB62DFE14DB1AAFE18863F1E297D"/>
              </w:placeholder>
            </w:sdtPr>
            <w:sdtContent>
              <w:p w14:paraId="2D3A074F" w14:textId="73B20748" w:rsidR="00DC4BA0" w:rsidRDefault="00DC4BA0" w:rsidP="00AE63E7">
                <w:pPr>
                  <w:keepNext/>
                  <w:ind w:left="229" w:hanging="229"/>
                  <w:rPr>
                    <w:rFonts w:ascii="Arial" w:hAnsi="Arial" w:cs="Arial"/>
                    <w:color w:val="0000FF"/>
                    <w:sz w:val="18"/>
                    <w:szCs w:val="18"/>
                  </w:rPr>
                </w:pPr>
                <w:r w:rsidRPr="005C5665">
                  <w:rPr>
                    <w:rFonts w:ascii="Arial" w:hAnsi="Arial" w:cs="Arial"/>
                    <w:color w:val="0000FF"/>
                    <w:sz w:val="18"/>
                    <w:szCs w:val="18"/>
                  </w:rPr>
                  <w:t>…</w:t>
                </w:r>
              </w:p>
            </w:sdtContent>
          </w:sdt>
        </w:tc>
      </w:tr>
    </w:tbl>
    <w:p w14:paraId="086AFA78" w14:textId="76D9F28E" w:rsidR="00795752" w:rsidRDefault="00795752" w:rsidP="00DC4BA0">
      <w:pPr>
        <w:rPr>
          <w:rFonts w:ascii="Arial" w:hAnsi="Arial" w:cs="Arial"/>
          <w:color w:val="0000FF"/>
          <w:sz w:val="20"/>
        </w:rPr>
      </w:pPr>
    </w:p>
    <w:p w14:paraId="0023F1D7" w14:textId="77777777" w:rsidR="00795752" w:rsidRDefault="00795752" w:rsidP="00795752">
      <w:pPr>
        <w:keepNext/>
        <w:spacing w:after="120" w:line="240" w:lineRule="auto"/>
        <w:rPr>
          <w:b/>
          <w:sz w:val="20"/>
          <w:szCs w:val="24"/>
        </w:rPr>
      </w:pPr>
      <w:r w:rsidRPr="003840C5">
        <w:rPr>
          <w:b/>
          <w:sz w:val="20"/>
          <w:szCs w:val="24"/>
        </w:rPr>
        <w:t xml:space="preserve"> </w:t>
      </w:r>
    </w:p>
    <w:p w14:paraId="1545E3D0" w14:textId="58BFC6C6" w:rsidR="008A0933" w:rsidRPr="00AE63E7" w:rsidRDefault="008A0933" w:rsidP="00AE63E7">
      <w:pPr>
        <w:pStyle w:val="Lijstalinea"/>
        <w:keepNext/>
        <w:numPr>
          <w:ilvl w:val="0"/>
          <w:numId w:val="2"/>
        </w:numPr>
        <w:spacing w:after="120" w:line="240" w:lineRule="auto"/>
        <w:rPr>
          <w:sz w:val="20"/>
          <w:szCs w:val="24"/>
          <w:u w:val="single"/>
        </w:rPr>
      </w:pPr>
      <w:r w:rsidRPr="00AE63E7">
        <w:rPr>
          <w:b/>
          <w:sz w:val="20"/>
          <w:szCs w:val="24"/>
        </w:rPr>
        <w:t>Projectpartners</w:t>
      </w:r>
      <w:r w:rsidRPr="00AE63E7">
        <w:rPr>
          <w:sz w:val="20"/>
          <w:szCs w:val="24"/>
        </w:rPr>
        <w:t>: welke partijen werk</w:t>
      </w:r>
      <w:r w:rsidR="00BB3EBF">
        <w:rPr>
          <w:sz w:val="20"/>
          <w:szCs w:val="24"/>
        </w:rPr>
        <w:t>en</w:t>
      </w:r>
      <w:r w:rsidR="00FA392F" w:rsidRPr="00AE63E7">
        <w:rPr>
          <w:sz w:val="20"/>
          <w:szCs w:val="24"/>
        </w:rPr>
        <w:t xml:space="preserve"> </w:t>
      </w:r>
      <w:r w:rsidRPr="00AE63E7">
        <w:rPr>
          <w:sz w:val="20"/>
          <w:szCs w:val="24"/>
        </w:rPr>
        <w:t>mee</w:t>
      </w:r>
      <w:r w:rsidRPr="00AE63E7">
        <w:rPr>
          <w:b/>
          <w:sz w:val="20"/>
          <w:szCs w:val="24"/>
        </w:rPr>
        <w:t xml:space="preserve"> </w:t>
      </w:r>
      <w:r w:rsidRPr="00AE63E7">
        <w:rPr>
          <w:sz w:val="20"/>
          <w:szCs w:val="24"/>
        </w:rPr>
        <w:t xml:space="preserve">aan </w:t>
      </w:r>
      <w:r w:rsidR="002F5EAE">
        <w:rPr>
          <w:sz w:val="20"/>
          <w:szCs w:val="24"/>
        </w:rPr>
        <w:t>de activiteiten</w:t>
      </w:r>
      <w:r w:rsidR="00BB3EBF">
        <w:rPr>
          <w:sz w:val="20"/>
          <w:szCs w:val="24"/>
        </w:rPr>
        <w:t xml:space="preserve"> en hoe verloopt de samenwerking</w:t>
      </w:r>
      <w:r w:rsidRPr="00AE63E7">
        <w:rPr>
          <w:sz w:val="20"/>
          <w:szCs w:val="24"/>
        </w:rPr>
        <w:t>?</w:t>
      </w:r>
      <w:r w:rsidR="00622743" w:rsidRPr="00AE63E7">
        <w:rPr>
          <w:sz w:val="20"/>
          <w:szCs w:val="24"/>
        </w:rPr>
        <w:t xml:space="preserve"> </w:t>
      </w:r>
      <w:r w:rsidR="0045417E" w:rsidRPr="57236A82">
        <w:rPr>
          <w:sz w:val="20"/>
          <w:szCs w:val="20"/>
        </w:rPr>
        <w:t>Zijn er nog aandachtspunten in de samenwerking tussen de uitvoeringsorganisatie en de gemeente?</w:t>
      </w:r>
    </w:p>
    <w:sdt>
      <w:sdtPr>
        <w:rPr>
          <w:rFonts w:ascii="Arial" w:hAnsi="Arial" w:cs="Arial"/>
          <w:color w:val="0000FF"/>
          <w:sz w:val="20"/>
          <w:szCs w:val="20"/>
        </w:rPr>
        <w:id w:val="-1446079010"/>
        <w:placeholder>
          <w:docPart w:val="CFF2B10DF6CC4FB9A13DB0BD7E3B696E"/>
        </w:placeholder>
      </w:sdtPr>
      <w:sdtContent>
        <w:p w14:paraId="35416254" w14:textId="18EB297E" w:rsidR="008A0933" w:rsidRPr="005C5665" w:rsidRDefault="008A0933" w:rsidP="00C56371">
          <w:pPr>
            <w:ind w:left="357"/>
            <w:rPr>
              <w:rFonts w:ascii="Arial" w:hAnsi="Arial" w:cs="Arial"/>
              <w:color w:val="0000FF"/>
              <w:sz w:val="20"/>
            </w:rPr>
          </w:pPr>
          <w:r w:rsidRPr="005C5665">
            <w:rPr>
              <w:rFonts w:ascii="Arial" w:hAnsi="Arial" w:cs="Arial"/>
              <w:color w:val="0000FF"/>
              <w:sz w:val="20"/>
            </w:rPr>
            <w:t>…</w:t>
          </w:r>
        </w:p>
      </w:sdtContent>
    </w:sdt>
    <w:sdt>
      <w:sdtPr>
        <w:rPr>
          <w:rFonts w:ascii="Arial" w:hAnsi="Arial" w:cs="Arial"/>
          <w:color w:val="0000FF"/>
          <w:sz w:val="20"/>
          <w:szCs w:val="20"/>
        </w:rPr>
        <w:id w:val="-1298447384"/>
        <w:placeholder>
          <w:docPart w:val="A6D0674C7205493A8C8B11742BF61582"/>
        </w:placeholder>
      </w:sdtPr>
      <w:sdtContent>
        <w:p w14:paraId="39F5B63D" w14:textId="388B0C71" w:rsidR="008C0BBC" w:rsidRDefault="008C0BBC" w:rsidP="008C0BBC">
          <w:pPr>
            <w:ind w:left="357"/>
            <w:rPr>
              <w:rFonts w:ascii="Arial" w:hAnsi="Arial" w:cs="Arial"/>
              <w:color w:val="0000FF"/>
              <w:sz w:val="20"/>
            </w:rPr>
          </w:pPr>
          <w:r w:rsidRPr="005C5665">
            <w:rPr>
              <w:rFonts w:ascii="Arial" w:hAnsi="Arial" w:cs="Arial"/>
              <w:color w:val="0000FF"/>
              <w:sz w:val="20"/>
            </w:rPr>
            <w:t>…</w:t>
          </w:r>
        </w:p>
      </w:sdtContent>
    </w:sdt>
    <w:p w14:paraId="052A8382" w14:textId="4CF1C19A" w:rsidR="008A0933" w:rsidRPr="005C5665" w:rsidRDefault="008A0933" w:rsidP="00B1443A">
      <w:pPr>
        <w:rPr>
          <w:rFonts w:ascii="Arial" w:hAnsi="Arial" w:cs="Arial"/>
          <w:color w:val="0000FF"/>
          <w:sz w:val="20"/>
        </w:rPr>
      </w:pPr>
    </w:p>
    <w:p w14:paraId="4B03D7D6" w14:textId="721E5A52" w:rsidR="008A0933" w:rsidRPr="005C5665" w:rsidRDefault="00D2362C" w:rsidP="00C56371">
      <w:pPr>
        <w:keepNext/>
        <w:numPr>
          <w:ilvl w:val="0"/>
          <w:numId w:val="2"/>
        </w:numPr>
        <w:spacing w:after="120" w:line="240" w:lineRule="auto"/>
        <w:ind w:left="357" w:hanging="357"/>
        <w:rPr>
          <w:sz w:val="20"/>
          <w:szCs w:val="24"/>
        </w:rPr>
      </w:pPr>
      <w:r>
        <w:rPr>
          <w:b/>
          <w:sz w:val="20"/>
          <w:szCs w:val="24"/>
        </w:rPr>
        <w:t>C</w:t>
      </w:r>
      <w:r w:rsidR="008A0933" w:rsidRPr="005C5665">
        <w:rPr>
          <w:b/>
          <w:sz w:val="20"/>
          <w:szCs w:val="24"/>
        </w:rPr>
        <w:t>ommunicatie</w:t>
      </w:r>
      <w:r>
        <w:rPr>
          <w:sz w:val="20"/>
          <w:szCs w:val="24"/>
        </w:rPr>
        <w:t xml:space="preserve">: </w:t>
      </w:r>
      <w:r w:rsidR="00552E26">
        <w:rPr>
          <w:sz w:val="20"/>
          <w:szCs w:val="24"/>
        </w:rPr>
        <w:t xml:space="preserve">Welke </w:t>
      </w:r>
      <w:r>
        <w:rPr>
          <w:sz w:val="20"/>
          <w:szCs w:val="24"/>
        </w:rPr>
        <w:t xml:space="preserve">communicatiemomenten en kanalen </w:t>
      </w:r>
      <w:r w:rsidR="00552E26">
        <w:rPr>
          <w:sz w:val="20"/>
          <w:szCs w:val="24"/>
        </w:rPr>
        <w:t xml:space="preserve">zijn er </w:t>
      </w:r>
      <w:r>
        <w:rPr>
          <w:sz w:val="20"/>
          <w:szCs w:val="24"/>
        </w:rPr>
        <w:t>gebruikt tijdens de uitvoering van het programma</w:t>
      </w:r>
      <w:r w:rsidR="00552E26">
        <w:rPr>
          <w:sz w:val="20"/>
          <w:szCs w:val="24"/>
        </w:rPr>
        <w:t>?</w:t>
      </w:r>
      <w:r w:rsidR="00622743">
        <w:rPr>
          <w:sz w:val="20"/>
          <w:szCs w:val="24"/>
        </w:rPr>
        <w:t xml:space="preserve"> </w:t>
      </w:r>
      <w:r w:rsidR="00552E26">
        <w:rPr>
          <w:sz w:val="20"/>
          <w:szCs w:val="24"/>
        </w:rPr>
        <w:t>Wat werkte wel of niet</w:t>
      </w:r>
      <w:r w:rsidR="002070D3">
        <w:rPr>
          <w:sz w:val="20"/>
          <w:szCs w:val="24"/>
        </w:rPr>
        <w:t xml:space="preserve"> qua communicatie?</w:t>
      </w:r>
    </w:p>
    <w:sdt>
      <w:sdtPr>
        <w:rPr>
          <w:rFonts w:ascii="Arial" w:hAnsi="Arial" w:cs="Arial"/>
          <w:color w:val="0000FF"/>
          <w:sz w:val="20"/>
          <w:szCs w:val="20"/>
        </w:rPr>
        <w:id w:val="-1262832487"/>
        <w:placeholder>
          <w:docPart w:val="315644C91DE3487F807C9EBC8876220B"/>
        </w:placeholder>
      </w:sdtPr>
      <w:sdtContent>
        <w:p w14:paraId="3DA0593D" w14:textId="77777777" w:rsidR="008C0BBC" w:rsidRDefault="008A0933" w:rsidP="00C56371">
          <w:pPr>
            <w:ind w:left="357"/>
            <w:rPr>
              <w:rFonts w:ascii="Arial" w:hAnsi="Arial" w:cs="Arial"/>
              <w:color w:val="0000FF"/>
              <w:sz w:val="20"/>
            </w:rPr>
          </w:pPr>
          <w:r w:rsidRPr="005C5665">
            <w:rPr>
              <w:rFonts w:ascii="Arial" w:hAnsi="Arial" w:cs="Arial"/>
              <w:color w:val="0000FF"/>
              <w:sz w:val="20"/>
            </w:rPr>
            <w:t>…</w:t>
          </w:r>
        </w:p>
        <w:sdt>
          <w:sdtPr>
            <w:rPr>
              <w:rFonts w:ascii="Arial" w:hAnsi="Arial" w:cs="Arial"/>
              <w:color w:val="0000FF"/>
              <w:sz w:val="20"/>
              <w:szCs w:val="20"/>
            </w:rPr>
            <w:id w:val="1252399921"/>
            <w:placeholder>
              <w:docPart w:val="16810AD848274699B0058F29995CC027"/>
            </w:placeholder>
          </w:sdtPr>
          <w:sdtContent>
            <w:p w14:paraId="6D7BFCC3" w14:textId="6DF28D45" w:rsidR="008A0933" w:rsidRPr="005C5665" w:rsidRDefault="008C0BBC" w:rsidP="00D2362C">
              <w:pPr>
                <w:ind w:left="357"/>
                <w:rPr>
                  <w:rFonts w:ascii="Arial" w:hAnsi="Arial" w:cs="Arial"/>
                  <w:color w:val="0000FF"/>
                  <w:sz w:val="20"/>
                </w:rPr>
              </w:pPr>
              <w:r w:rsidRPr="005C5665">
                <w:rPr>
                  <w:rFonts w:ascii="Arial" w:hAnsi="Arial" w:cs="Arial"/>
                  <w:color w:val="0000FF"/>
                  <w:sz w:val="20"/>
                </w:rPr>
                <w:t>…</w:t>
              </w:r>
            </w:p>
          </w:sdtContent>
        </w:sdt>
      </w:sdtContent>
    </w:sdt>
    <w:p w14:paraId="568FF5CC" w14:textId="56394AD3" w:rsidR="008A0933" w:rsidRDefault="008A0933" w:rsidP="002A6AB7">
      <w:pPr>
        <w:rPr>
          <w:rFonts w:ascii="Arial" w:hAnsi="Arial" w:cs="Arial"/>
          <w:color w:val="0000FF"/>
          <w:sz w:val="20"/>
        </w:rPr>
      </w:pPr>
    </w:p>
    <w:p w14:paraId="7AB88A78" w14:textId="74B78643" w:rsidR="00072AF3" w:rsidRPr="005C5665" w:rsidRDefault="00795752" w:rsidP="00072AF3">
      <w:pPr>
        <w:keepNext/>
        <w:numPr>
          <w:ilvl w:val="0"/>
          <w:numId w:val="2"/>
        </w:numPr>
        <w:spacing w:after="120" w:line="240" w:lineRule="auto"/>
        <w:ind w:left="357" w:hanging="357"/>
        <w:rPr>
          <w:sz w:val="20"/>
          <w:szCs w:val="20"/>
        </w:rPr>
      </w:pPr>
      <w:r w:rsidRPr="57236A82">
        <w:rPr>
          <w:b/>
          <w:bCs/>
          <w:sz w:val="20"/>
          <w:szCs w:val="20"/>
        </w:rPr>
        <w:t xml:space="preserve">Effect </w:t>
      </w:r>
      <w:r w:rsidR="00531693" w:rsidRPr="57236A82">
        <w:rPr>
          <w:b/>
          <w:bCs/>
          <w:sz w:val="20"/>
          <w:szCs w:val="20"/>
        </w:rPr>
        <w:t>doelgroep</w:t>
      </w:r>
      <w:r w:rsidR="00072AF3" w:rsidRPr="57236A82">
        <w:rPr>
          <w:b/>
          <w:bCs/>
          <w:sz w:val="20"/>
          <w:szCs w:val="20"/>
        </w:rPr>
        <w:t>:</w:t>
      </w:r>
      <w:r w:rsidR="00531693" w:rsidRPr="57236A82">
        <w:rPr>
          <w:sz w:val="20"/>
          <w:szCs w:val="20"/>
        </w:rPr>
        <w:t xml:space="preserve"> </w:t>
      </w:r>
      <w:r w:rsidR="002070D3" w:rsidRPr="57236A82">
        <w:rPr>
          <w:sz w:val="20"/>
          <w:szCs w:val="20"/>
        </w:rPr>
        <w:t xml:space="preserve">Welke activiteiten dragen het meest bij aan het vergroten van veilig fietsgedrag bij de doelgroep? Waar is ruimte voor verbetering? </w:t>
      </w:r>
    </w:p>
    <w:sdt>
      <w:sdtPr>
        <w:rPr>
          <w:rFonts w:ascii="Arial" w:hAnsi="Arial" w:cs="Arial"/>
          <w:color w:val="0000FF"/>
          <w:sz w:val="20"/>
          <w:szCs w:val="20"/>
        </w:rPr>
        <w:id w:val="411439913"/>
        <w:placeholder>
          <w:docPart w:val="BE25073DB37D47B790B127D691EF0E4B"/>
        </w:placeholder>
      </w:sdtPr>
      <w:sdtContent>
        <w:p w14:paraId="14A5200C" w14:textId="77777777" w:rsidR="00072AF3" w:rsidRDefault="00072AF3" w:rsidP="00072AF3">
          <w:pPr>
            <w:ind w:left="357"/>
            <w:rPr>
              <w:rFonts w:ascii="Arial" w:hAnsi="Arial" w:cs="Arial"/>
              <w:color w:val="0000FF"/>
              <w:sz w:val="20"/>
            </w:rPr>
          </w:pPr>
          <w:r w:rsidRPr="005C5665">
            <w:rPr>
              <w:rFonts w:ascii="Arial" w:hAnsi="Arial" w:cs="Arial"/>
              <w:color w:val="0000FF"/>
              <w:sz w:val="20"/>
            </w:rPr>
            <w:t>…</w:t>
          </w:r>
        </w:p>
        <w:sdt>
          <w:sdtPr>
            <w:rPr>
              <w:rFonts w:ascii="Arial" w:hAnsi="Arial" w:cs="Arial"/>
              <w:color w:val="0000FF"/>
              <w:sz w:val="20"/>
              <w:szCs w:val="20"/>
            </w:rPr>
            <w:id w:val="1638836946"/>
            <w:placeholder>
              <w:docPart w:val="40A190C541A346D18DABDE6592FC99B7"/>
            </w:placeholder>
          </w:sdtPr>
          <w:sdtContent>
            <w:p w14:paraId="1DCB28FB" w14:textId="77777777" w:rsidR="00072AF3" w:rsidRDefault="00072AF3" w:rsidP="00072AF3">
              <w:pPr>
                <w:ind w:left="357"/>
                <w:rPr>
                  <w:rFonts w:ascii="Arial" w:hAnsi="Arial" w:cs="Arial"/>
                  <w:color w:val="0000FF"/>
                  <w:sz w:val="20"/>
                </w:rPr>
              </w:pPr>
              <w:r w:rsidRPr="005C5665">
                <w:rPr>
                  <w:rFonts w:ascii="Arial" w:hAnsi="Arial" w:cs="Arial"/>
                  <w:color w:val="0000FF"/>
                  <w:sz w:val="20"/>
                </w:rPr>
                <w:t>…</w:t>
              </w:r>
            </w:p>
          </w:sdtContent>
        </w:sdt>
        <w:p w14:paraId="15EFD6A4" w14:textId="2178137A" w:rsidR="00072AF3" w:rsidRPr="005C5665" w:rsidRDefault="00000000" w:rsidP="00072AF3">
          <w:pPr>
            <w:ind w:left="357"/>
            <w:rPr>
              <w:rFonts w:ascii="Arial" w:hAnsi="Arial" w:cs="Arial"/>
              <w:color w:val="0000FF"/>
              <w:sz w:val="20"/>
            </w:rPr>
          </w:pPr>
        </w:p>
      </w:sdtContent>
    </w:sdt>
    <w:p w14:paraId="606B71F6" w14:textId="77777777" w:rsidR="00622743" w:rsidRDefault="00622743" w:rsidP="00837585">
      <w:pPr>
        <w:rPr>
          <w:szCs w:val="19"/>
        </w:rPr>
      </w:pPr>
    </w:p>
    <w:p w14:paraId="74FF3C7C" w14:textId="77777777" w:rsidR="00837585" w:rsidRDefault="00837585" w:rsidP="00C56371"/>
    <w:p w14:paraId="313E24E5" w14:textId="3D979EFC" w:rsidR="00D2362C" w:rsidRPr="00DC4BA0" w:rsidRDefault="00837585" w:rsidP="00DC4BA0">
      <w:pPr>
        <w:keepNext/>
        <w:shd w:val="clear" w:color="auto" w:fill="F2F2F2" w:themeFill="background1" w:themeFillShade="F2"/>
        <w:spacing w:line="240" w:lineRule="auto"/>
        <w:rPr>
          <w:sz w:val="20"/>
          <w:szCs w:val="20"/>
        </w:rPr>
      </w:pPr>
      <w:r>
        <w:rPr>
          <w:b/>
          <w:sz w:val="24"/>
          <w:szCs w:val="24"/>
        </w:rPr>
        <w:t>Samenwerking provincie</w:t>
      </w:r>
    </w:p>
    <w:p w14:paraId="3ED57710" w14:textId="13B7719A" w:rsidR="00622743" w:rsidRDefault="00622743" w:rsidP="00622743"/>
    <w:p w14:paraId="178335BB" w14:textId="2F7C83EB" w:rsidR="00622743" w:rsidRPr="00837585" w:rsidRDefault="00622743" w:rsidP="00622743">
      <w:pPr>
        <w:pStyle w:val="Lijstalinea"/>
        <w:numPr>
          <w:ilvl w:val="0"/>
          <w:numId w:val="2"/>
        </w:numPr>
        <w:rPr>
          <w:sz w:val="20"/>
          <w:szCs w:val="24"/>
        </w:rPr>
      </w:pPr>
      <w:r w:rsidRPr="00622743">
        <w:rPr>
          <w:b/>
          <w:sz w:val="20"/>
          <w:szCs w:val="24"/>
        </w:rPr>
        <w:t>Subsidieregeling</w:t>
      </w:r>
      <w:r>
        <w:rPr>
          <w:sz w:val="20"/>
          <w:szCs w:val="24"/>
        </w:rPr>
        <w:t xml:space="preserve">: </w:t>
      </w:r>
      <w:r w:rsidRPr="00837585">
        <w:rPr>
          <w:sz w:val="20"/>
          <w:szCs w:val="24"/>
        </w:rPr>
        <w:t>Hoe</w:t>
      </w:r>
      <w:r>
        <w:rPr>
          <w:sz w:val="20"/>
          <w:szCs w:val="24"/>
        </w:rPr>
        <w:t xml:space="preserve"> evalueert u de subsidieregeling, </w:t>
      </w:r>
      <w:r w:rsidR="002070D3">
        <w:rPr>
          <w:sz w:val="20"/>
          <w:szCs w:val="24"/>
        </w:rPr>
        <w:t xml:space="preserve">zowel het proces (indiening en afhandeling van de subsidie) als de inhoud van de regeling (voorwaarden van de regeling)? Heeft </w:t>
      </w:r>
      <w:r>
        <w:rPr>
          <w:sz w:val="20"/>
          <w:szCs w:val="24"/>
        </w:rPr>
        <w:t>u nog tips of aandachtspunten die u de provincie wilt meegeven?</w:t>
      </w:r>
    </w:p>
    <w:sdt>
      <w:sdtPr>
        <w:rPr>
          <w:rFonts w:ascii="Arial" w:hAnsi="Arial" w:cs="Arial"/>
          <w:color w:val="0000FF"/>
          <w:sz w:val="20"/>
          <w:szCs w:val="20"/>
        </w:rPr>
        <w:id w:val="872961346"/>
        <w:placeholder>
          <w:docPart w:val="F1B5E9BAB9F04300A99D540E63892A75"/>
        </w:placeholder>
      </w:sdtPr>
      <w:sdtContent>
        <w:p w14:paraId="1FB0FA1D" w14:textId="77777777" w:rsidR="00622743" w:rsidRDefault="00622743" w:rsidP="00622743">
          <w:pPr>
            <w:ind w:left="357"/>
            <w:rPr>
              <w:rFonts w:ascii="Arial" w:hAnsi="Arial" w:cs="Arial"/>
              <w:color w:val="0000FF"/>
              <w:sz w:val="20"/>
            </w:rPr>
          </w:pPr>
          <w:r w:rsidRPr="005C5665">
            <w:rPr>
              <w:rFonts w:ascii="Arial" w:hAnsi="Arial" w:cs="Arial"/>
              <w:color w:val="0000FF"/>
              <w:sz w:val="20"/>
            </w:rPr>
            <w:t>…</w:t>
          </w:r>
        </w:p>
        <w:sdt>
          <w:sdtPr>
            <w:rPr>
              <w:rFonts w:ascii="Arial" w:hAnsi="Arial" w:cs="Arial"/>
              <w:color w:val="0000FF"/>
              <w:sz w:val="20"/>
              <w:szCs w:val="20"/>
            </w:rPr>
            <w:id w:val="472261791"/>
            <w:placeholder>
              <w:docPart w:val="18DD6CAD85F04B768ADC05C26A06A8B1"/>
            </w:placeholder>
          </w:sdtPr>
          <w:sdtContent>
            <w:p w14:paraId="6377E055" w14:textId="77777777" w:rsidR="00622743" w:rsidRDefault="00622743" w:rsidP="00622743">
              <w:pPr>
                <w:ind w:left="357"/>
                <w:rPr>
                  <w:rFonts w:ascii="Arial" w:hAnsi="Arial" w:cs="Arial"/>
                  <w:color w:val="0000FF"/>
                  <w:sz w:val="20"/>
                </w:rPr>
              </w:pPr>
              <w:r w:rsidRPr="005C5665">
                <w:rPr>
                  <w:rFonts w:ascii="Arial" w:hAnsi="Arial" w:cs="Arial"/>
                  <w:color w:val="0000FF"/>
                  <w:sz w:val="20"/>
                </w:rPr>
                <w:t>…</w:t>
              </w:r>
            </w:p>
          </w:sdtContent>
        </w:sdt>
        <w:p w14:paraId="08E606C2" w14:textId="384BF001" w:rsidR="00622743" w:rsidRDefault="00000000" w:rsidP="00622743">
          <w:pPr>
            <w:ind w:left="357"/>
            <w:rPr>
              <w:rFonts w:ascii="Arial" w:hAnsi="Arial" w:cs="Arial"/>
              <w:color w:val="0000FF"/>
              <w:sz w:val="20"/>
            </w:rPr>
          </w:pPr>
        </w:p>
      </w:sdtContent>
    </w:sdt>
    <w:sdt>
      <w:sdtPr>
        <w:rPr>
          <w:rFonts w:cs="Lucida Sans"/>
          <w:sz w:val="20"/>
          <w:szCs w:val="20"/>
        </w:rPr>
        <w:id w:val="-144818260"/>
        <w:placeholder>
          <w:docPart w:val="051AF536782F4D57BE38339A39B3F570"/>
        </w:placeholder>
      </w:sdtPr>
      <w:sdtEndPr>
        <w:rPr>
          <w:sz w:val="19"/>
          <w:szCs w:val="19"/>
        </w:rPr>
      </w:sdtEndPr>
      <w:sdtContent>
        <w:p w14:paraId="2BBE8243" w14:textId="10A1A8B0" w:rsidR="00622743" w:rsidRPr="00DC4BA0" w:rsidRDefault="00622743" w:rsidP="009E5FC6">
          <w:pPr>
            <w:rPr>
              <w:rFonts w:cs="Lucida Sans"/>
              <w:sz w:val="20"/>
            </w:rPr>
          </w:pPr>
        </w:p>
        <w:p w14:paraId="481B1850" w14:textId="1EC094E1" w:rsidR="00DC4BA0" w:rsidRPr="00DC4BA0" w:rsidRDefault="00DC4BA0" w:rsidP="00DC4BA0">
          <w:pPr>
            <w:pStyle w:val="Lijstalinea"/>
            <w:numPr>
              <w:ilvl w:val="0"/>
              <w:numId w:val="2"/>
            </w:numPr>
            <w:rPr>
              <w:rFonts w:cs="Lucida Sans"/>
              <w:sz w:val="20"/>
            </w:rPr>
          </w:pPr>
          <w:r>
            <w:rPr>
              <w:rFonts w:cs="Lucida Sans"/>
              <w:b/>
              <w:bCs/>
              <w:sz w:val="20"/>
            </w:rPr>
            <w:t xml:space="preserve">Eindvraag: </w:t>
          </w:r>
          <w:r w:rsidR="00955443" w:rsidRPr="00DC4BA0">
            <w:rPr>
              <w:rFonts w:cs="Lucida Sans"/>
              <w:sz w:val="20"/>
            </w:rPr>
            <w:t xml:space="preserve">Als u volgend jaar weer meedoet: hoe denk u het bereik onder deelnemers </w:t>
          </w:r>
          <w:r w:rsidR="002F5EAE" w:rsidRPr="00DC4BA0">
            <w:rPr>
              <w:rFonts w:cs="Lucida Sans"/>
              <w:sz w:val="20"/>
            </w:rPr>
            <w:t xml:space="preserve">(oudere fietsers) </w:t>
          </w:r>
          <w:r w:rsidR="00955443" w:rsidRPr="00DC4BA0">
            <w:rPr>
              <w:rFonts w:cs="Lucida Sans"/>
              <w:sz w:val="20"/>
            </w:rPr>
            <w:t>te kunnen vergroten?</w:t>
          </w:r>
        </w:p>
      </w:sdtContent>
    </w:sdt>
    <w:bookmarkEnd w:id="0" w:displacedByCustomXml="prev"/>
    <w:sdt>
      <w:sdtPr>
        <w:rPr>
          <w:rFonts w:ascii="Arial" w:hAnsi="Arial" w:cs="Arial"/>
          <w:color w:val="0000FF"/>
          <w:sz w:val="20"/>
          <w:szCs w:val="20"/>
        </w:rPr>
        <w:id w:val="-1508824635"/>
        <w:placeholder>
          <w:docPart w:val="E2CAF5FE42DA4B9FB62B047DFFBD92B9"/>
        </w:placeholder>
      </w:sdtPr>
      <w:sdtContent>
        <w:p w14:paraId="5A739220" w14:textId="77777777" w:rsidR="00DC4BA0" w:rsidRDefault="00DC4BA0" w:rsidP="00DC4BA0">
          <w:pPr>
            <w:ind w:left="357"/>
            <w:rPr>
              <w:rFonts w:ascii="Arial" w:hAnsi="Arial" w:cs="Arial"/>
              <w:color w:val="0000FF"/>
              <w:sz w:val="20"/>
            </w:rPr>
          </w:pPr>
          <w:r w:rsidRPr="005C5665">
            <w:rPr>
              <w:rFonts w:ascii="Arial" w:hAnsi="Arial" w:cs="Arial"/>
              <w:color w:val="0000FF"/>
              <w:sz w:val="20"/>
            </w:rPr>
            <w:t>…</w:t>
          </w:r>
        </w:p>
        <w:sdt>
          <w:sdtPr>
            <w:rPr>
              <w:rFonts w:ascii="Arial" w:hAnsi="Arial" w:cs="Arial"/>
              <w:color w:val="0000FF"/>
              <w:sz w:val="20"/>
              <w:szCs w:val="20"/>
            </w:rPr>
            <w:id w:val="-1236003085"/>
            <w:placeholder>
              <w:docPart w:val="B9F23E1DDFF24C90956CD8EB6D0887AC"/>
            </w:placeholder>
          </w:sdtPr>
          <w:sdtContent>
            <w:p w14:paraId="1EB9B23D" w14:textId="77777777" w:rsidR="00DC4BA0" w:rsidRDefault="00DC4BA0" w:rsidP="00DC4BA0">
              <w:pPr>
                <w:ind w:left="357"/>
                <w:rPr>
                  <w:rFonts w:ascii="Arial" w:hAnsi="Arial" w:cs="Arial"/>
                  <w:color w:val="0000FF"/>
                  <w:sz w:val="20"/>
                </w:rPr>
              </w:pPr>
              <w:r w:rsidRPr="005C5665">
                <w:rPr>
                  <w:rFonts w:ascii="Arial" w:hAnsi="Arial" w:cs="Arial"/>
                  <w:color w:val="0000FF"/>
                  <w:sz w:val="20"/>
                </w:rPr>
                <w:t>…</w:t>
              </w:r>
            </w:p>
          </w:sdtContent>
        </w:sdt>
        <w:p w14:paraId="54F7951E" w14:textId="77777777" w:rsidR="00DC4BA0" w:rsidRDefault="00000000" w:rsidP="00DC4BA0">
          <w:pPr>
            <w:ind w:left="357"/>
            <w:rPr>
              <w:rFonts w:ascii="Arial" w:hAnsi="Arial" w:cs="Arial"/>
              <w:color w:val="0000FF"/>
              <w:sz w:val="20"/>
            </w:rPr>
          </w:pPr>
        </w:p>
      </w:sdtContent>
    </w:sdt>
    <w:p w14:paraId="06A71622" w14:textId="03E73C62" w:rsidR="00DC4BA0" w:rsidRDefault="00DC4BA0" w:rsidP="00DC4BA0">
      <w:pPr>
        <w:rPr>
          <w:rFonts w:cs="Lucida Sans"/>
          <w:sz w:val="20"/>
        </w:rPr>
      </w:pPr>
    </w:p>
    <w:p w14:paraId="502A98E4" w14:textId="77777777" w:rsidR="000F6ABB" w:rsidRDefault="000F6ABB" w:rsidP="000F6ABB">
      <w:pPr>
        <w:jc w:val="center"/>
        <w:rPr>
          <w:rFonts w:cs="Lucida Sans"/>
          <w:b/>
          <w:bCs/>
          <w:sz w:val="20"/>
        </w:rPr>
      </w:pPr>
    </w:p>
    <w:sectPr w:rsidR="000F6ABB" w:rsidSect="00BF5268">
      <w:footerReference w:type="default" r:id="rId15"/>
      <w:pgSz w:w="11906" w:h="16838"/>
      <w:pgMar w:top="567" w:right="707" w:bottom="851" w:left="993" w:header="708" w:footer="433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56F17E00" w14:textId="77777777" w:rsidR="00842C58" w:rsidRDefault="00842C58" w:rsidP="008A0933">
      <w:pPr>
        <w:spacing w:line="240" w:lineRule="auto"/>
      </w:pPr>
      <w:r>
        <w:separator/>
      </w:r>
    </w:p>
  </w:endnote>
  <w:endnote w:type="continuationSeparator" w:id="0">
    <w:p w14:paraId="6919D0F8" w14:textId="77777777" w:rsidR="00842C58" w:rsidRDefault="00842C58" w:rsidP="008A0933">
      <w:pPr>
        <w:spacing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Lucida Sans">
    <w:altName w:val="Lucida Sans Unicode"/>
    <w:panose1 w:val="020B0602030504020204"/>
    <w:charset w:val="00"/>
    <w:family w:val="swiss"/>
    <w:pitch w:val="variable"/>
    <w:sig w:usb0="00000003" w:usb1="00000000" w:usb2="00000000" w:usb3="00000000" w:csb0="00000001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Palatino Linotype">
    <w:panose1 w:val="02040502050505030304"/>
    <w:charset w:val="00"/>
    <w:family w:val="roman"/>
    <w:pitch w:val="variable"/>
    <w:sig w:usb0="E0000287" w:usb1="40000013" w:usb2="00000000" w:usb3="00000000" w:csb0="000001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737EE79" w14:textId="7D7A22E3" w:rsidR="00724F94" w:rsidRPr="00243ED5" w:rsidRDefault="00837585" w:rsidP="00AF7A17">
    <w:pPr>
      <w:pStyle w:val="Voettekst"/>
      <w:pBdr>
        <w:top w:val="single" w:sz="4" w:space="1" w:color="auto"/>
      </w:pBdr>
      <w:tabs>
        <w:tab w:val="clear" w:pos="4536"/>
      </w:tabs>
      <w:rPr>
        <w:sz w:val="18"/>
        <w:szCs w:val="18"/>
      </w:rPr>
    </w:pPr>
    <w:r>
      <w:rPr>
        <w:sz w:val="18"/>
        <w:szCs w:val="18"/>
      </w:rPr>
      <w:t>Evaluatieformulier</w:t>
    </w:r>
    <w:r w:rsidR="00724F94" w:rsidRPr="00243ED5">
      <w:rPr>
        <w:sz w:val="18"/>
        <w:szCs w:val="18"/>
      </w:rPr>
      <w:t xml:space="preserve"> </w:t>
    </w:r>
    <w:proofErr w:type="spellStart"/>
    <w:r w:rsidR="00B1443A">
      <w:rPr>
        <w:sz w:val="18"/>
        <w:szCs w:val="18"/>
      </w:rPr>
      <w:t>UvR</w:t>
    </w:r>
    <w:proofErr w:type="spellEnd"/>
    <w:r w:rsidR="00B1443A">
      <w:rPr>
        <w:sz w:val="18"/>
        <w:szCs w:val="18"/>
      </w:rPr>
      <w:t xml:space="preserve"> </w:t>
    </w:r>
    <w:r w:rsidR="009754ED">
      <w:rPr>
        <w:sz w:val="18"/>
        <w:szCs w:val="18"/>
      </w:rPr>
      <w:t xml:space="preserve">Doortrappen </w:t>
    </w:r>
    <w:r w:rsidR="00B1443A">
      <w:rPr>
        <w:sz w:val="18"/>
        <w:szCs w:val="18"/>
      </w:rPr>
      <w:t xml:space="preserve">Noord-Holland </w:t>
    </w:r>
    <w:proofErr w:type="gramStart"/>
    <w:r w:rsidR="00B1443A">
      <w:rPr>
        <w:sz w:val="18"/>
        <w:szCs w:val="18"/>
      </w:rPr>
      <w:t>202</w:t>
    </w:r>
    <w:r w:rsidR="0081695D">
      <w:rPr>
        <w:sz w:val="18"/>
        <w:szCs w:val="18"/>
      </w:rPr>
      <w:t>6</w:t>
    </w:r>
    <w:r w:rsidR="00724F94">
      <w:rPr>
        <w:sz w:val="18"/>
        <w:szCs w:val="18"/>
      </w:rPr>
      <w:t xml:space="preserve">  </w:t>
    </w:r>
    <w:r w:rsidR="00724F94" w:rsidRPr="00243ED5">
      <w:rPr>
        <w:sz w:val="18"/>
        <w:szCs w:val="18"/>
      </w:rPr>
      <w:tab/>
    </w:r>
    <w:proofErr w:type="gramEnd"/>
    <w:r w:rsidR="00724F94" w:rsidRPr="00243ED5">
      <w:rPr>
        <w:sz w:val="18"/>
        <w:szCs w:val="18"/>
      </w:rPr>
      <w:fldChar w:fldCharType="begin"/>
    </w:r>
    <w:r w:rsidR="00724F94" w:rsidRPr="00243ED5">
      <w:rPr>
        <w:sz w:val="18"/>
        <w:szCs w:val="18"/>
      </w:rPr>
      <w:instrText>PAGE   \* MERGEFORMAT</w:instrText>
    </w:r>
    <w:r w:rsidR="00724F94" w:rsidRPr="00243ED5">
      <w:rPr>
        <w:sz w:val="18"/>
        <w:szCs w:val="18"/>
      </w:rPr>
      <w:fldChar w:fldCharType="separate"/>
    </w:r>
    <w:r w:rsidR="00E20DB7">
      <w:rPr>
        <w:noProof/>
        <w:sz w:val="18"/>
        <w:szCs w:val="18"/>
      </w:rPr>
      <w:t>3</w:t>
    </w:r>
    <w:r w:rsidR="00724F94" w:rsidRPr="00243ED5">
      <w:rPr>
        <w:sz w:val="18"/>
        <w:szCs w:val="18"/>
      </w:rPr>
      <w:fldChar w:fldCharType="end"/>
    </w:r>
    <w:r w:rsidR="00724F94" w:rsidRPr="00243ED5">
      <w:rPr>
        <w:sz w:val="18"/>
        <w:szCs w:val="18"/>
      </w:rPr>
      <w:t xml:space="preserve"> van </w:t>
    </w:r>
    <w:r w:rsidR="00724F94">
      <w:rPr>
        <w:sz w:val="18"/>
        <w:szCs w:val="18"/>
      </w:rPr>
      <w:fldChar w:fldCharType="begin"/>
    </w:r>
    <w:r w:rsidR="00724F94">
      <w:rPr>
        <w:sz w:val="18"/>
        <w:szCs w:val="18"/>
      </w:rPr>
      <w:instrText xml:space="preserve"> NUMPAGES   \* MERGEFORMAT </w:instrText>
    </w:r>
    <w:r w:rsidR="00724F94">
      <w:rPr>
        <w:sz w:val="18"/>
        <w:szCs w:val="18"/>
      </w:rPr>
      <w:fldChar w:fldCharType="separate"/>
    </w:r>
    <w:r w:rsidR="00E20DB7">
      <w:rPr>
        <w:noProof/>
        <w:sz w:val="18"/>
        <w:szCs w:val="18"/>
      </w:rPr>
      <w:t>3</w:t>
    </w:r>
    <w:r w:rsidR="00724F94">
      <w:rPr>
        <w:sz w:val="18"/>
        <w:szCs w:val="18"/>
      </w:rPr>
      <w:fldChar w:fldCharType="end"/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7095113B" w14:textId="77777777" w:rsidR="00842C58" w:rsidRDefault="00842C58" w:rsidP="008A0933">
      <w:pPr>
        <w:spacing w:line="240" w:lineRule="auto"/>
      </w:pPr>
      <w:r>
        <w:separator/>
      </w:r>
    </w:p>
  </w:footnote>
  <w:footnote w:type="continuationSeparator" w:id="0">
    <w:p w14:paraId="5219ED03" w14:textId="77777777" w:rsidR="00842C58" w:rsidRDefault="00842C58" w:rsidP="008A0933">
      <w:pPr>
        <w:spacing w:line="240" w:lineRule="auto"/>
      </w:pPr>
      <w:r>
        <w:continuationSeparator/>
      </w:r>
    </w:p>
  </w:footnote>
</w:footnotes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1432723A"/>
    <w:multiLevelType w:val="hybridMultilevel"/>
    <w:tmpl w:val="AF142452"/>
    <w:lvl w:ilvl="0" w:tplc="ECE6FA22">
      <w:start w:val="2"/>
      <w:numFmt w:val="bullet"/>
      <w:lvlText w:val="-"/>
      <w:lvlJc w:val="left"/>
      <w:pPr>
        <w:ind w:left="720" w:hanging="360"/>
      </w:pPr>
      <w:rPr>
        <w:rFonts w:ascii="Lucida Sans" w:eastAsiaTheme="minorHAnsi" w:hAnsi="Lucida Sans" w:cstheme="minorBidi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" w15:restartNumberingAfterBreak="0">
    <w:nsid w:val="232D2BC9"/>
    <w:multiLevelType w:val="hybridMultilevel"/>
    <w:tmpl w:val="FE607552"/>
    <w:lvl w:ilvl="0" w:tplc="241A6F52">
      <w:start w:val="2"/>
      <w:numFmt w:val="bullet"/>
      <w:lvlText w:val="-"/>
      <w:lvlJc w:val="left"/>
      <w:pPr>
        <w:ind w:left="720" w:hanging="360"/>
      </w:pPr>
      <w:rPr>
        <w:rFonts w:ascii="Lucida Sans" w:eastAsiaTheme="minorHAnsi" w:hAnsi="Lucida Sans" w:cstheme="minorBidi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" w15:restartNumberingAfterBreak="0">
    <w:nsid w:val="2D7A4E73"/>
    <w:multiLevelType w:val="hybridMultilevel"/>
    <w:tmpl w:val="4EF43F7C"/>
    <w:lvl w:ilvl="0" w:tplc="E08E28B2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  <w:rPr>
        <w:rFonts w:ascii="Lucida Sans" w:hAnsi="Lucida Sans" w:hint="default"/>
        <w:b w:val="0"/>
        <w:color w:val="auto"/>
      </w:rPr>
    </w:lvl>
    <w:lvl w:ilvl="1" w:tplc="0413000F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  <w:rPr>
        <w:b w:val="0"/>
      </w:rPr>
    </w:lvl>
    <w:lvl w:ilvl="2" w:tplc="0413001B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0413000F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4130019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413001B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413000F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4130019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413001B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3" w15:restartNumberingAfterBreak="0">
    <w:nsid w:val="375916A4"/>
    <w:multiLevelType w:val="hybridMultilevel"/>
    <w:tmpl w:val="68BA1CC6"/>
    <w:lvl w:ilvl="0" w:tplc="158602B4">
      <w:numFmt w:val="bullet"/>
      <w:lvlText w:val="-"/>
      <w:lvlJc w:val="left"/>
      <w:pPr>
        <w:tabs>
          <w:tab w:val="num" w:pos="720"/>
        </w:tabs>
        <w:ind w:left="720" w:hanging="360"/>
      </w:pPr>
      <w:rPr>
        <w:rFonts w:ascii="Palatino Linotype" w:eastAsia="Times New Roman" w:hAnsi="Palatino Linotype" w:cs="Times New Roman" w:hint="default"/>
      </w:rPr>
    </w:lvl>
    <w:lvl w:ilvl="1" w:tplc="04130003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04130005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13000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130003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4130005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13000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130003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4130005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4" w15:restartNumberingAfterBreak="0">
    <w:nsid w:val="3826419B"/>
    <w:multiLevelType w:val="hybridMultilevel"/>
    <w:tmpl w:val="2FB453CA"/>
    <w:lvl w:ilvl="0" w:tplc="0413000F">
      <w:start w:val="1"/>
      <w:numFmt w:val="decimal"/>
      <w:lvlText w:val="%1."/>
      <w:lvlJc w:val="left"/>
      <w:pPr>
        <w:ind w:left="720" w:hanging="360"/>
      </w:pPr>
    </w:lvl>
    <w:lvl w:ilvl="1" w:tplc="04130019">
      <w:start w:val="1"/>
      <w:numFmt w:val="lowerLetter"/>
      <w:lvlText w:val="%2."/>
      <w:lvlJc w:val="left"/>
      <w:pPr>
        <w:ind w:left="1440" w:hanging="360"/>
      </w:pPr>
    </w:lvl>
    <w:lvl w:ilvl="2" w:tplc="0413001B">
      <w:start w:val="1"/>
      <w:numFmt w:val="lowerRoman"/>
      <w:lvlText w:val="%3."/>
      <w:lvlJc w:val="right"/>
      <w:pPr>
        <w:ind w:left="2160" w:hanging="180"/>
      </w:pPr>
    </w:lvl>
    <w:lvl w:ilvl="3" w:tplc="0413000F">
      <w:start w:val="1"/>
      <w:numFmt w:val="decimal"/>
      <w:lvlText w:val="%4."/>
      <w:lvlJc w:val="left"/>
      <w:pPr>
        <w:ind w:left="2880" w:hanging="360"/>
      </w:pPr>
    </w:lvl>
    <w:lvl w:ilvl="4" w:tplc="04130019">
      <w:start w:val="1"/>
      <w:numFmt w:val="lowerLetter"/>
      <w:lvlText w:val="%5."/>
      <w:lvlJc w:val="left"/>
      <w:pPr>
        <w:ind w:left="3600" w:hanging="360"/>
      </w:pPr>
    </w:lvl>
    <w:lvl w:ilvl="5" w:tplc="0413001B">
      <w:start w:val="1"/>
      <w:numFmt w:val="lowerRoman"/>
      <w:lvlText w:val="%6."/>
      <w:lvlJc w:val="right"/>
      <w:pPr>
        <w:ind w:left="4320" w:hanging="180"/>
      </w:pPr>
    </w:lvl>
    <w:lvl w:ilvl="6" w:tplc="0413000F">
      <w:start w:val="1"/>
      <w:numFmt w:val="decimal"/>
      <w:lvlText w:val="%7."/>
      <w:lvlJc w:val="left"/>
      <w:pPr>
        <w:ind w:left="5040" w:hanging="360"/>
      </w:pPr>
    </w:lvl>
    <w:lvl w:ilvl="7" w:tplc="04130019">
      <w:start w:val="1"/>
      <w:numFmt w:val="lowerLetter"/>
      <w:lvlText w:val="%8."/>
      <w:lvlJc w:val="left"/>
      <w:pPr>
        <w:ind w:left="5760" w:hanging="360"/>
      </w:pPr>
    </w:lvl>
    <w:lvl w:ilvl="8" w:tplc="0413001B">
      <w:start w:val="1"/>
      <w:numFmt w:val="lowerRoman"/>
      <w:lvlText w:val="%9."/>
      <w:lvlJc w:val="right"/>
      <w:pPr>
        <w:ind w:left="6480" w:hanging="180"/>
      </w:pPr>
    </w:lvl>
  </w:abstractNum>
  <w:abstractNum w:abstractNumId="5" w15:restartNumberingAfterBreak="0">
    <w:nsid w:val="38B41994"/>
    <w:multiLevelType w:val="hybridMultilevel"/>
    <w:tmpl w:val="F28C67CC"/>
    <w:lvl w:ilvl="0" w:tplc="302ED422">
      <w:start w:val="1"/>
      <w:numFmt w:val="bullet"/>
      <w:lvlText w:val=""/>
      <w:lvlJc w:val="left"/>
      <w:pPr>
        <w:ind w:left="720" w:hanging="360"/>
      </w:pPr>
      <w:rPr>
        <w:rFonts w:ascii="Symbol" w:hAnsi="Symbol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" w15:restartNumberingAfterBreak="0">
    <w:nsid w:val="41A35E9D"/>
    <w:multiLevelType w:val="hybridMultilevel"/>
    <w:tmpl w:val="39140C02"/>
    <w:lvl w:ilvl="0" w:tplc="8E60745A">
      <w:start w:val="30"/>
      <w:numFmt w:val="bullet"/>
      <w:lvlText w:val="-"/>
      <w:lvlJc w:val="left"/>
      <w:pPr>
        <w:ind w:left="720" w:hanging="360"/>
      </w:pPr>
      <w:rPr>
        <w:rFonts w:ascii="Arial" w:eastAsia="Times New Roman" w:hAnsi="Arial" w:cs="Arial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7" w15:restartNumberingAfterBreak="0">
    <w:nsid w:val="4D7F527D"/>
    <w:multiLevelType w:val="hybridMultilevel"/>
    <w:tmpl w:val="9E408602"/>
    <w:lvl w:ilvl="0" w:tplc="0413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8" w15:restartNumberingAfterBreak="0">
    <w:nsid w:val="665105BA"/>
    <w:multiLevelType w:val="hybridMultilevel"/>
    <w:tmpl w:val="C71061A2"/>
    <w:lvl w:ilvl="0" w:tplc="04130003">
      <w:start w:val="1"/>
      <w:numFmt w:val="bullet"/>
      <w:lvlText w:val="o"/>
      <w:lvlJc w:val="left"/>
      <w:pPr>
        <w:ind w:left="720" w:hanging="360"/>
      </w:pPr>
      <w:rPr>
        <w:rFonts w:ascii="Courier New" w:hAnsi="Courier New" w:cs="Courier New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9" w15:restartNumberingAfterBreak="0">
    <w:nsid w:val="7B65200F"/>
    <w:multiLevelType w:val="hybridMultilevel"/>
    <w:tmpl w:val="B74EAF8C"/>
    <w:lvl w:ilvl="0" w:tplc="0890D3B0">
      <w:start w:val="2"/>
      <w:numFmt w:val="bullet"/>
      <w:lvlText w:val="-"/>
      <w:lvlJc w:val="left"/>
      <w:pPr>
        <w:ind w:left="720" w:hanging="360"/>
      </w:pPr>
      <w:rPr>
        <w:rFonts w:ascii="Lucida Sans" w:eastAsiaTheme="minorHAnsi" w:hAnsi="Lucida Sans" w:cstheme="minorBidi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 w16cid:durableId="93941164">
    <w:abstractNumId w:val="4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2" w16cid:durableId="1249537252">
    <w:abstractNumId w:val="2"/>
  </w:num>
  <w:num w:numId="3" w16cid:durableId="1321273852">
    <w:abstractNumId w:val="3"/>
  </w:num>
  <w:num w:numId="4" w16cid:durableId="2104447978">
    <w:abstractNumId w:val="6"/>
  </w:num>
  <w:num w:numId="5" w16cid:durableId="746683916">
    <w:abstractNumId w:val="5"/>
  </w:num>
  <w:num w:numId="6" w16cid:durableId="741173674">
    <w:abstractNumId w:val="7"/>
  </w:num>
  <w:num w:numId="7" w16cid:durableId="1838885237">
    <w:abstractNumId w:val="8"/>
  </w:num>
  <w:num w:numId="8" w16cid:durableId="185023086">
    <w:abstractNumId w:val="9"/>
  </w:num>
  <w:num w:numId="9" w16cid:durableId="1635061785">
    <w:abstractNumId w:val="0"/>
  </w:num>
  <w:num w:numId="10" w16cid:durableId="1196767641">
    <w:abstractNumId w:val="1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proofState w:spelling="clean" w:grammar="clean"/>
  <w:documentProtection w:edit="forms" w:enforcement="1" w:cryptProviderType="rsaAES" w:cryptAlgorithmClass="hash" w:cryptAlgorithmType="typeAny" w:cryptAlgorithmSid="14" w:cryptSpinCount="100000" w:hash="1XMRpfKs4fJa9XwqLF3CEX010hPdqlRGFcexfLv224pTaGfRi4wK5kjgPpqeXYUtRJqVSjI81xt61vUqGJLVXQ==" w:salt="SjhPKpSQaMqkKFQ5gLpITg=="/>
  <w:defaultTabStop w:val="708"/>
  <w:hyphenationZone w:val="425"/>
  <w:characterSpacingControl w:val="doNotCompress"/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8A0933"/>
    <w:rsid w:val="00011D9E"/>
    <w:rsid w:val="000267DD"/>
    <w:rsid w:val="00034AEE"/>
    <w:rsid w:val="00040DCE"/>
    <w:rsid w:val="00063AB9"/>
    <w:rsid w:val="00072AF3"/>
    <w:rsid w:val="00083AFF"/>
    <w:rsid w:val="000B1CE1"/>
    <w:rsid w:val="000B25D5"/>
    <w:rsid w:val="000F6ABB"/>
    <w:rsid w:val="00113458"/>
    <w:rsid w:val="00157A6D"/>
    <w:rsid w:val="0017001F"/>
    <w:rsid w:val="00171062"/>
    <w:rsid w:val="00187AFD"/>
    <w:rsid w:val="001943F2"/>
    <w:rsid w:val="001A499B"/>
    <w:rsid w:val="001A61D2"/>
    <w:rsid w:val="001C5DE1"/>
    <w:rsid w:val="001D392C"/>
    <w:rsid w:val="002070D3"/>
    <w:rsid w:val="0025511D"/>
    <w:rsid w:val="002A6AB7"/>
    <w:rsid w:val="002D612A"/>
    <w:rsid w:val="002D7362"/>
    <w:rsid w:val="002F5EAE"/>
    <w:rsid w:val="0032719A"/>
    <w:rsid w:val="00346426"/>
    <w:rsid w:val="00362483"/>
    <w:rsid w:val="00363172"/>
    <w:rsid w:val="00373432"/>
    <w:rsid w:val="003A5B8C"/>
    <w:rsid w:val="003B1885"/>
    <w:rsid w:val="003C4DDD"/>
    <w:rsid w:val="003F3739"/>
    <w:rsid w:val="00403830"/>
    <w:rsid w:val="0045417E"/>
    <w:rsid w:val="0045696C"/>
    <w:rsid w:val="00462636"/>
    <w:rsid w:val="0047344E"/>
    <w:rsid w:val="00497597"/>
    <w:rsid w:val="004A7790"/>
    <w:rsid w:val="004D38F0"/>
    <w:rsid w:val="004F36F5"/>
    <w:rsid w:val="00517734"/>
    <w:rsid w:val="00531693"/>
    <w:rsid w:val="005357BA"/>
    <w:rsid w:val="00552E26"/>
    <w:rsid w:val="00592646"/>
    <w:rsid w:val="005A14F5"/>
    <w:rsid w:val="005A2D82"/>
    <w:rsid w:val="005A40ED"/>
    <w:rsid w:val="005C45B0"/>
    <w:rsid w:val="005D0507"/>
    <w:rsid w:val="005F6635"/>
    <w:rsid w:val="006017C3"/>
    <w:rsid w:val="00622743"/>
    <w:rsid w:val="006678DB"/>
    <w:rsid w:val="006849E5"/>
    <w:rsid w:val="006865DB"/>
    <w:rsid w:val="00691EF1"/>
    <w:rsid w:val="0069590A"/>
    <w:rsid w:val="006E17C1"/>
    <w:rsid w:val="006F4C52"/>
    <w:rsid w:val="00717AC8"/>
    <w:rsid w:val="00724F94"/>
    <w:rsid w:val="00752702"/>
    <w:rsid w:val="00771BC2"/>
    <w:rsid w:val="00794AED"/>
    <w:rsid w:val="00795752"/>
    <w:rsid w:val="007A5D8E"/>
    <w:rsid w:val="007A6703"/>
    <w:rsid w:val="007A7F7E"/>
    <w:rsid w:val="007D237B"/>
    <w:rsid w:val="007E5655"/>
    <w:rsid w:val="007F201F"/>
    <w:rsid w:val="00807303"/>
    <w:rsid w:val="0081695D"/>
    <w:rsid w:val="00821F8E"/>
    <w:rsid w:val="00822662"/>
    <w:rsid w:val="00833129"/>
    <w:rsid w:val="00837585"/>
    <w:rsid w:val="00842C58"/>
    <w:rsid w:val="0086757B"/>
    <w:rsid w:val="008832FF"/>
    <w:rsid w:val="008A0933"/>
    <w:rsid w:val="008C0BBC"/>
    <w:rsid w:val="00916E7F"/>
    <w:rsid w:val="00955443"/>
    <w:rsid w:val="009754ED"/>
    <w:rsid w:val="009816F2"/>
    <w:rsid w:val="009E2AA0"/>
    <w:rsid w:val="009E5FC6"/>
    <w:rsid w:val="00A0049C"/>
    <w:rsid w:val="00A02046"/>
    <w:rsid w:val="00A24B8D"/>
    <w:rsid w:val="00A27C98"/>
    <w:rsid w:val="00A27CD3"/>
    <w:rsid w:val="00A344B7"/>
    <w:rsid w:val="00A803E1"/>
    <w:rsid w:val="00A90D06"/>
    <w:rsid w:val="00AC70FF"/>
    <w:rsid w:val="00AE63E7"/>
    <w:rsid w:val="00AF72FA"/>
    <w:rsid w:val="00AF737F"/>
    <w:rsid w:val="00AF7A17"/>
    <w:rsid w:val="00B1443A"/>
    <w:rsid w:val="00B31E11"/>
    <w:rsid w:val="00B340CC"/>
    <w:rsid w:val="00B44EBE"/>
    <w:rsid w:val="00B52551"/>
    <w:rsid w:val="00B54A7D"/>
    <w:rsid w:val="00B60B17"/>
    <w:rsid w:val="00B633C6"/>
    <w:rsid w:val="00B8176B"/>
    <w:rsid w:val="00BB3EBF"/>
    <w:rsid w:val="00BD27A6"/>
    <w:rsid w:val="00BF5268"/>
    <w:rsid w:val="00C119AE"/>
    <w:rsid w:val="00C13EC1"/>
    <w:rsid w:val="00C17763"/>
    <w:rsid w:val="00C23F10"/>
    <w:rsid w:val="00C23F39"/>
    <w:rsid w:val="00C53809"/>
    <w:rsid w:val="00C56371"/>
    <w:rsid w:val="00C57702"/>
    <w:rsid w:val="00C67E67"/>
    <w:rsid w:val="00C76922"/>
    <w:rsid w:val="00C810ED"/>
    <w:rsid w:val="00C93E42"/>
    <w:rsid w:val="00CA648F"/>
    <w:rsid w:val="00CC11BD"/>
    <w:rsid w:val="00D2362C"/>
    <w:rsid w:val="00D258AA"/>
    <w:rsid w:val="00D84D12"/>
    <w:rsid w:val="00D961CB"/>
    <w:rsid w:val="00DA276B"/>
    <w:rsid w:val="00DC4BA0"/>
    <w:rsid w:val="00DD0D6F"/>
    <w:rsid w:val="00DD2CC1"/>
    <w:rsid w:val="00DE64F1"/>
    <w:rsid w:val="00E20DB7"/>
    <w:rsid w:val="00E35042"/>
    <w:rsid w:val="00E64CD5"/>
    <w:rsid w:val="00E849C7"/>
    <w:rsid w:val="00E85C9B"/>
    <w:rsid w:val="00E91063"/>
    <w:rsid w:val="00EC6321"/>
    <w:rsid w:val="00EE3E09"/>
    <w:rsid w:val="00EF1C09"/>
    <w:rsid w:val="00EF1C59"/>
    <w:rsid w:val="00F00D6B"/>
    <w:rsid w:val="00F1191B"/>
    <w:rsid w:val="00F17DE9"/>
    <w:rsid w:val="00F3178B"/>
    <w:rsid w:val="00F7535C"/>
    <w:rsid w:val="00F8797D"/>
    <w:rsid w:val="00FA392F"/>
    <w:rsid w:val="00FA543D"/>
    <w:rsid w:val="00FA6E1C"/>
    <w:rsid w:val="00FC7C80"/>
    <w:rsid w:val="00FD2FB3"/>
    <w:rsid w:val="00FD4EDC"/>
    <w:rsid w:val="00FE56AD"/>
    <w:rsid w:val="2AB5B6F9"/>
    <w:rsid w:val="57236A82"/>
    <w:rsid w:val="61AFE8AA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nl-NL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1026"/>
    <o:shapelayout v:ext="edit">
      <o:idmap v:ext="edit" data="1"/>
    </o:shapelayout>
  </w:shapeDefaults>
  <w:decimalSymbol w:val=","/>
  <w:listSeparator w:val=";"/>
  <w14:docId w14:val="690482FC"/>
  <w15:chartTrackingRefBased/>
  <w15:docId w15:val="{A47CCB0D-3876-4EAF-90CE-5D3F80D4ADDE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sz w:val="22"/>
        <w:szCs w:val="22"/>
        <w:lang w:val="nl-NL" w:eastAsia="en-US" w:bidi="ar-SA"/>
      </w:rPr>
    </w:rPrDefault>
    <w:pPrDefault>
      <w:pPr>
        <w:spacing w:line="280" w:lineRule="exact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iPriority="0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ard">
    <w:name w:val="Normal"/>
    <w:qFormat/>
    <w:rsid w:val="00837585"/>
    <w:rPr>
      <w:rFonts w:ascii="Lucida Sans" w:hAnsi="Lucida Sans"/>
      <w:sz w:val="19"/>
    </w:rPr>
  </w:style>
  <w:style w:type="paragraph" w:styleId="Kop1">
    <w:name w:val="heading 1"/>
    <w:basedOn w:val="Standaard"/>
    <w:next w:val="Standaard"/>
    <w:link w:val="Kop1Char"/>
    <w:autoRedefine/>
    <w:uiPriority w:val="9"/>
    <w:qFormat/>
    <w:rsid w:val="001D392C"/>
    <w:pPr>
      <w:keepNext/>
      <w:keepLines/>
      <w:spacing w:before="480"/>
      <w:outlineLvl w:val="0"/>
    </w:pPr>
    <w:rPr>
      <w:rFonts w:eastAsiaTheme="majorEastAsia" w:cstheme="majorBidi"/>
      <w:b/>
      <w:bCs/>
      <w:color w:val="2891E1"/>
      <w:sz w:val="28"/>
      <w:szCs w:val="28"/>
    </w:rPr>
  </w:style>
  <w:style w:type="paragraph" w:styleId="Kop2">
    <w:name w:val="heading 2"/>
    <w:basedOn w:val="Standaard"/>
    <w:next w:val="Standaard"/>
    <w:link w:val="Kop2Char"/>
    <w:autoRedefine/>
    <w:uiPriority w:val="9"/>
    <w:unhideWhenUsed/>
    <w:qFormat/>
    <w:rsid w:val="001D392C"/>
    <w:pPr>
      <w:keepNext/>
      <w:keepLines/>
      <w:spacing w:before="200"/>
      <w:outlineLvl w:val="1"/>
    </w:pPr>
    <w:rPr>
      <w:rFonts w:eastAsiaTheme="majorEastAsia" w:cstheme="majorBidi"/>
      <w:b/>
      <w:bCs/>
      <w:color w:val="2891E1"/>
      <w:szCs w:val="26"/>
    </w:rPr>
  </w:style>
  <w:style w:type="paragraph" w:styleId="Kop3">
    <w:name w:val="heading 3"/>
    <w:basedOn w:val="Standaard"/>
    <w:next w:val="Standaard"/>
    <w:link w:val="Kop3Char"/>
    <w:autoRedefine/>
    <w:uiPriority w:val="9"/>
    <w:unhideWhenUsed/>
    <w:qFormat/>
    <w:rsid w:val="001D392C"/>
    <w:pPr>
      <w:keepNext/>
      <w:keepLines/>
      <w:spacing w:before="200"/>
      <w:outlineLvl w:val="2"/>
    </w:pPr>
    <w:rPr>
      <w:rFonts w:eastAsiaTheme="majorEastAsia" w:cstheme="majorBidi"/>
      <w:b/>
      <w:bCs/>
    </w:rPr>
  </w:style>
  <w:style w:type="paragraph" w:styleId="Kop4">
    <w:name w:val="heading 4"/>
    <w:basedOn w:val="Standaard"/>
    <w:next w:val="Standaard"/>
    <w:link w:val="Kop4Char"/>
    <w:uiPriority w:val="9"/>
    <w:semiHidden/>
    <w:unhideWhenUsed/>
    <w:qFormat/>
    <w:rsid w:val="001D392C"/>
    <w:pPr>
      <w:keepNext/>
      <w:keepLines/>
      <w:spacing w:before="200"/>
      <w:outlineLvl w:val="3"/>
    </w:pPr>
    <w:rPr>
      <w:rFonts w:eastAsiaTheme="majorEastAsia" w:cstheme="majorBidi"/>
      <w:b/>
      <w:bCs/>
      <w:i/>
      <w:iCs/>
      <w:color w:val="4F81BD" w:themeColor="accent1"/>
    </w:rPr>
  </w:style>
  <w:style w:type="character" w:default="1" w:styleId="Standaardalinea-lettertype">
    <w:name w:val="Default Paragraph Font"/>
    <w:uiPriority w:val="1"/>
    <w:semiHidden/>
    <w:unhideWhenUsed/>
  </w:style>
  <w:style w:type="table" w:default="1" w:styleId="Standaardtab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Geenlijst">
    <w:name w:val="No List"/>
    <w:uiPriority w:val="99"/>
    <w:semiHidden/>
    <w:unhideWhenUsed/>
  </w:style>
  <w:style w:type="paragraph" w:styleId="Ballontekst">
    <w:name w:val="Balloon Text"/>
    <w:basedOn w:val="Standaard"/>
    <w:link w:val="BallontekstChar"/>
    <w:uiPriority w:val="99"/>
    <w:semiHidden/>
    <w:unhideWhenUsed/>
    <w:rsid w:val="001D392C"/>
    <w:rPr>
      <w:rFonts w:ascii="Tahoma" w:hAnsi="Tahoma" w:cs="Tahoma"/>
      <w:szCs w:val="16"/>
    </w:rPr>
  </w:style>
  <w:style w:type="character" w:customStyle="1" w:styleId="BallontekstChar">
    <w:name w:val="Ballontekst Char"/>
    <w:basedOn w:val="Standaardalinea-lettertype"/>
    <w:link w:val="Ballontekst"/>
    <w:uiPriority w:val="99"/>
    <w:semiHidden/>
    <w:rsid w:val="001D392C"/>
    <w:rPr>
      <w:rFonts w:ascii="Tahoma" w:hAnsi="Tahoma" w:cs="Tahoma"/>
      <w:sz w:val="16"/>
      <w:szCs w:val="16"/>
    </w:rPr>
  </w:style>
  <w:style w:type="paragraph" w:styleId="Citaat">
    <w:name w:val="Quote"/>
    <w:basedOn w:val="Standaard"/>
    <w:next w:val="Standaard"/>
    <w:link w:val="CitaatChar"/>
    <w:uiPriority w:val="29"/>
    <w:qFormat/>
    <w:rsid w:val="001D392C"/>
    <w:rPr>
      <w:i/>
      <w:iCs/>
      <w:color w:val="000000" w:themeColor="text1"/>
    </w:rPr>
  </w:style>
  <w:style w:type="character" w:customStyle="1" w:styleId="CitaatChar">
    <w:name w:val="Citaat Char"/>
    <w:basedOn w:val="Standaardalinea-lettertype"/>
    <w:link w:val="Citaat"/>
    <w:uiPriority w:val="29"/>
    <w:rsid w:val="001D392C"/>
    <w:rPr>
      <w:rFonts w:ascii="Lucida Sans" w:hAnsi="Lucida Sans"/>
      <w:i/>
      <w:iCs/>
      <w:color w:val="000000" w:themeColor="text1"/>
      <w:sz w:val="19"/>
    </w:rPr>
  </w:style>
  <w:style w:type="paragraph" w:styleId="Duidelijkcitaat">
    <w:name w:val="Intense Quote"/>
    <w:basedOn w:val="Standaard"/>
    <w:next w:val="Standaard"/>
    <w:link w:val="DuidelijkcitaatChar"/>
    <w:uiPriority w:val="30"/>
    <w:qFormat/>
    <w:rsid w:val="001D392C"/>
    <w:pPr>
      <w:pBdr>
        <w:bottom w:val="single" w:sz="4" w:space="4" w:color="4F81BD" w:themeColor="accent1"/>
      </w:pBdr>
      <w:spacing w:before="200"/>
      <w:ind w:left="936" w:right="936"/>
    </w:pPr>
    <w:rPr>
      <w:b/>
      <w:bCs/>
      <w:i/>
      <w:iCs/>
      <w:color w:val="2891E1"/>
    </w:rPr>
  </w:style>
  <w:style w:type="character" w:customStyle="1" w:styleId="DuidelijkcitaatChar">
    <w:name w:val="Duidelijk citaat Char"/>
    <w:basedOn w:val="Standaardalinea-lettertype"/>
    <w:link w:val="Duidelijkcitaat"/>
    <w:uiPriority w:val="30"/>
    <w:rsid w:val="001D392C"/>
    <w:rPr>
      <w:rFonts w:ascii="Lucida Sans" w:hAnsi="Lucida Sans"/>
      <w:b/>
      <w:bCs/>
      <w:i/>
      <w:iCs/>
      <w:color w:val="2891E1"/>
      <w:sz w:val="19"/>
    </w:rPr>
  </w:style>
  <w:style w:type="paragraph" w:styleId="Geenafstand">
    <w:name w:val="No Spacing"/>
    <w:uiPriority w:val="1"/>
    <w:rsid w:val="001A499B"/>
    <w:pPr>
      <w:spacing w:line="240" w:lineRule="auto"/>
    </w:pPr>
    <w:rPr>
      <w:rFonts w:ascii="Lucida Sans" w:hAnsi="Lucida Sans"/>
      <w:sz w:val="19"/>
    </w:rPr>
  </w:style>
  <w:style w:type="character" w:styleId="Intensievebenadrukking">
    <w:name w:val="Intense Emphasis"/>
    <w:basedOn w:val="Standaardalinea-lettertype"/>
    <w:uiPriority w:val="21"/>
    <w:qFormat/>
    <w:rsid w:val="001D392C"/>
    <w:rPr>
      <w:rFonts w:ascii="Lucida Sans" w:hAnsi="Lucida Sans"/>
      <w:b/>
      <w:bCs/>
      <w:i/>
      <w:iCs/>
      <w:color w:val="2891E1"/>
      <w:sz w:val="19"/>
    </w:rPr>
  </w:style>
  <w:style w:type="character" w:styleId="Intensieveverwijzing">
    <w:name w:val="Intense Reference"/>
    <w:basedOn w:val="Standaardalinea-lettertype"/>
    <w:uiPriority w:val="32"/>
    <w:qFormat/>
    <w:rsid w:val="001D392C"/>
    <w:rPr>
      <w:rFonts w:ascii="Lucida Sans" w:hAnsi="Lucida Sans"/>
      <w:b/>
      <w:bCs/>
      <w:smallCaps/>
      <w:color w:val="C0504D" w:themeColor="accent2"/>
      <w:spacing w:val="5"/>
      <w:sz w:val="19"/>
      <w:u w:val="single"/>
    </w:rPr>
  </w:style>
  <w:style w:type="character" w:customStyle="1" w:styleId="Kop1Char">
    <w:name w:val="Kop 1 Char"/>
    <w:basedOn w:val="Standaardalinea-lettertype"/>
    <w:link w:val="Kop1"/>
    <w:uiPriority w:val="9"/>
    <w:rsid w:val="001D392C"/>
    <w:rPr>
      <w:rFonts w:ascii="Lucida Sans" w:eastAsiaTheme="majorEastAsia" w:hAnsi="Lucida Sans" w:cstheme="majorBidi"/>
      <w:b/>
      <w:bCs/>
      <w:color w:val="2891E1"/>
      <w:sz w:val="28"/>
      <w:szCs w:val="28"/>
    </w:rPr>
  </w:style>
  <w:style w:type="character" w:customStyle="1" w:styleId="Kop2Char">
    <w:name w:val="Kop 2 Char"/>
    <w:basedOn w:val="Standaardalinea-lettertype"/>
    <w:link w:val="Kop2"/>
    <w:uiPriority w:val="9"/>
    <w:rsid w:val="001D392C"/>
    <w:rPr>
      <w:rFonts w:ascii="Lucida Sans" w:eastAsiaTheme="majorEastAsia" w:hAnsi="Lucida Sans" w:cstheme="majorBidi"/>
      <w:b/>
      <w:bCs/>
      <w:color w:val="2891E1"/>
      <w:sz w:val="19"/>
      <w:szCs w:val="26"/>
    </w:rPr>
  </w:style>
  <w:style w:type="character" w:customStyle="1" w:styleId="Kop3Char">
    <w:name w:val="Kop 3 Char"/>
    <w:basedOn w:val="Standaardalinea-lettertype"/>
    <w:link w:val="Kop3"/>
    <w:uiPriority w:val="9"/>
    <w:rsid w:val="001D392C"/>
    <w:rPr>
      <w:rFonts w:ascii="Lucida Sans" w:eastAsiaTheme="majorEastAsia" w:hAnsi="Lucida Sans" w:cstheme="majorBidi"/>
      <w:b/>
      <w:bCs/>
      <w:sz w:val="19"/>
    </w:rPr>
  </w:style>
  <w:style w:type="character" w:customStyle="1" w:styleId="Kop4Char">
    <w:name w:val="Kop 4 Char"/>
    <w:basedOn w:val="Standaardalinea-lettertype"/>
    <w:link w:val="Kop4"/>
    <w:uiPriority w:val="9"/>
    <w:semiHidden/>
    <w:rsid w:val="001D392C"/>
    <w:rPr>
      <w:rFonts w:ascii="Lucida Sans" w:eastAsiaTheme="majorEastAsia" w:hAnsi="Lucida Sans" w:cstheme="majorBidi"/>
      <w:b/>
      <w:bCs/>
      <w:i/>
      <w:iCs/>
      <w:color w:val="4F81BD" w:themeColor="accent1"/>
      <w:sz w:val="19"/>
    </w:rPr>
  </w:style>
  <w:style w:type="paragraph" w:styleId="Lijstalinea">
    <w:name w:val="List Paragraph"/>
    <w:basedOn w:val="Standaard"/>
    <w:uiPriority w:val="34"/>
    <w:qFormat/>
    <w:rsid w:val="001D392C"/>
    <w:pPr>
      <w:ind w:left="720"/>
      <w:contextualSpacing/>
    </w:pPr>
  </w:style>
  <w:style w:type="character" w:styleId="Nadruk">
    <w:name w:val="Emphasis"/>
    <w:basedOn w:val="Standaardalinea-lettertype"/>
    <w:uiPriority w:val="20"/>
    <w:qFormat/>
    <w:rsid w:val="001D392C"/>
    <w:rPr>
      <w:rFonts w:ascii="Lucida Sans" w:hAnsi="Lucida Sans"/>
      <w:i/>
      <w:iCs/>
      <w:sz w:val="19"/>
    </w:rPr>
  </w:style>
  <w:style w:type="paragraph" w:styleId="Ondertitel">
    <w:name w:val="Subtitle"/>
    <w:basedOn w:val="Standaard"/>
    <w:next w:val="Standaard"/>
    <w:link w:val="OndertitelChar"/>
    <w:autoRedefine/>
    <w:uiPriority w:val="11"/>
    <w:qFormat/>
    <w:rsid w:val="001D392C"/>
    <w:pPr>
      <w:numPr>
        <w:ilvl w:val="1"/>
      </w:numPr>
    </w:pPr>
    <w:rPr>
      <w:rFonts w:eastAsiaTheme="majorEastAsia" w:cstheme="majorBidi"/>
      <w:i/>
      <w:iCs/>
      <w:color w:val="2891E1"/>
      <w:spacing w:val="15"/>
      <w:szCs w:val="24"/>
    </w:rPr>
  </w:style>
  <w:style w:type="character" w:customStyle="1" w:styleId="OndertitelChar">
    <w:name w:val="Ondertitel Char"/>
    <w:basedOn w:val="Standaardalinea-lettertype"/>
    <w:link w:val="Ondertitel"/>
    <w:uiPriority w:val="11"/>
    <w:rsid w:val="001D392C"/>
    <w:rPr>
      <w:rFonts w:ascii="Lucida Sans" w:eastAsiaTheme="majorEastAsia" w:hAnsi="Lucida Sans" w:cstheme="majorBidi"/>
      <w:i/>
      <w:iCs/>
      <w:color w:val="2891E1"/>
      <w:spacing w:val="15"/>
      <w:sz w:val="19"/>
      <w:szCs w:val="24"/>
    </w:rPr>
  </w:style>
  <w:style w:type="paragraph" w:customStyle="1" w:styleId="PNH6pt">
    <w:name w:val="PNH 6 pt"/>
    <w:basedOn w:val="Standaard"/>
    <w:next w:val="Standaard"/>
    <w:rsid w:val="001D392C"/>
    <w:rPr>
      <w:sz w:val="12"/>
    </w:rPr>
  </w:style>
  <w:style w:type="paragraph" w:customStyle="1" w:styleId="PNH8pt">
    <w:name w:val="PNH 8 pt"/>
    <w:basedOn w:val="Standaard"/>
    <w:next w:val="Standaard"/>
    <w:rsid w:val="001D392C"/>
  </w:style>
  <w:style w:type="paragraph" w:customStyle="1" w:styleId="PNH8ptvet">
    <w:name w:val="PNH 8 pt vet"/>
    <w:basedOn w:val="Standaard"/>
    <w:next w:val="Standaard"/>
    <w:rsid w:val="001D392C"/>
    <w:rPr>
      <w:b/>
    </w:rPr>
  </w:style>
  <w:style w:type="character" w:styleId="Subtielebenadrukking">
    <w:name w:val="Subtle Emphasis"/>
    <w:basedOn w:val="Standaardalinea-lettertype"/>
    <w:uiPriority w:val="19"/>
    <w:qFormat/>
    <w:rsid w:val="001D392C"/>
    <w:rPr>
      <w:rFonts w:ascii="Lucida Sans" w:hAnsi="Lucida Sans"/>
      <w:i/>
      <w:iCs/>
      <w:color w:val="808080" w:themeColor="text1" w:themeTint="7F"/>
      <w:sz w:val="19"/>
    </w:rPr>
  </w:style>
  <w:style w:type="character" w:styleId="Subtieleverwijzing">
    <w:name w:val="Subtle Reference"/>
    <w:basedOn w:val="Standaardalinea-lettertype"/>
    <w:uiPriority w:val="31"/>
    <w:qFormat/>
    <w:rsid w:val="001D392C"/>
    <w:rPr>
      <w:rFonts w:ascii="Lucida Sans" w:hAnsi="Lucida Sans"/>
      <w:smallCaps/>
      <w:color w:val="C0504D" w:themeColor="accent2"/>
      <w:sz w:val="19"/>
      <w:u w:val="single"/>
    </w:rPr>
  </w:style>
  <w:style w:type="paragraph" w:styleId="Titel">
    <w:name w:val="Title"/>
    <w:basedOn w:val="Standaard"/>
    <w:next w:val="Standaard"/>
    <w:link w:val="TitelChar"/>
    <w:uiPriority w:val="10"/>
    <w:qFormat/>
    <w:rsid w:val="001D392C"/>
    <w:pPr>
      <w:pBdr>
        <w:bottom w:val="single" w:sz="8" w:space="4" w:color="4F81BD" w:themeColor="accent1"/>
      </w:pBdr>
      <w:spacing w:after="300"/>
      <w:contextualSpacing/>
    </w:pPr>
    <w:rPr>
      <w:rFonts w:eastAsiaTheme="majorEastAsia" w:cstheme="majorBidi"/>
      <w:color w:val="2891E1"/>
      <w:spacing w:val="5"/>
      <w:kern w:val="28"/>
      <w:sz w:val="28"/>
      <w:szCs w:val="52"/>
    </w:rPr>
  </w:style>
  <w:style w:type="character" w:customStyle="1" w:styleId="TitelChar">
    <w:name w:val="Titel Char"/>
    <w:basedOn w:val="Standaardalinea-lettertype"/>
    <w:link w:val="Titel"/>
    <w:uiPriority w:val="10"/>
    <w:rsid w:val="001D392C"/>
    <w:rPr>
      <w:rFonts w:ascii="Lucida Sans" w:eastAsiaTheme="majorEastAsia" w:hAnsi="Lucida Sans" w:cstheme="majorBidi"/>
      <w:color w:val="2891E1"/>
      <w:spacing w:val="5"/>
      <w:kern w:val="28"/>
      <w:sz w:val="28"/>
      <w:szCs w:val="52"/>
    </w:rPr>
  </w:style>
  <w:style w:type="character" w:styleId="Titelvanboek">
    <w:name w:val="Book Title"/>
    <w:basedOn w:val="Standaardalinea-lettertype"/>
    <w:uiPriority w:val="33"/>
    <w:qFormat/>
    <w:rsid w:val="001D392C"/>
    <w:rPr>
      <w:rFonts w:ascii="Lucida Sans" w:hAnsi="Lucida Sans"/>
      <w:b/>
      <w:bCs/>
      <w:smallCaps/>
      <w:spacing w:val="5"/>
      <w:sz w:val="19"/>
    </w:rPr>
  </w:style>
  <w:style w:type="character" w:styleId="Zwaar">
    <w:name w:val="Strong"/>
    <w:basedOn w:val="Standaardalinea-lettertype"/>
    <w:uiPriority w:val="22"/>
    <w:qFormat/>
    <w:rsid w:val="001D392C"/>
    <w:rPr>
      <w:rFonts w:ascii="Lucida Sans" w:hAnsi="Lucida Sans"/>
      <w:b/>
      <w:bCs/>
      <w:sz w:val="19"/>
    </w:rPr>
  </w:style>
  <w:style w:type="character" w:styleId="Hyperlink">
    <w:name w:val="Hyperlink"/>
    <w:unhideWhenUsed/>
    <w:rsid w:val="008A0933"/>
    <w:rPr>
      <w:color w:val="0000FF"/>
      <w:u w:val="single"/>
    </w:rPr>
  </w:style>
  <w:style w:type="paragraph" w:styleId="Voettekst">
    <w:name w:val="footer"/>
    <w:basedOn w:val="Standaard"/>
    <w:link w:val="VoettekstChar"/>
    <w:uiPriority w:val="99"/>
    <w:unhideWhenUsed/>
    <w:rsid w:val="008A0933"/>
    <w:pPr>
      <w:tabs>
        <w:tab w:val="center" w:pos="4536"/>
        <w:tab w:val="right" w:pos="9072"/>
      </w:tabs>
      <w:spacing w:line="240" w:lineRule="auto"/>
    </w:pPr>
  </w:style>
  <w:style w:type="character" w:customStyle="1" w:styleId="VoettekstChar">
    <w:name w:val="Voettekst Char"/>
    <w:basedOn w:val="Standaardalinea-lettertype"/>
    <w:link w:val="Voettekst"/>
    <w:uiPriority w:val="99"/>
    <w:rsid w:val="008A0933"/>
    <w:rPr>
      <w:rFonts w:ascii="Lucida Sans" w:hAnsi="Lucida Sans"/>
      <w:sz w:val="19"/>
    </w:rPr>
  </w:style>
  <w:style w:type="paragraph" w:styleId="Koptekst">
    <w:name w:val="header"/>
    <w:basedOn w:val="Standaard"/>
    <w:link w:val="KoptekstChar"/>
    <w:uiPriority w:val="99"/>
    <w:unhideWhenUsed/>
    <w:rsid w:val="008A0933"/>
    <w:pPr>
      <w:tabs>
        <w:tab w:val="center" w:pos="4536"/>
        <w:tab w:val="right" w:pos="9072"/>
      </w:tabs>
      <w:spacing w:line="240" w:lineRule="auto"/>
    </w:pPr>
  </w:style>
  <w:style w:type="character" w:customStyle="1" w:styleId="KoptekstChar">
    <w:name w:val="Koptekst Char"/>
    <w:basedOn w:val="Standaardalinea-lettertype"/>
    <w:link w:val="Koptekst"/>
    <w:uiPriority w:val="99"/>
    <w:rsid w:val="008A0933"/>
    <w:rPr>
      <w:rFonts w:ascii="Lucida Sans" w:hAnsi="Lucida Sans"/>
      <w:sz w:val="19"/>
    </w:rPr>
  </w:style>
  <w:style w:type="character" w:styleId="Verwijzingopmerking">
    <w:name w:val="annotation reference"/>
    <w:basedOn w:val="Standaardalinea-lettertype"/>
    <w:uiPriority w:val="99"/>
    <w:semiHidden/>
    <w:unhideWhenUsed/>
    <w:rsid w:val="00AF7A17"/>
    <w:rPr>
      <w:sz w:val="16"/>
      <w:szCs w:val="16"/>
    </w:rPr>
  </w:style>
  <w:style w:type="paragraph" w:styleId="Tekstopmerking">
    <w:name w:val="annotation text"/>
    <w:basedOn w:val="Standaard"/>
    <w:link w:val="TekstopmerkingChar"/>
    <w:uiPriority w:val="99"/>
    <w:semiHidden/>
    <w:unhideWhenUsed/>
    <w:rsid w:val="00AF7A17"/>
    <w:pPr>
      <w:spacing w:line="240" w:lineRule="auto"/>
    </w:pPr>
    <w:rPr>
      <w:rFonts w:ascii="Times New Roman" w:eastAsia="Times New Roman" w:hAnsi="Times New Roman" w:cs="Times New Roman"/>
      <w:sz w:val="20"/>
      <w:szCs w:val="20"/>
      <w:lang w:eastAsia="nl-NL"/>
    </w:rPr>
  </w:style>
  <w:style w:type="character" w:customStyle="1" w:styleId="TekstopmerkingChar">
    <w:name w:val="Tekst opmerking Char"/>
    <w:basedOn w:val="Standaardalinea-lettertype"/>
    <w:link w:val="Tekstopmerking"/>
    <w:uiPriority w:val="99"/>
    <w:semiHidden/>
    <w:rsid w:val="00AF7A17"/>
    <w:rPr>
      <w:rFonts w:ascii="Times New Roman" w:eastAsia="Times New Roman" w:hAnsi="Times New Roman" w:cs="Times New Roman"/>
      <w:sz w:val="20"/>
      <w:szCs w:val="20"/>
      <w:lang w:eastAsia="nl-NL"/>
    </w:rPr>
  </w:style>
  <w:style w:type="paragraph" w:styleId="Onderwerpvanopmerking">
    <w:name w:val="annotation subject"/>
    <w:basedOn w:val="Tekstopmerking"/>
    <w:next w:val="Tekstopmerking"/>
    <w:link w:val="OnderwerpvanopmerkingChar"/>
    <w:uiPriority w:val="99"/>
    <w:semiHidden/>
    <w:unhideWhenUsed/>
    <w:rsid w:val="003C4DDD"/>
    <w:rPr>
      <w:rFonts w:ascii="Lucida Sans" w:eastAsiaTheme="minorHAnsi" w:hAnsi="Lucida Sans" w:cstheme="minorBidi"/>
      <w:b/>
      <w:bCs/>
      <w:lang w:eastAsia="en-US"/>
    </w:rPr>
  </w:style>
  <w:style w:type="character" w:customStyle="1" w:styleId="OnderwerpvanopmerkingChar">
    <w:name w:val="Onderwerp van opmerking Char"/>
    <w:basedOn w:val="TekstopmerkingChar"/>
    <w:link w:val="Onderwerpvanopmerking"/>
    <w:uiPriority w:val="99"/>
    <w:semiHidden/>
    <w:rsid w:val="003C4DDD"/>
    <w:rPr>
      <w:rFonts w:ascii="Lucida Sans" w:eastAsia="Times New Roman" w:hAnsi="Lucida Sans" w:cs="Times New Roman"/>
      <w:b/>
      <w:bCs/>
      <w:sz w:val="20"/>
      <w:szCs w:val="20"/>
      <w:lang w:eastAsia="nl-NL"/>
    </w:rPr>
  </w:style>
  <w:style w:type="character" w:styleId="Tekstvantijdelijkeaanduiding">
    <w:name w:val="Placeholder Text"/>
    <w:basedOn w:val="Standaardalinea-lettertype"/>
    <w:uiPriority w:val="99"/>
    <w:semiHidden/>
    <w:rsid w:val="003A5B8C"/>
    <w:rPr>
      <w:color w:val="808080"/>
    </w:rPr>
  </w:style>
  <w:style w:type="table" w:styleId="Tabelraster">
    <w:name w:val="Table Grid"/>
    <w:basedOn w:val="Standaardtabel"/>
    <w:uiPriority w:val="59"/>
    <w:rsid w:val="00DE64F1"/>
    <w:pPr>
      <w:spacing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Revisie">
    <w:name w:val="Revision"/>
    <w:hidden/>
    <w:uiPriority w:val="99"/>
    <w:semiHidden/>
    <w:rsid w:val="00771BC2"/>
    <w:pPr>
      <w:spacing w:line="240" w:lineRule="auto"/>
    </w:pPr>
    <w:rPr>
      <w:rFonts w:ascii="Lucida Sans" w:hAnsi="Lucida Sans"/>
      <w:sz w:val="19"/>
    </w:rPr>
  </w:style>
  <w:style w:type="character" w:styleId="Onopgelostemelding">
    <w:name w:val="Unresolved Mention"/>
    <w:basedOn w:val="Standaardalinea-lettertype"/>
    <w:uiPriority w:val="99"/>
    <w:semiHidden/>
    <w:unhideWhenUsed/>
    <w:rsid w:val="000F6ABB"/>
    <w:rPr>
      <w:color w:val="605E5C"/>
      <w:shd w:val="clear" w:color="auto" w:fill="E1DFDD"/>
    </w:rPr>
  </w:style>
  <w:style w:type="character" w:styleId="GevolgdeHyperlink">
    <w:name w:val="FollowedHyperlink"/>
    <w:basedOn w:val="Standaardalinea-lettertype"/>
    <w:uiPriority w:val="99"/>
    <w:semiHidden/>
    <w:unhideWhenUsed/>
    <w:rsid w:val="0025511D"/>
    <w:rPr>
      <w:color w:val="800080" w:themeColor="followedHyperlink"/>
      <w:u w:val="single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1828661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202469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image" Target="media/image1.png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numbering" Target="numbering.xml"/><Relationship Id="rId12" Type="http://schemas.openxmlformats.org/officeDocument/2006/relationships/endnotes" Target="endnotes.xml"/><Relationship Id="rId17" Type="http://schemas.openxmlformats.org/officeDocument/2006/relationships/glossaryDocument" Target="glossary/document.xml"/><Relationship Id="rId2" Type="http://schemas.openxmlformats.org/officeDocument/2006/relationships/customXml" Target="../customXml/item2.xml"/><Relationship Id="rId16" Type="http://schemas.openxmlformats.org/officeDocument/2006/relationships/fontTable" Target="fontTable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footnotes" Target="footnotes.xml"/><Relationship Id="rId5" Type="http://schemas.openxmlformats.org/officeDocument/2006/relationships/customXml" Target="../customXml/item5.xml"/><Relationship Id="rId15" Type="http://schemas.openxmlformats.org/officeDocument/2006/relationships/footer" Target="footer1.xml"/><Relationship Id="rId10" Type="http://schemas.openxmlformats.org/officeDocument/2006/relationships/webSettings" Target="webSettings.xml"/><Relationship Id="rId4" Type="http://schemas.openxmlformats.org/officeDocument/2006/relationships/customXml" Target="../customXml/item4.xml"/><Relationship Id="rId9" Type="http://schemas.openxmlformats.org/officeDocument/2006/relationships/settings" Target="settings.xml"/><Relationship Id="rId14" Type="http://schemas.openxmlformats.org/officeDocument/2006/relationships/hyperlink" Target="mailto:bensalahl@noord-holland.nl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CFF2B10DF6CC4FB9A13DB0BD7E3B696E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3D414369-9D14-4402-A356-0C69E1368B43}"/>
      </w:docPartPr>
      <w:docPartBody>
        <w:p w:rsidR="001B1A45" w:rsidRDefault="00D01C72" w:rsidP="00D01C72">
          <w:pPr>
            <w:pStyle w:val="CFF2B10DF6CC4FB9A13DB0BD7E3B696E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315644C91DE3487F807C9EBC8876220B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7BD384D2-2CD8-4877-8DAB-179FA8F5ED76}"/>
      </w:docPartPr>
      <w:docPartBody>
        <w:p w:rsidR="001B1A45" w:rsidRDefault="00D01C72" w:rsidP="00D01C72">
          <w:pPr>
            <w:pStyle w:val="315644C91DE3487F807C9EBC8876220B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A6D0674C7205493A8C8B11742BF61582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FB0F40F1-CAF3-4FCD-8FD3-2E9781EC5F36}"/>
      </w:docPartPr>
      <w:docPartBody>
        <w:p w:rsidR="00BC4BFA" w:rsidRDefault="00BC4BFA" w:rsidP="00BC4BFA">
          <w:pPr>
            <w:pStyle w:val="A6D0674C7205493A8C8B11742BF61582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16810AD848274699B0058F29995CC027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3A470CBB-96CF-4A0C-BDF0-B9547241BE4E}"/>
      </w:docPartPr>
      <w:docPartBody>
        <w:p w:rsidR="00BC4BFA" w:rsidRDefault="00BC4BFA" w:rsidP="00BC4BFA">
          <w:pPr>
            <w:pStyle w:val="16810AD848274699B0058F29995CC027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0E11BFDFBBC24B6E98F7BABDCDECA5D7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0C3C9716-EDA8-4204-BB16-322785B9E52C}"/>
      </w:docPartPr>
      <w:docPartBody>
        <w:p w:rsidR="007A733F" w:rsidRDefault="00AD7DD2" w:rsidP="00AD7DD2">
          <w:pPr>
            <w:pStyle w:val="0E11BFDFBBC24B6E98F7BABDCDECA5D71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631D52FE0BD44842B5C39999A4E2C4BE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26CD9436-03A2-41D8-999E-215027A66380}"/>
      </w:docPartPr>
      <w:docPartBody>
        <w:p w:rsidR="007A733F" w:rsidRDefault="00AD7DD2" w:rsidP="00AD7DD2">
          <w:pPr>
            <w:pStyle w:val="631D52FE0BD44842B5C39999A4E2C4BE1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DB1865565CBD4BA29D8608A8474C5890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763A9891-D777-46A9-AECB-1B6958A6D507}"/>
      </w:docPartPr>
      <w:docPartBody>
        <w:p w:rsidR="007A733F" w:rsidRDefault="00AD7DD2" w:rsidP="00AD7DD2">
          <w:pPr>
            <w:pStyle w:val="DB1865565CBD4BA29D8608A8474C58901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DefaultPlaceholder_-1854013440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F8EBC5FA-5E35-47C9-B873-0AFA2F644B6A}"/>
      </w:docPartPr>
      <w:docPartBody>
        <w:p w:rsidR="00AD7DD2" w:rsidRDefault="007A733F">
          <w:r w:rsidRPr="007A337C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BE25073DB37D47B790B127D691EF0E4B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D9965890-E730-4915-B6CC-37A8D8A74DE5}"/>
      </w:docPartPr>
      <w:docPartBody>
        <w:p w:rsidR="008A34BE" w:rsidRDefault="009D5745" w:rsidP="009D5745">
          <w:pPr>
            <w:pStyle w:val="BE25073DB37D47B790B127D691EF0E4B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40A190C541A346D18DABDE6592FC99B7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DBC181E4-D637-4B48-BDE1-2D811EAC8B3D}"/>
      </w:docPartPr>
      <w:docPartBody>
        <w:p w:rsidR="008A34BE" w:rsidRDefault="009D5745" w:rsidP="009D5745">
          <w:pPr>
            <w:pStyle w:val="40A190C541A346D18DABDE6592FC99B7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051AF536782F4D57BE38339A39B3F570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0F6D43F8-F717-46CE-8307-32257D1E881C}"/>
      </w:docPartPr>
      <w:docPartBody>
        <w:p w:rsidR="00857034" w:rsidRDefault="008A34BE" w:rsidP="008A34BE">
          <w:pPr>
            <w:pStyle w:val="051AF536782F4D57BE38339A39B3F570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F1B5E9BAB9F04300A99D540E63892A75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74D5F7DE-09B1-40B0-B793-B64B5A644F34}"/>
      </w:docPartPr>
      <w:docPartBody>
        <w:p w:rsidR="00857034" w:rsidRDefault="008A34BE" w:rsidP="008A34BE">
          <w:pPr>
            <w:pStyle w:val="F1B5E9BAB9F04300A99D540E63892A75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18DD6CAD85F04B768ADC05C26A06A8B1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FBE30E8B-5880-4212-A8DA-7F4053F8D890}"/>
      </w:docPartPr>
      <w:docPartBody>
        <w:p w:rsidR="00857034" w:rsidRDefault="008A34BE" w:rsidP="008A34BE">
          <w:pPr>
            <w:pStyle w:val="18DD6CAD85F04B768ADC05C26A06A8B1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60F07E02F4B443EB867BD113875164B5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F6899891-B8C7-4A56-9366-9FFE2D2C8E64}"/>
      </w:docPartPr>
      <w:docPartBody>
        <w:p w:rsidR="00857034" w:rsidRDefault="008A34BE" w:rsidP="008A34BE">
          <w:pPr>
            <w:pStyle w:val="60F07E02F4B443EB867BD113875164B5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73CE332C4ADC43E5B09268FACD669347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CE357F94-359A-4126-BE25-7B312539A382}"/>
      </w:docPartPr>
      <w:docPartBody>
        <w:p w:rsidR="00857034" w:rsidRDefault="008A34BE" w:rsidP="008A34BE">
          <w:pPr>
            <w:pStyle w:val="73CE332C4ADC43E5B09268FACD669347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A2061509CC3D430E85EAC43B6F99A70D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C3E09EB6-F475-4FFB-8B92-88BE635AA45F}"/>
      </w:docPartPr>
      <w:docPartBody>
        <w:p w:rsidR="00857034" w:rsidRDefault="008A34BE" w:rsidP="008A34BE">
          <w:pPr>
            <w:pStyle w:val="A2061509CC3D430E85EAC43B6F99A70D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7DC68A38B48A4FB8925886E4FE9A2CB4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3A199FD4-DE14-4283-99D2-4361730CF247}"/>
      </w:docPartPr>
      <w:docPartBody>
        <w:p w:rsidR="008B4C17" w:rsidRDefault="00CF6159" w:rsidP="00CF6159">
          <w:pPr>
            <w:pStyle w:val="7DC68A38B48A4FB8925886E4FE9A2CB4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B0C9CA76E29F45D9BFB06380BB5E844C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B868D0BC-F75E-49E2-9917-48B95F92E443}"/>
      </w:docPartPr>
      <w:docPartBody>
        <w:p w:rsidR="008B4C17" w:rsidRDefault="00CF6159" w:rsidP="00CF6159">
          <w:pPr>
            <w:pStyle w:val="B0C9CA76E29F45D9BFB06380BB5E844C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85EE3B1E5D3C4B99909D56C7A8E29631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03509154-9E0B-4338-86E1-5DE2AE639BAA}"/>
      </w:docPartPr>
      <w:docPartBody>
        <w:p w:rsidR="008B4C17" w:rsidRDefault="00CF6159" w:rsidP="00CF6159">
          <w:pPr>
            <w:pStyle w:val="85EE3B1E5D3C4B99909D56C7A8E29631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71960A684FC047F3BE49F2D0F2955EBE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8F86AE45-3BFA-4618-94AB-762C5A5A0251}"/>
      </w:docPartPr>
      <w:docPartBody>
        <w:p w:rsidR="008B4C17" w:rsidRDefault="00CF6159" w:rsidP="00CF6159">
          <w:pPr>
            <w:pStyle w:val="71960A684FC047F3BE49F2D0F2955EBE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3635BA61B27A4700B100F19CAEE3C51A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0D2E0A0F-54FF-4E52-937D-2AAB8CB50593}"/>
      </w:docPartPr>
      <w:docPartBody>
        <w:p w:rsidR="008B4C17" w:rsidRDefault="00CF6159" w:rsidP="00CF6159">
          <w:pPr>
            <w:pStyle w:val="3635BA61B27A4700B100F19CAEE3C51A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7827CAEDC3E54413A4FD62C01AE0BA38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B8812590-844E-4962-8755-1F31EA871F9D}"/>
      </w:docPartPr>
      <w:docPartBody>
        <w:p w:rsidR="008B4C17" w:rsidRDefault="00CF6159" w:rsidP="00CF6159">
          <w:pPr>
            <w:pStyle w:val="7827CAEDC3E54413A4FD62C01AE0BA38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8061AE298D3646C185E1768504274D50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5A1C502E-9FDE-4FB9-B2B7-3636123006A3}"/>
      </w:docPartPr>
      <w:docPartBody>
        <w:p w:rsidR="008B4C17" w:rsidRDefault="00CF6159" w:rsidP="00CF6159">
          <w:pPr>
            <w:pStyle w:val="8061AE298D3646C185E1768504274D50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AFB1C2922EDA402E85843070B7E37EDB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3AF88B2B-E435-45F6-86E7-7161E714902B}"/>
      </w:docPartPr>
      <w:docPartBody>
        <w:p w:rsidR="008B4C17" w:rsidRDefault="00CF6159" w:rsidP="00CF6159">
          <w:pPr>
            <w:pStyle w:val="AFB1C2922EDA402E85843070B7E37EDB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5D2FAFC747324FC99FDA93E911409E42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553103FA-FE8E-4513-ABF5-E96A4A5C16C5}"/>
      </w:docPartPr>
      <w:docPartBody>
        <w:p w:rsidR="008B4C17" w:rsidRDefault="00CF6159" w:rsidP="00CF6159">
          <w:pPr>
            <w:pStyle w:val="5D2FAFC747324FC99FDA93E911409E42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6892CB62DFE14DB1AAFE18863F1E297D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F741D132-DE6F-4C07-A7C4-C4C10CCF23A5}"/>
      </w:docPartPr>
      <w:docPartBody>
        <w:p w:rsidR="008B4C17" w:rsidRDefault="00CF6159" w:rsidP="00CF6159">
          <w:pPr>
            <w:pStyle w:val="6892CB62DFE14DB1AAFE18863F1E297D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E2CAF5FE42DA4B9FB62B047DFFBD92B9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5106D70B-2151-425F-9B00-BE79EFAC33B1}"/>
      </w:docPartPr>
      <w:docPartBody>
        <w:p w:rsidR="008B4C17" w:rsidRDefault="00CF6159" w:rsidP="00CF6159">
          <w:pPr>
            <w:pStyle w:val="E2CAF5FE42DA4B9FB62B047DFFBD92B9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B9F23E1DDFF24C90956CD8EB6D0887AC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542F9878-88A8-4C13-8828-99BAD70E2487}"/>
      </w:docPartPr>
      <w:docPartBody>
        <w:p w:rsidR="008B4C17" w:rsidRDefault="00CF6159" w:rsidP="00CF6159">
          <w:pPr>
            <w:pStyle w:val="B9F23E1DDFF24C90956CD8EB6D0887AC"/>
          </w:pPr>
          <w:r w:rsidRPr="005F5ED6">
            <w:rPr>
              <w:rStyle w:val="Tekstvantijdelijkeaanduiding"/>
            </w:rPr>
            <w:t>Klik hier als u tekst wilt invoeren.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Lucida Sans">
    <w:altName w:val="Lucida Sans Unicode"/>
    <w:panose1 w:val="020B0602030504020204"/>
    <w:charset w:val="00"/>
    <w:family w:val="swiss"/>
    <w:pitch w:val="variable"/>
    <w:sig w:usb0="00000003" w:usb1="00000000" w:usb2="00000000" w:usb3="00000000" w:csb0="00000001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Palatino Linotype">
    <w:panose1 w:val="02040502050505030304"/>
    <w:charset w:val="00"/>
    <w:family w:val="roman"/>
    <w:pitch w:val="variable"/>
    <w:sig w:usb0="E0000287" w:usb1="40000013" w:usb2="00000000" w:usb3="00000000" w:csb0="000001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708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D01C72"/>
    <w:rsid w:val="001B1A45"/>
    <w:rsid w:val="002D7362"/>
    <w:rsid w:val="003447E4"/>
    <w:rsid w:val="0038035E"/>
    <w:rsid w:val="003E4699"/>
    <w:rsid w:val="00497597"/>
    <w:rsid w:val="005816A5"/>
    <w:rsid w:val="005B5DBE"/>
    <w:rsid w:val="006D39EB"/>
    <w:rsid w:val="00774A84"/>
    <w:rsid w:val="007A733F"/>
    <w:rsid w:val="00857034"/>
    <w:rsid w:val="008A34BE"/>
    <w:rsid w:val="008B4C17"/>
    <w:rsid w:val="00987CC8"/>
    <w:rsid w:val="009B6C66"/>
    <w:rsid w:val="009D5745"/>
    <w:rsid w:val="00A27C98"/>
    <w:rsid w:val="00A96807"/>
    <w:rsid w:val="00AD5E04"/>
    <w:rsid w:val="00AD6957"/>
    <w:rsid w:val="00AD7DD2"/>
    <w:rsid w:val="00BC4BFA"/>
    <w:rsid w:val="00C23F10"/>
    <w:rsid w:val="00C5611B"/>
    <w:rsid w:val="00CF6159"/>
    <w:rsid w:val="00D01C72"/>
    <w:rsid w:val="00D557EF"/>
    <w:rsid w:val="00D660F5"/>
    <w:rsid w:val="00EE4B3D"/>
    <w:rsid w:val="00F9621C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nl-NL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2"/>
        <w:szCs w:val="22"/>
        <w:lang w:val="nl-NL" w:eastAsia="nl-NL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ard">
    <w:name w:val="Normal"/>
    <w:qFormat/>
  </w:style>
  <w:style w:type="character" w:default="1" w:styleId="Standaardalinea-lettertype">
    <w:name w:val="Default Paragraph Font"/>
    <w:uiPriority w:val="1"/>
    <w:semiHidden/>
    <w:unhideWhenUsed/>
  </w:style>
  <w:style w:type="table" w:default="1" w:styleId="Standaardtab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Geenlijst">
    <w:name w:val="No List"/>
    <w:uiPriority w:val="99"/>
    <w:semiHidden/>
    <w:unhideWhenUsed/>
  </w:style>
  <w:style w:type="character" w:styleId="Tekstvantijdelijkeaanduiding">
    <w:name w:val="Placeholder Text"/>
    <w:basedOn w:val="Standaardalinea-lettertype"/>
    <w:uiPriority w:val="99"/>
    <w:semiHidden/>
    <w:rsid w:val="00CF6159"/>
    <w:rPr>
      <w:color w:val="808080"/>
    </w:rPr>
  </w:style>
  <w:style w:type="paragraph" w:customStyle="1" w:styleId="E290663D2BAE44C7B9B4B353857F14BA">
    <w:name w:val="E290663D2BAE44C7B9B4B353857F14BA"/>
    <w:rsid w:val="003E4699"/>
  </w:style>
  <w:style w:type="paragraph" w:customStyle="1" w:styleId="75DC843BA72C4085A07F7433E3EF8692">
    <w:name w:val="75DC843BA72C4085A07F7433E3EF8692"/>
    <w:rsid w:val="003E4699"/>
  </w:style>
  <w:style w:type="paragraph" w:customStyle="1" w:styleId="9071A26A0E374E00B129E4102F630645">
    <w:name w:val="9071A26A0E374E00B129E4102F630645"/>
    <w:rsid w:val="003E4699"/>
  </w:style>
  <w:style w:type="paragraph" w:customStyle="1" w:styleId="548B65AD3E6C40409D81E3475C532FC7">
    <w:name w:val="548B65AD3E6C40409D81E3475C532FC7"/>
    <w:rsid w:val="003E4699"/>
  </w:style>
  <w:style w:type="paragraph" w:customStyle="1" w:styleId="28970D5267EF4F4E9EE7C722F638DB46">
    <w:name w:val="28970D5267EF4F4E9EE7C722F638DB46"/>
    <w:rsid w:val="003E4699"/>
  </w:style>
  <w:style w:type="paragraph" w:customStyle="1" w:styleId="B8E3530A45524761A00418B57DF6E5E9">
    <w:name w:val="B8E3530A45524761A00418B57DF6E5E9"/>
    <w:rsid w:val="003E4699"/>
  </w:style>
  <w:style w:type="paragraph" w:customStyle="1" w:styleId="5C9EB93DAE3E4A3AA1E5AEB6AEC28B07">
    <w:name w:val="5C9EB93DAE3E4A3AA1E5AEB6AEC28B07"/>
    <w:rsid w:val="003E4699"/>
  </w:style>
  <w:style w:type="paragraph" w:customStyle="1" w:styleId="C9FE100AFCCC40BFB478748580ED8D11">
    <w:name w:val="C9FE100AFCCC40BFB478748580ED8D11"/>
    <w:rsid w:val="003E4699"/>
  </w:style>
  <w:style w:type="paragraph" w:customStyle="1" w:styleId="1E8173ACA6D44A328FB4861C8B56D4EB">
    <w:name w:val="1E8173ACA6D44A328FB4861C8B56D4EB"/>
    <w:rsid w:val="003E4699"/>
  </w:style>
  <w:style w:type="paragraph" w:customStyle="1" w:styleId="DB1E0B0ABE7F42C7956063FCC2634A52">
    <w:name w:val="DB1E0B0ABE7F42C7956063FCC2634A52"/>
    <w:rsid w:val="003E4699"/>
  </w:style>
  <w:style w:type="paragraph" w:customStyle="1" w:styleId="27D9AA30C4FC458A9305DF02957328E1">
    <w:name w:val="27D9AA30C4FC458A9305DF02957328E1"/>
    <w:rsid w:val="003E4699"/>
  </w:style>
  <w:style w:type="paragraph" w:customStyle="1" w:styleId="E34284404B7E47B6AB7077C7ACB6C27A">
    <w:name w:val="E34284404B7E47B6AB7077C7ACB6C27A"/>
    <w:rsid w:val="003E4699"/>
  </w:style>
  <w:style w:type="paragraph" w:customStyle="1" w:styleId="0E17F661CE57430F8FB27B7F5C713491">
    <w:name w:val="0E17F661CE57430F8FB27B7F5C713491"/>
    <w:rsid w:val="003E4699"/>
  </w:style>
  <w:style w:type="paragraph" w:customStyle="1" w:styleId="2F31A36DCB014F31B5CC7BDE5AB60AB1">
    <w:name w:val="2F31A36DCB014F31B5CC7BDE5AB60AB1"/>
    <w:rsid w:val="003E4699"/>
  </w:style>
  <w:style w:type="paragraph" w:customStyle="1" w:styleId="09C0AB2BAC034441954848BF1D5F2998">
    <w:name w:val="09C0AB2BAC034441954848BF1D5F2998"/>
    <w:rsid w:val="003E4699"/>
  </w:style>
  <w:style w:type="paragraph" w:customStyle="1" w:styleId="6B69115D7CF347AF84F0F361181EBDEB">
    <w:name w:val="6B69115D7CF347AF84F0F361181EBDEB"/>
    <w:rsid w:val="003E4699"/>
  </w:style>
  <w:style w:type="paragraph" w:customStyle="1" w:styleId="94EDB835694A4203B0DE400A80DE9928">
    <w:name w:val="94EDB835694A4203B0DE400A80DE9928"/>
    <w:rsid w:val="003E4699"/>
  </w:style>
  <w:style w:type="paragraph" w:customStyle="1" w:styleId="D58F0C29501A44C4A10D58D46BBA1F80">
    <w:name w:val="D58F0C29501A44C4A10D58D46BBA1F80"/>
    <w:rsid w:val="003E4699"/>
  </w:style>
  <w:style w:type="paragraph" w:customStyle="1" w:styleId="3B5E32691066482986AE12CA5D782682">
    <w:name w:val="3B5E32691066482986AE12CA5D782682"/>
    <w:rsid w:val="003E4699"/>
  </w:style>
  <w:style w:type="paragraph" w:customStyle="1" w:styleId="A52D2624F93B47E392F1DEB68BF76EE8">
    <w:name w:val="A52D2624F93B47E392F1DEB68BF76EE8"/>
    <w:rsid w:val="003E4699"/>
  </w:style>
  <w:style w:type="paragraph" w:customStyle="1" w:styleId="E9DDF3C86AE249429969A9D668E8315F">
    <w:name w:val="E9DDF3C86AE249429969A9D668E8315F"/>
    <w:rsid w:val="003E4699"/>
  </w:style>
  <w:style w:type="paragraph" w:customStyle="1" w:styleId="15091917A44B4C2AB7059A5E231634E6">
    <w:name w:val="15091917A44B4C2AB7059A5E231634E6"/>
    <w:rsid w:val="003E4699"/>
  </w:style>
  <w:style w:type="paragraph" w:customStyle="1" w:styleId="CFF2B10DF6CC4FB9A13DB0BD7E3B696E">
    <w:name w:val="CFF2B10DF6CC4FB9A13DB0BD7E3B696E"/>
    <w:rsid w:val="00D01C72"/>
  </w:style>
  <w:style w:type="paragraph" w:customStyle="1" w:styleId="0909F0C977754AFD88C8203AE90DBDA7">
    <w:name w:val="0909F0C977754AFD88C8203AE90DBDA7"/>
    <w:rsid w:val="003E4699"/>
  </w:style>
  <w:style w:type="paragraph" w:customStyle="1" w:styleId="FD525CF926B54DDCA732477CF6857186">
    <w:name w:val="FD525CF926B54DDCA732477CF6857186"/>
    <w:rsid w:val="003E4699"/>
  </w:style>
  <w:style w:type="paragraph" w:customStyle="1" w:styleId="315644C91DE3487F807C9EBC8876220B">
    <w:name w:val="315644C91DE3487F807C9EBC8876220B"/>
    <w:rsid w:val="00D01C72"/>
  </w:style>
  <w:style w:type="paragraph" w:customStyle="1" w:styleId="07121EF21EE540C3848B87975D0E82F4">
    <w:name w:val="07121EF21EE540C3848B87975D0E82F4"/>
    <w:rsid w:val="003E4699"/>
  </w:style>
  <w:style w:type="paragraph" w:customStyle="1" w:styleId="460C3CD0948845C0BFE8799374FCE720">
    <w:name w:val="460C3CD0948845C0BFE8799374FCE720"/>
    <w:rsid w:val="003E4699"/>
  </w:style>
  <w:style w:type="paragraph" w:customStyle="1" w:styleId="87A6CDDC740D418CA25AB00EF8BF23BC">
    <w:name w:val="87A6CDDC740D418CA25AB00EF8BF23BC"/>
    <w:rsid w:val="003E4699"/>
  </w:style>
  <w:style w:type="paragraph" w:customStyle="1" w:styleId="A6D0674C7205493A8C8B11742BF61582">
    <w:name w:val="A6D0674C7205493A8C8B11742BF61582"/>
    <w:rsid w:val="00BC4BFA"/>
  </w:style>
  <w:style w:type="paragraph" w:customStyle="1" w:styleId="16810AD848274699B0058F29995CC027">
    <w:name w:val="16810AD848274699B0058F29995CC027"/>
    <w:rsid w:val="00BC4BFA"/>
  </w:style>
  <w:style w:type="paragraph" w:customStyle="1" w:styleId="0E11BFDFBBC24B6E98F7BABDCDECA5D71">
    <w:name w:val="0E11BFDFBBC24B6E98F7BABDCDECA5D71"/>
    <w:rsid w:val="00AD7DD2"/>
    <w:pPr>
      <w:spacing w:after="0" w:line="280" w:lineRule="exact"/>
      <w:ind w:left="720"/>
      <w:contextualSpacing/>
    </w:pPr>
    <w:rPr>
      <w:rFonts w:ascii="Lucida Sans" w:eastAsiaTheme="minorHAnsi" w:hAnsi="Lucida Sans"/>
      <w:sz w:val="19"/>
      <w:lang w:eastAsia="en-US"/>
    </w:rPr>
  </w:style>
  <w:style w:type="paragraph" w:customStyle="1" w:styleId="631D52FE0BD44842B5C39999A4E2C4BE1">
    <w:name w:val="631D52FE0BD44842B5C39999A4E2C4BE1"/>
    <w:rsid w:val="00AD7DD2"/>
    <w:pPr>
      <w:spacing w:after="0" w:line="280" w:lineRule="exact"/>
      <w:ind w:left="720"/>
      <w:contextualSpacing/>
    </w:pPr>
    <w:rPr>
      <w:rFonts w:ascii="Lucida Sans" w:eastAsiaTheme="minorHAnsi" w:hAnsi="Lucida Sans"/>
      <w:sz w:val="19"/>
      <w:lang w:eastAsia="en-US"/>
    </w:rPr>
  </w:style>
  <w:style w:type="paragraph" w:customStyle="1" w:styleId="DB1865565CBD4BA29D8608A8474C58901">
    <w:name w:val="DB1865565CBD4BA29D8608A8474C58901"/>
    <w:rsid w:val="00AD7DD2"/>
    <w:pPr>
      <w:spacing w:after="0" w:line="280" w:lineRule="exact"/>
      <w:ind w:left="720"/>
      <w:contextualSpacing/>
    </w:pPr>
    <w:rPr>
      <w:rFonts w:ascii="Lucida Sans" w:eastAsiaTheme="minorHAnsi" w:hAnsi="Lucida Sans"/>
      <w:sz w:val="19"/>
      <w:lang w:eastAsia="en-US"/>
    </w:rPr>
  </w:style>
  <w:style w:type="paragraph" w:customStyle="1" w:styleId="BE25073DB37D47B790B127D691EF0E4B">
    <w:name w:val="BE25073DB37D47B790B127D691EF0E4B"/>
    <w:rsid w:val="009D5745"/>
  </w:style>
  <w:style w:type="paragraph" w:customStyle="1" w:styleId="40A190C541A346D18DABDE6592FC99B7">
    <w:name w:val="40A190C541A346D18DABDE6592FC99B7"/>
    <w:rsid w:val="009D5745"/>
  </w:style>
  <w:style w:type="paragraph" w:customStyle="1" w:styleId="6566E7497EED428A91DD2ED4B9AF89DE">
    <w:name w:val="6566E7497EED428A91DD2ED4B9AF89DE"/>
    <w:rsid w:val="008A34BE"/>
  </w:style>
  <w:style w:type="paragraph" w:customStyle="1" w:styleId="4AC6B92427A1459AA5B62B0F64640B2B">
    <w:name w:val="4AC6B92427A1459AA5B62B0F64640B2B"/>
    <w:rsid w:val="008A34BE"/>
  </w:style>
  <w:style w:type="paragraph" w:customStyle="1" w:styleId="934982F0045243F7B9B258F77C5618D4">
    <w:name w:val="934982F0045243F7B9B258F77C5618D4"/>
    <w:rsid w:val="008A34BE"/>
  </w:style>
  <w:style w:type="paragraph" w:customStyle="1" w:styleId="10AD13A79454422EB7AFC99F674039EC">
    <w:name w:val="10AD13A79454422EB7AFC99F674039EC"/>
    <w:rsid w:val="008A34BE"/>
  </w:style>
  <w:style w:type="paragraph" w:customStyle="1" w:styleId="FB63347467E742F09CC610DA6DC3E0AC">
    <w:name w:val="FB63347467E742F09CC610DA6DC3E0AC"/>
    <w:rsid w:val="008A34BE"/>
  </w:style>
  <w:style w:type="paragraph" w:customStyle="1" w:styleId="6DD82BD87D7C4945895FB4168F25B21F">
    <w:name w:val="6DD82BD87D7C4945895FB4168F25B21F"/>
    <w:rsid w:val="008A34BE"/>
  </w:style>
  <w:style w:type="paragraph" w:customStyle="1" w:styleId="9F83A2D1F9FD47A0BE4F7A57D9C29E97">
    <w:name w:val="9F83A2D1F9FD47A0BE4F7A57D9C29E97"/>
    <w:rsid w:val="008A34BE"/>
  </w:style>
  <w:style w:type="paragraph" w:customStyle="1" w:styleId="E84C240212E24BEEB5E67871AA636E82">
    <w:name w:val="E84C240212E24BEEB5E67871AA636E82"/>
    <w:rsid w:val="008A34BE"/>
  </w:style>
  <w:style w:type="paragraph" w:customStyle="1" w:styleId="051AF536782F4D57BE38339A39B3F570">
    <w:name w:val="051AF536782F4D57BE38339A39B3F570"/>
    <w:rsid w:val="008A34BE"/>
  </w:style>
  <w:style w:type="paragraph" w:customStyle="1" w:styleId="F1B5E9BAB9F04300A99D540E63892A75">
    <w:name w:val="F1B5E9BAB9F04300A99D540E63892A75"/>
    <w:rsid w:val="008A34BE"/>
  </w:style>
  <w:style w:type="paragraph" w:customStyle="1" w:styleId="18DD6CAD85F04B768ADC05C26A06A8B1">
    <w:name w:val="18DD6CAD85F04B768ADC05C26A06A8B1"/>
    <w:rsid w:val="008A34BE"/>
  </w:style>
  <w:style w:type="paragraph" w:customStyle="1" w:styleId="60F07E02F4B443EB867BD113875164B5">
    <w:name w:val="60F07E02F4B443EB867BD113875164B5"/>
    <w:rsid w:val="008A34BE"/>
  </w:style>
  <w:style w:type="paragraph" w:customStyle="1" w:styleId="73CE332C4ADC43E5B09268FACD669347">
    <w:name w:val="73CE332C4ADC43E5B09268FACD669347"/>
    <w:rsid w:val="008A34BE"/>
  </w:style>
  <w:style w:type="paragraph" w:customStyle="1" w:styleId="A2061509CC3D430E85EAC43B6F99A70D">
    <w:name w:val="A2061509CC3D430E85EAC43B6F99A70D"/>
    <w:rsid w:val="008A34BE"/>
  </w:style>
  <w:style w:type="paragraph" w:customStyle="1" w:styleId="DDA8C8A39D974D098250F8E15226F2DD">
    <w:name w:val="DDA8C8A39D974D098250F8E15226F2DD"/>
    <w:rsid w:val="00AD6957"/>
  </w:style>
  <w:style w:type="paragraph" w:customStyle="1" w:styleId="C78DA91D21EE4A5381A1B7A4339AF4B5">
    <w:name w:val="C78DA91D21EE4A5381A1B7A4339AF4B5"/>
    <w:rsid w:val="00AD6957"/>
  </w:style>
  <w:style w:type="paragraph" w:customStyle="1" w:styleId="567E399339C4421AADD0984C096126A1">
    <w:name w:val="567E399339C4421AADD0984C096126A1"/>
    <w:rsid w:val="00AD6957"/>
  </w:style>
  <w:style w:type="paragraph" w:customStyle="1" w:styleId="9245F5E18EEF4E7DBA8B34E17C872E25">
    <w:name w:val="9245F5E18EEF4E7DBA8B34E17C872E25"/>
    <w:rsid w:val="00AD6957"/>
  </w:style>
  <w:style w:type="paragraph" w:customStyle="1" w:styleId="BAADD9A3AC1A467A9AED15E277D6DA20">
    <w:name w:val="BAADD9A3AC1A467A9AED15E277D6DA20"/>
    <w:rsid w:val="00AD6957"/>
  </w:style>
  <w:style w:type="paragraph" w:customStyle="1" w:styleId="E4F3DEA2ED0E46B48921F39782F00DDD">
    <w:name w:val="E4F3DEA2ED0E46B48921F39782F00DDD"/>
    <w:rsid w:val="00AD6957"/>
  </w:style>
  <w:style w:type="paragraph" w:customStyle="1" w:styleId="5D18812F0D1C454DAF94AD8111439F3E">
    <w:name w:val="5D18812F0D1C454DAF94AD8111439F3E"/>
    <w:rsid w:val="00AD6957"/>
  </w:style>
  <w:style w:type="paragraph" w:customStyle="1" w:styleId="CA63E74973CB496697763255B44012F4">
    <w:name w:val="CA63E74973CB496697763255B44012F4"/>
    <w:rsid w:val="00AD6957"/>
  </w:style>
  <w:style w:type="paragraph" w:customStyle="1" w:styleId="FDB640ED00964CFF89D5C49284D73DAC">
    <w:name w:val="FDB640ED00964CFF89D5C49284D73DAC"/>
    <w:rsid w:val="00AD6957"/>
  </w:style>
  <w:style w:type="paragraph" w:customStyle="1" w:styleId="BFB7F082483947FE88D18E11E39BA534">
    <w:name w:val="BFB7F082483947FE88D18E11E39BA534"/>
    <w:rsid w:val="00AD6957"/>
  </w:style>
  <w:style w:type="paragraph" w:customStyle="1" w:styleId="7DC68A38B48A4FB8925886E4FE9A2CB4">
    <w:name w:val="7DC68A38B48A4FB8925886E4FE9A2CB4"/>
    <w:rsid w:val="00CF6159"/>
  </w:style>
  <w:style w:type="paragraph" w:customStyle="1" w:styleId="B0C9CA76E29F45D9BFB06380BB5E844C">
    <w:name w:val="B0C9CA76E29F45D9BFB06380BB5E844C"/>
    <w:rsid w:val="00CF6159"/>
  </w:style>
  <w:style w:type="paragraph" w:customStyle="1" w:styleId="85EE3B1E5D3C4B99909D56C7A8E29631">
    <w:name w:val="85EE3B1E5D3C4B99909D56C7A8E29631"/>
    <w:rsid w:val="00CF6159"/>
  </w:style>
  <w:style w:type="paragraph" w:customStyle="1" w:styleId="71960A684FC047F3BE49F2D0F2955EBE">
    <w:name w:val="71960A684FC047F3BE49F2D0F2955EBE"/>
    <w:rsid w:val="00CF6159"/>
  </w:style>
  <w:style w:type="paragraph" w:customStyle="1" w:styleId="3635BA61B27A4700B100F19CAEE3C51A">
    <w:name w:val="3635BA61B27A4700B100F19CAEE3C51A"/>
    <w:rsid w:val="00CF6159"/>
  </w:style>
  <w:style w:type="paragraph" w:customStyle="1" w:styleId="7827CAEDC3E54413A4FD62C01AE0BA38">
    <w:name w:val="7827CAEDC3E54413A4FD62C01AE0BA38"/>
    <w:rsid w:val="00CF6159"/>
  </w:style>
  <w:style w:type="paragraph" w:customStyle="1" w:styleId="8061AE298D3646C185E1768504274D50">
    <w:name w:val="8061AE298D3646C185E1768504274D50"/>
    <w:rsid w:val="00CF6159"/>
  </w:style>
  <w:style w:type="paragraph" w:customStyle="1" w:styleId="AFB1C2922EDA402E85843070B7E37EDB">
    <w:name w:val="AFB1C2922EDA402E85843070B7E37EDB"/>
    <w:rsid w:val="00CF6159"/>
  </w:style>
  <w:style w:type="paragraph" w:customStyle="1" w:styleId="5D2FAFC747324FC99FDA93E911409E42">
    <w:name w:val="5D2FAFC747324FC99FDA93E911409E42"/>
    <w:rsid w:val="00CF6159"/>
  </w:style>
  <w:style w:type="paragraph" w:customStyle="1" w:styleId="6892CB62DFE14DB1AAFE18863F1E297D">
    <w:name w:val="6892CB62DFE14DB1AAFE18863F1E297D"/>
    <w:rsid w:val="00CF6159"/>
  </w:style>
  <w:style w:type="paragraph" w:customStyle="1" w:styleId="E2CAF5FE42DA4B9FB62B047DFFBD92B9">
    <w:name w:val="E2CAF5FE42DA4B9FB62B047DFFBD92B9"/>
    <w:rsid w:val="00CF6159"/>
  </w:style>
  <w:style w:type="paragraph" w:customStyle="1" w:styleId="B9F23E1DDFF24C90956CD8EB6D0887AC">
    <w:name w:val="B9F23E1DDFF24C90956CD8EB6D0887AC"/>
    <w:rsid w:val="00CF6159"/>
  </w:style>
  <w:style w:type="paragraph" w:customStyle="1" w:styleId="6ED74BAC74D040D798E64F1AC830BFC4">
    <w:name w:val="6ED74BAC74D040D798E64F1AC830BFC4"/>
    <w:rsid w:val="00CF6159"/>
  </w:style>
  <w:style w:type="paragraph" w:customStyle="1" w:styleId="3EDE264A4C1B4C3C8B00F6ECE9A7AF49">
    <w:name w:val="3EDE264A4C1B4C3C8B00F6ECE9A7AF49"/>
    <w:rsid w:val="00CF6159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Kantoorthema">
  <a:themeElements>
    <a:clrScheme name="Kantoor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toor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to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Kenmerk_x0020_gerelateerd_x0020_document_x002f_dossier xmlns="b651a5c8-18d1-4676-949b-b33c2c763b6d" xsi:nil="true"/>
    <eb6d96c7a39b4a82859d6395136e1d0d xmlns="b651a5c8-18d1-4676-949b-b33c2c763b6d">
      <Terms xmlns="http://schemas.microsoft.com/office/infopath/2007/PartnerControls"/>
    </eb6d96c7a39b4a82859d6395136e1d0d>
    <Postcode_x0020_relatie1 xmlns="b651a5c8-18d1-4676-949b-b33c2c763b6d" xsi:nil="true"/>
    <E-mail_x0020_relatie xmlns="b651a5c8-18d1-4676-949b-b33c2c763b6d" xsi:nil="true"/>
    <Openbaarheidsbeperking xmlns="b651a5c8-18d1-4676-949b-b33c2c763b6d" xsi:nil="true"/>
    <oba227f9df7b4adb9fb03e006e714027 xmlns="b651a5c8-18d1-4676-949b-b33c2c763b6d">
      <Terms xmlns="http://schemas.microsoft.com/office/infopath/2007/PartnerControls"/>
    </oba227f9df7b4adb9fb03e006e714027>
    <n6ae26952f94454485d08f7afa7634de xmlns="b651a5c8-18d1-4676-949b-b33c2c763b6d">
      <Terms xmlns="http://schemas.microsoft.com/office/infopath/2007/PartnerControls"/>
    </n6ae26952f94454485d08f7afa7634de>
    <Datum_x0020_vaststelling_x0020_integriteit xmlns="b651a5c8-18d1-4676-949b-b33c2c763b6d" xsi:nil="true"/>
    <Herkomstapplicatie xmlns="b651a5c8-18d1-4676-949b-b33c2c763b6d" xsi:nil="true"/>
    <Postbus_x002f_adres_x0020_relatie xmlns="b651a5c8-18d1-4676-949b-b33c2c763b6d" xsi:nil="true"/>
    <Uitgezonderd_x0020_van_x0020_vervanging xmlns="b651a5c8-18d1-4676-949b-b33c2c763b6d">false</Uitgezonderd_x0020_van_x0020_vervanging>
    <TaxCatchAll xmlns="b651a5c8-18d1-4676-949b-b33c2c763b6d">
      <Value>7</Value>
      <Value>1</Value>
    </TaxCatchAll>
    <Datum_x0020_ontvangst xmlns="b651a5c8-18d1-4676-949b-b33c2c763b6d" xsi:nil="true"/>
    <ic1e5ae45c78478e931e737a744a1309 xmlns="b651a5c8-18d1-4676-949b-b33c2c763b6d">
      <Terms xmlns="http://schemas.microsoft.com/office/infopath/2007/PartnerControls"/>
    </ic1e5ae45c78478e931e737a744a1309>
    <Ingangsdatum_x0020_geheimhouding xmlns="b651a5c8-18d1-4676-949b-b33c2c763b6d" xsi:nil="true"/>
    <Gebeurtenis_x0020_einde_x0020_geheimhouding xmlns="b651a5c8-18d1-4676-949b-b33c2c763b6d" xsi:nil="true"/>
    <l0143d74ac9f4375b5e53f3bf171c8eb xmlns="b651a5c8-18d1-4676-949b-b33c2c763b6d">
      <Terms xmlns="http://schemas.microsoft.com/office/infopath/2007/PartnerControls"/>
    </l0143d74ac9f4375b5e53f3bf171c8eb>
    <Traject-eind xmlns="b651a5c8-18d1-4676-949b-b33c2c763b6d" xsi:nil="true"/>
    <Ingangsdatum_x0020_openbaarmaking xmlns="b651a5c8-18d1-4676-949b-b33c2c763b6d" xsi:nil="true"/>
    <Naam_x0020_relatie xmlns="b651a5c8-18d1-4676-949b-b33c2c763b6d" xsi:nil="true"/>
    <Land_x0020_relatie1 xmlns="b651a5c8-18d1-4676-949b-b33c2c763b6d" xsi:nil="true"/>
    <j6fa90620fc745e8b82349fe5ebd2af6 xmlns="b651a5c8-18d1-4676-949b-b33c2c763b6d">
      <Terms xmlns="http://schemas.microsoft.com/office/infopath/2007/PartnerControls"/>
    </j6fa90620fc745e8b82349fe5ebd2af6>
    <Toelichting_x0020_integriteit1 xmlns="b651a5c8-18d1-4676-949b-b33c2c763b6d" xsi:nil="true"/>
    <dfa99505122e48579c24b43e3a44bd56 xmlns="b651a5c8-18d1-4676-949b-b33c2c763b6d">
      <Terms xmlns="http://schemas.microsoft.com/office/infopath/2007/PartnerControls"/>
    </dfa99505122e48579c24b43e3a44bd56>
    <l198d4b554344fde9cd760def4ef28fe xmlns="b651a5c8-18d1-4676-949b-b33c2c763b6d">
      <Terms xmlns="http://schemas.microsoft.com/office/infopath/2007/PartnerControls"/>
    </l198d4b554344fde9cd760def4ef28fe>
    <cacfb565f8424c199369c1c3170d561c xmlns="b651a5c8-18d1-4676-949b-b33c2c763b6d">
      <Terms xmlns="http://schemas.microsoft.com/office/infopath/2007/PartnerControls">
        <TermInfo xmlns="http://schemas.microsoft.com/office/infopath/2007/PartnerControls">
          <TermName xmlns="http://schemas.microsoft.com/office/infopath/2007/PartnerControls">CZ:SI</TermName>
          <TermId xmlns="http://schemas.microsoft.com/office/infopath/2007/PartnerControls">540f9924-72aa-4e0e-b20d-65029256699e</TermId>
        </TermInfo>
      </Terms>
    </cacfb565f8424c199369c1c3170d561c>
    <Plaats_x0020_relatie xmlns="b651a5c8-18d1-4676-949b-b33c2c763b6d" xsi:nil="true"/>
    <Traject-start xmlns="b651a5c8-18d1-4676-949b-b33c2c763b6d" xsi:nil="true"/>
    <Kenmerk_x0020_afzender xmlns="b651a5c8-18d1-4676-949b-b33c2c763b6d" xsi:nil="true"/>
    <Datum_x0020_verzending xmlns="b651a5c8-18d1-4676-949b-b33c2c763b6d" xsi:nil="true"/>
    <Einddatum_x0020_geheimhouding xmlns="b651a5c8-18d1-4676-949b-b33c2c763b6d" xsi:nil="true"/>
    <Notitie_x0020_document xmlns="b651a5c8-18d1-4676-949b-b33c2c763b6d" xsi:nil="true"/>
    <TaxCatchAllLabel xmlns="b651a5c8-18d1-4676-949b-b33c2c763b6d" xsi:nil="true"/>
    <Telefoonnummer_x0020_relatie xmlns="b651a5c8-18d1-4676-949b-b33c2c763b6d" xsi:nil="true"/>
    <cb0bc395e38145638a51dd612290f54d xmlns="b651a5c8-18d1-4676-949b-b33c2c763b6d">
      <Terms xmlns="http://schemas.microsoft.com/office/infopath/2007/PartnerControls"/>
    </cb0bc395e38145638a51dd612290f54d>
    <Datum_x0020_document xmlns="b651a5c8-18d1-4676-949b-b33c2c763b6d" xsi:nil="true"/>
    <Areaalcode xmlns="b651a5c8-18d1-4676-949b-b33c2c763b6d" xsi:nil="true"/>
    <Datum_x0020_migratie xmlns="b651a5c8-18d1-4676-949b-b33c2c763b6d" xsi:nil="true"/>
    <_dlc_DocId xmlns="d7a187d9-a854-4467-9103-8adc49ee9a7f">34SUMKAC3SCF-1195465632-10282</_dlc_DocId>
    <_dlc_DocIdUrl xmlns="d7a187d9-a854-4467-9103-8adc49ee9a7f">
      <Url>https://provincienoordholland.sharepoint.com/teams/si-sub/_layouts/15/DocIdRedir.aspx?ID=34SUMKAC3SCF-1195465632-10282</Url>
      <Description>34SUMKAC3SCF-1195465632-10282</Description>
    </_dlc_DocIdUrl>
    <lcf76f155ced4ddcb4097134ff3c332f xmlns="2eb6489a-4285-434f-b86d-5819a10c9756">
      <Terms xmlns="http://schemas.microsoft.com/office/infopath/2007/PartnerControls"/>
    </lcf76f155ced4ddcb4097134ff3c332f>
    <Categorie xmlns="2eb6489a-4285-434f-b86d-5819a10c9756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Word bestand" ma:contentTypeID="0x0101006261D5E71047644AB60DEC2636D6DD7300EE89EF041C9CEB42A79E4FF1361E4793" ma:contentTypeVersion="502" ma:contentTypeDescription="" ma:contentTypeScope="" ma:versionID="22e18ce72f14b988a615f981b0f2b781">
  <xsd:schema xmlns:xsd="http://www.w3.org/2001/XMLSchema" xmlns:xs="http://www.w3.org/2001/XMLSchema" xmlns:p="http://schemas.microsoft.com/office/2006/metadata/properties" xmlns:ns2="b651a5c8-18d1-4676-949b-b33c2c763b6d" xmlns:ns3="2eb6489a-4285-434f-b86d-5819a10c9756" xmlns:ns4="d7a187d9-a854-4467-9103-8adc49ee9a7f" targetNamespace="http://schemas.microsoft.com/office/2006/metadata/properties" ma:root="true" ma:fieldsID="5dabd7b226419e100752f076d0a3eaed" ns2:_="" ns3:_="" ns4:_="">
    <xsd:import namespace="b651a5c8-18d1-4676-949b-b33c2c763b6d"/>
    <xsd:import namespace="2eb6489a-4285-434f-b86d-5819a10c9756"/>
    <xsd:import namespace="d7a187d9-a854-4467-9103-8adc49ee9a7f"/>
    <xsd:element name="properties">
      <xsd:complexType>
        <xsd:sequence>
          <xsd:element name="documentManagement">
            <xsd:complexType>
              <xsd:all>
                <xsd:element ref="ns2:Datum_x0020_ontvangst" minOccurs="0"/>
                <xsd:element ref="ns2:Datum_x0020_document" minOccurs="0"/>
                <xsd:element ref="ns2:Datum_x0020_verzending" minOccurs="0"/>
                <xsd:element ref="ns2:Kenmerk_x0020_afzender" minOccurs="0"/>
                <xsd:element ref="ns2:Naam_x0020_relatie" minOccurs="0"/>
                <xsd:element ref="ns2:Postbus_x002f_adres_x0020_relatie" minOccurs="0"/>
                <xsd:element ref="ns2:Postcode_x0020_relatie1" minOccurs="0"/>
                <xsd:element ref="ns2:Plaats_x0020_relatie" minOccurs="0"/>
                <xsd:element ref="ns2:Land_x0020_relatie1" minOccurs="0"/>
                <xsd:element ref="ns2:E-mail_x0020_relatie" minOccurs="0"/>
                <xsd:element ref="ns2:Telefoonnummer_x0020_relatie" minOccurs="0"/>
                <xsd:element ref="ns2:Kenmerk_x0020_gerelateerd_x0020_document_x002f_dossier" minOccurs="0"/>
                <xsd:element ref="ns2:Areaalcode" minOccurs="0"/>
                <xsd:element ref="ns2:Traject-start" minOccurs="0"/>
                <xsd:element ref="ns2:Traject-eind" minOccurs="0"/>
                <xsd:element ref="ns2:Ingangsdatum_x0020_geheimhouding" minOccurs="0"/>
                <xsd:element ref="ns2:Einddatum_x0020_geheimhouding" minOccurs="0"/>
                <xsd:element ref="ns2:Gebeurtenis_x0020_einde_x0020_geheimhouding" minOccurs="0"/>
                <xsd:element ref="ns2:Ingangsdatum_x0020_openbaarmaking" minOccurs="0"/>
                <xsd:element ref="ns2:Openbaarheidsbeperking" minOccurs="0"/>
                <xsd:element ref="ns2:Notitie_x0020_document" minOccurs="0"/>
                <xsd:element ref="ns2:Uitgezonderd_x0020_van_x0020_vervanging" minOccurs="0"/>
                <xsd:element ref="ns2:cb0bc395e38145638a51dd612290f54d" minOccurs="0"/>
                <xsd:element ref="ns2:j6fa90620fc745e8b82349fe5ebd2af6" minOccurs="0"/>
                <xsd:element ref="ns2:oba227f9df7b4adb9fb03e006e714027" minOccurs="0"/>
                <xsd:element ref="ns2:n6ae26952f94454485d08f7afa7634de" minOccurs="0"/>
                <xsd:element ref="ns2:eb6d96c7a39b4a82859d6395136e1d0d" minOccurs="0"/>
                <xsd:element ref="ns2:l0143d74ac9f4375b5e53f3bf171c8eb" minOccurs="0"/>
                <xsd:element ref="ns2:Toelichting_x0020_integriteit1" minOccurs="0"/>
                <xsd:element ref="ns2:dfa99505122e48579c24b43e3a44bd56" minOccurs="0"/>
                <xsd:element ref="ns2:Datum_x0020_vaststelling_x0020_integriteit" minOccurs="0"/>
                <xsd:element ref="ns2:Datum_x0020_migratie" minOccurs="0"/>
                <xsd:element ref="ns2:Herkomstapplicatie" minOccurs="0"/>
                <xsd:element ref="ns2:ic1e5ae45c78478e931e737a744a1309" minOccurs="0"/>
                <xsd:element ref="ns2:l198d4b554344fde9cd760def4ef28fe" minOccurs="0"/>
                <xsd:element ref="ns2:cacfb565f8424c199369c1c3170d561c" minOccurs="0"/>
                <xsd:element ref="ns2:TaxCatchAll" minOccurs="0"/>
                <xsd:element ref="ns2:TaxCatchAllLabel" minOccurs="0"/>
                <xsd:element ref="ns3:MediaServiceSearchProperties" minOccurs="0"/>
                <xsd:element ref="ns3:MediaServiceEventHashCode" minOccurs="0"/>
                <xsd:element ref="ns3:MediaLengthInSeconds" minOccurs="0"/>
                <xsd:element ref="ns3:lcf76f155ced4ddcb4097134ff3c332f" minOccurs="0"/>
                <xsd:element ref="ns3:Categorie" minOccurs="0"/>
                <xsd:element ref="ns3:MediaServiceOCR" minOccurs="0"/>
                <xsd:element ref="ns3:MediaServiceGenerationTime" minOccurs="0"/>
                <xsd:element ref="ns3:MediaServiceDateTaken" minOccurs="0"/>
                <xsd:element ref="ns4:_dlc_DocId" minOccurs="0"/>
                <xsd:element ref="ns4:_dlc_DocIdUrl" minOccurs="0"/>
                <xsd:element ref="ns4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651a5c8-18d1-4676-949b-b33c2c763b6d" elementFormDefault="qualified">
    <xsd:import namespace="http://schemas.microsoft.com/office/2006/documentManagement/types"/>
    <xsd:import namespace="http://schemas.microsoft.com/office/infopath/2007/PartnerControls"/>
    <xsd:element name="Datum_x0020_ontvangst" ma:index="5" nillable="true" ma:displayName="Datum ontvangst" ma:description="Datum van ontvangst van het ingekomen poststuk." ma:format="DateOnly" ma:internalName="Datum_x0020_ontvangst">
      <xsd:simpleType>
        <xsd:restriction base="dms:DateTime"/>
      </xsd:simpleType>
    </xsd:element>
    <xsd:element name="Datum_x0020_document" ma:index="6" nillable="true" ma:displayName="Datum document/poststuk" ma:description="Vul de datum zoals vermeld op het document in." ma:format="DateOnly" ma:internalName="Datum_x0020_document">
      <xsd:simpleType>
        <xsd:restriction base="dms:DateTime"/>
      </xsd:simpleType>
    </xsd:element>
    <xsd:element name="Datum_x0020_verzending" ma:index="7" nillable="true" ma:displayName="Datum verzending" ma:description="Datum van verzending van ingekomen en uitgaande post." ma:format="DateOnly" ma:internalName="Datum_x0020_verzending">
      <xsd:simpleType>
        <xsd:restriction base="dms:DateTime"/>
      </xsd:simpleType>
    </xsd:element>
    <xsd:element name="Kenmerk_x0020_afzender" ma:index="8" nillable="true" ma:displayName="Kenmerk afzender" ma:description="Het kenmerk dat een derde aan informatie heeft meegegeven." ma:internalName="Kenmerk_x0020_afzender">
      <xsd:simpleType>
        <xsd:restriction base="dms:Text">
          <xsd:maxLength value="255"/>
        </xsd:restriction>
      </xsd:simpleType>
    </xsd:element>
    <xsd:element name="Naam_x0020_relatie" ma:index="9" nillable="true" ma:displayName="Naam relatie" ma:description="Vul hier de persoon (voorletter + achternaam) of organisatie met evt. contactpersoon" ma:internalName="Naam_x0020_relatie">
      <xsd:simpleType>
        <xsd:restriction base="dms:Note">
          <xsd:maxLength value="255"/>
        </xsd:restriction>
      </xsd:simpleType>
    </xsd:element>
    <xsd:element name="Postbus_x002f_adres_x0020_relatie" ma:index="10" nillable="true" ma:displayName="Postbus/adres relatie" ma:description="" ma:internalName="Postbus_x002F_adres_x0020_relatie">
      <xsd:simpleType>
        <xsd:restriction base="dms:Text">
          <xsd:maxLength value="255"/>
        </xsd:restriction>
      </xsd:simpleType>
    </xsd:element>
    <xsd:element name="Postcode_x0020_relatie1" ma:index="11" nillable="true" ma:displayName="Postcode relatie" ma:internalName="Postcode_x0020_relatie1">
      <xsd:simpleType>
        <xsd:restriction base="dms:Text">
          <xsd:maxLength value="255"/>
        </xsd:restriction>
      </xsd:simpleType>
    </xsd:element>
    <xsd:element name="Plaats_x0020_relatie" ma:index="12" nillable="true" ma:displayName="Plaats relatie" ma:internalName="Plaats_x0020_relatie">
      <xsd:simpleType>
        <xsd:restriction base="dms:Text">
          <xsd:maxLength value="255"/>
        </xsd:restriction>
      </xsd:simpleType>
    </xsd:element>
    <xsd:element name="Land_x0020_relatie1" ma:index="13" nillable="true" ma:displayName="Land relatie" ma:internalName="Land_x0020_relatie1">
      <xsd:simpleType>
        <xsd:restriction base="dms:Text">
          <xsd:maxLength value="255"/>
        </xsd:restriction>
      </xsd:simpleType>
    </xsd:element>
    <xsd:element name="E-mail_x0020_relatie" ma:index="14" nillable="true" ma:displayName="E-mail relatie" ma:internalName="E_x002d_mail_x0020_relatie">
      <xsd:simpleType>
        <xsd:restriction base="dms:Text">
          <xsd:maxLength value="255"/>
        </xsd:restriction>
      </xsd:simpleType>
    </xsd:element>
    <xsd:element name="Telefoonnummer_x0020_relatie" ma:index="15" nillable="true" ma:displayName="Telefoonnummer relatie" ma:internalName="Telefoonnummer_x0020_relatie">
      <xsd:simpleType>
        <xsd:restriction base="dms:Text">
          <xsd:maxLength value="255"/>
        </xsd:restriction>
      </xsd:simpleType>
    </xsd:element>
    <xsd:element name="Kenmerk_x0020_gerelateerd_x0020_document_x002f_dossier" ma:index="18" nillable="true" ma:displayName="Kenmerk gerelateerd document/dossier" ma:internalName="Kenmerk_x0020_gerelateerd_x0020_document_x002F_dossier">
      <xsd:simpleType>
        <xsd:restriction base="dms:Text">
          <xsd:maxLength value="255"/>
        </xsd:restriction>
      </xsd:simpleType>
    </xsd:element>
    <xsd:element name="Areaalcode" ma:index="19" nillable="true" ma:displayName="Areaalcode" ma:internalName="Areaalcode">
      <xsd:simpleType>
        <xsd:restriction base="dms:Text">
          <xsd:maxLength value="255"/>
        </xsd:restriction>
      </xsd:simpleType>
    </xsd:element>
    <xsd:element name="Traject-start" ma:index="21" nillable="true" ma:displayName="Traject-start" ma:internalName="Traject_x002d_start">
      <xsd:simpleType>
        <xsd:restriction base="dms:Text">
          <xsd:maxLength value="255"/>
        </xsd:restriction>
      </xsd:simpleType>
    </xsd:element>
    <xsd:element name="Traject-eind" ma:index="22" nillable="true" ma:displayName="Traject-eind" ma:internalName="Traject_x002d_eind">
      <xsd:simpleType>
        <xsd:restriction base="dms:Text">
          <xsd:maxLength value="255"/>
        </xsd:restriction>
      </xsd:simpleType>
    </xsd:element>
    <xsd:element name="Ingangsdatum_x0020_geheimhouding" ma:index="23" nillable="true" ma:displayName="Ingangsdatum geheimhouding" ma:description="Vul de datum in waarop geheimhouding ingaat." ma:format="DateOnly" ma:internalName="Ingangsdatum_x0020_geheimhouding">
      <xsd:simpleType>
        <xsd:restriction base="dms:DateTime"/>
      </xsd:simpleType>
    </xsd:element>
    <xsd:element name="Einddatum_x0020_geheimhouding" ma:index="24" nillable="true" ma:displayName="Einddatum geheimhouding" ma:description="Vul de datum in waarop geheimhouding afloopt." ma:format="DateOnly" ma:internalName="Einddatum_x0020_geheimhouding">
      <xsd:simpleType>
        <xsd:restriction base="dms:DateTime"/>
      </xsd:simpleType>
    </xsd:element>
    <xsd:element name="Gebeurtenis_x0020_einde_x0020_geheimhouding" ma:index="25" nillable="true" ma:displayName="Gebeurtenis einde geheimhouding" ma:default="" ma:internalName="Gebeurtenis_x0020_einde_x0020_geheimhouding">
      <xsd:simpleType>
        <xsd:restriction base="dms:Text">
          <xsd:maxLength value="255"/>
        </xsd:restriction>
      </xsd:simpleType>
    </xsd:element>
    <xsd:element name="Ingangsdatum_x0020_openbaarmaking" ma:index="28" nillable="true" ma:displayName="Ingangsdatum openbaarmaking" ma:default="" ma:format="DateOnly" ma:internalName="Ingangsdatum_x0020_openbaarmaking">
      <xsd:simpleType>
        <xsd:restriction base="dms:DateTime"/>
      </xsd:simpleType>
    </xsd:element>
    <xsd:element name="Openbaarheidsbeperking" ma:index="30" nillable="true" ma:displayName="Openbaarheidsbeperking (aantal jaren)" ma:description="In jaren" ma:internalName="Openbaarheidsbeperking" ma:percentage="FALSE">
      <xsd:simpleType>
        <xsd:restriction base="dms:Number"/>
      </xsd:simpleType>
    </xsd:element>
    <xsd:element name="Notitie_x0020_document" ma:index="31" nillable="true" ma:displayName="Notities" ma:description="Notities over het document indien noodzakelijk." ma:internalName="Notitie_x0020_document">
      <xsd:simpleType>
        <xsd:restriction base="dms:Note">
          <xsd:maxLength value="255"/>
        </xsd:restriction>
      </xsd:simpleType>
    </xsd:element>
    <xsd:element name="Uitgezonderd_x0020_van_x0020_vervanging" ma:index="32" nillable="true" ma:displayName="Uitgezonderd van vervanging" ma:default="0" ma:description="" ma:internalName="Uitgezonderd_x0020_van_x0020_vervanging">
      <xsd:simpleType>
        <xsd:restriction base="dms:Boolean"/>
      </xsd:simpleType>
    </xsd:element>
    <xsd:element name="cb0bc395e38145638a51dd612290f54d" ma:index="34" nillable="true" ma:taxonomy="true" ma:internalName="cb0bc395e38145638a51dd612290f54d" ma:taxonomyFieldName="PNH_x002d_gebied" ma:displayName="Gebied/regio" ma:default="" ma:fieldId="{cb0bc395-e381-4563-8a51-dd612290f54d}" ma:taxonomyMulti="true" ma:sspId="2137f917-9df2-4fce-b447-1341bd3a5c8c" ma:termSetId="3c4da92d-c93b-4c88-912c-2ef8e8ce7174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j6fa90620fc745e8b82349fe5ebd2af6" ma:index="35" nillable="true" ma:taxonomy="true" ma:internalName="j6fa90620fc745e8b82349fe5ebd2af6" ma:taxonomyFieldName="Kwalificatie_x0020_integriteit" ma:displayName="Kwalificatie integriteit" ma:default="" ma:fieldId="{36fa9062-0fc7-45e8-b823-49fe5ebd2af6}" ma:sspId="2137f917-9df2-4fce-b447-1341bd3a5c8c" ma:termSetId="0970a932-d222-42a2-b7b1-c764716dee5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oba227f9df7b4adb9fb03e006e714027" ma:index="38" nillable="true" ma:taxonomy="true" ma:internalName="oba227f9df7b4adb9fb03e006e714027" ma:taxonomyFieldName="Weg_x002d__x0020_vaarwegnummer" ma:displayName="Weg- vaarwegnummer" ma:default="" ma:fieldId="{8ba227f9-df7b-4adb-9fb0-3e006e714027}" ma:taxonomyMulti="true" ma:sspId="2137f917-9df2-4fce-b447-1341bd3a5c8c" ma:termSetId="b28dc8b3-b56b-4f5f-948d-8aa4beeefc3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n6ae26952f94454485d08f7afa7634de" ma:index="39" nillable="true" ma:taxonomy="true" ma:internalName="n6ae26952f94454485d08f7afa7634de" ma:taxonomyFieldName="Gerelateerde_x0020_applicatie" ma:displayName="Naam gerelateerde applicatie" ma:default="" ma:fieldId="{76ae2695-2f94-4544-85d0-8f7afa7634de}" ma:sspId="2137f917-9df2-4fce-b447-1341bd3a5c8c" ma:termSetId="3e7c0c09-34b6-468d-9d22-b7177f27b69d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eb6d96c7a39b4a82859d6395136e1d0d" ma:index="41" nillable="true" ma:taxonomy="true" ma:internalName="eb6d96c7a39b4a82859d6395136e1d0d" ma:taxonomyFieldName="Documenttype" ma:displayName="Documenttype" ma:readOnly="false" ma:default="" ma:fieldId="{eb6d96c7-a39b-4a82-859d-6395136e1d0d}" ma:sspId="2137f917-9df2-4fce-b447-1341bd3a5c8c" ma:termSetId="4702c568-b1d3-4e70-b097-db046e340fe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l0143d74ac9f4375b5e53f3bf171c8eb" ma:index="42" nillable="true" ma:taxonomy="true" ma:internalName="l0143d74ac9f4375b5e53f3bf171c8eb" ma:taxonomyFieldName="Grondslag_x0020_voor_x0020_geheimhouding1" ma:displayName="Belang geheimhouding" ma:default="" ma:fieldId="{50143d74-ac9f-4375-b5e5-3f3bf171c8eb}" ma:sspId="2137f917-9df2-4fce-b447-1341bd3a5c8c" ma:termSetId="5403ddb3-66b7-4c11-9b55-7eb03d952a00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oelichting_x0020_integriteit1" ma:index="44" nillable="true" ma:displayName="Toelichting integriteit" ma:default="" ma:hidden="true" ma:internalName="Toelichting_x0020_integriteit1" ma:readOnly="false">
      <xsd:simpleType>
        <xsd:restriction base="dms:Text">
          <xsd:maxLength value="255"/>
        </xsd:restriction>
      </xsd:simpleType>
    </xsd:element>
    <xsd:element name="dfa99505122e48579c24b43e3a44bd56" ma:index="46" nillable="true" ma:taxonomy="true" ma:internalName="dfa99505122e48579c24b43e3a44bd56" ma:taxonomyFieldName="Grondslag_x0020_openbaar" ma:displayName="Grondslag openbaar" ma:default="" ma:fieldId="{dfa99505-122e-4857-9c24-b43e3a44bd56}" ma:sspId="2137f917-9df2-4fce-b447-1341bd3a5c8c" ma:termSetId="3ff7e1b9-ce42-4fe0-8f36-5b4a4b7bd74d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Datum_x0020_vaststelling_x0020_integriteit" ma:index="47" nillable="true" ma:displayName="Datum vaststelling integriteit" ma:description="De datum waarop de kwalificatie van de integriteit is afgegeven." ma:format="DateOnly" ma:hidden="true" ma:internalName="Datum_x0020_vaststelling_x0020_integriteit" ma:readOnly="false">
      <xsd:simpleType>
        <xsd:restriction base="dms:DateTime"/>
      </xsd:simpleType>
    </xsd:element>
    <xsd:element name="Datum_x0020_migratie" ma:index="48" nillable="true" ma:displayName="Datum migratie" ma:description="Dit is de migratiedatum van het dossier/document." ma:format="DateOnly" ma:hidden="true" ma:internalName="Datum_x0020_migratie" ma:readOnly="false">
      <xsd:simpleType>
        <xsd:restriction base="dms:DateTime"/>
      </xsd:simpleType>
    </xsd:element>
    <xsd:element name="Herkomstapplicatie" ma:index="50" nillable="true" ma:displayName="Herkomstapplicatie" ma:description="Dit is de naam of het kenmerk van de applicatie waaruit het dossier/document is gemigreerd." ma:hidden="true" ma:internalName="Herkomstapplicatie" ma:readOnly="false">
      <xsd:simpleType>
        <xsd:restriction base="dms:Text">
          <xsd:maxLength value="255"/>
        </xsd:restriction>
      </xsd:simpleType>
    </xsd:element>
    <xsd:element name="ic1e5ae45c78478e931e737a744a1309" ma:index="51" nillable="true" ma:taxonomy="true" ma:internalName="ic1e5ae45c78478e931e737a744a1309" ma:taxonomyFieldName="Geheimhouding_x0020_opgelegd_x0020_door" ma:displayName="Geheimhouding opgelegd door" ma:default="" ma:fieldId="{2c1e5ae4-5c78-478e-931e-737a744a1309}" ma:sspId="2137f917-9df2-4fce-b447-1341bd3a5c8c" ma:termSetId="a2752ca8-540c-485b-889e-fb329f36b05d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l198d4b554344fde9cd760def4ef28fe" ma:index="52" nillable="true" ma:taxonomy="true" ma:internalName="l198d4b554344fde9cd760def4ef28fe" ma:taxonomyFieldName="Status_x0020_document" ma:displayName="Status document" ma:default="" ma:fieldId="{5198d4b5-5434-4fde-9cd7-60def4ef28fe}" ma:taxonomyMulti="true" ma:sspId="2137f917-9df2-4fce-b447-1341bd3a5c8c" ma:termSetId="ea338add-1567-4ad0-aaeb-9d0c59afcbe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cacfb565f8424c199369c1c3170d561c" ma:index="53" ma:taxonomy="true" ma:internalName="cacfb565f8424c199369c1c3170d561c" ma:taxonomyFieldName="Organisatieonderdeel" ma:displayName="Organisatieonderdeel" ma:default="" ma:fieldId="{cacfb565-f842-4c19-9369-c1c3170d561c}" ma:sspId="2137f917-9df2-4fce-b447-1341bd3a5c8c" ma:termSetId="b81dc232-8640-48f0-bc64-c4ee55a74d5e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54" nillable="true" ma:displayName="Taxonomy Catch All Column" ma:hidden="true" ma:list="{f2fcfabb-11fa-41dd-a565-7ea7e9a41cd3}" ma:internalName="TaxCatchAll" ma:showField="CatchAllData" ma:web="6af977da-43e4-407f-8698-e36c2824821f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55" nillable="true" ma:displayName="Taxonomy Catch All Column1" ma:hidden="true" ma:list="{f2fcfabb-11fa-41dd-a565-7ea7e9a41cd3}" ma:internalName="TaxCatchAllLabel" ma:readOnly="true" ma:showField="CatchAllDataLabel" ma:web="6af977da-43e4-407f-8698-e36c2824821f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eb6489a-4285-434f-b86d-5819a10c9756" elementFormDefault="qualified">
    <xsd:import namespace="http://schemas.microsoft.com/office/2006/documentManagement/types"/>
    <xsd:import namespace="http://schemas.microsoft.com/office/infopath/2007/PartnerControls"/>
    <xsd:element name="MediaServiceSearchProperties" ma:index="56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EventHashCode" ma:index="5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58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59" nillable="true" ma:taxonomy="true" ma:internalName="lcf76f155ced4ddcb4097134ff3c332f" ma:taxonomyFieldName="MediaServiceImageTags" ma:displayName="Afbeeldingtags" ma:readOnly="false" ma:fieldId="{5cf76f15-5ced-4ddc-b409-7134ff3c332f}" ma:taxonomyMulti="true" ma:sspId="2137f917-9df2-4fce-b447-1341bd3a5c8c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Categorie" ma:index="60" nillable="true" ma:displayName="Categorie" ma:format="Dropdown" ma:internalName="Categorie">
      <xsd:simpleType>
        <xsd:restriction base="dms:Choice">
          <xsd:enumeration value="Algemeen"/>
          <xsd:enumeration value="Bouwen &amp; Wonen"/>
          <xsd:enumeration value="Cultuur"/>
          <xsd:enumeration value="Economie &amp; Landbouw"/>
          <xsd:enumeration value="Energietransitie"/>
          <xsd:enumeration value="Natuur &amp; Milieu"/>
          <xsd:enumeration value="Subsidies buiten uitvoeringsregeling"/>
          <xsd:enumeration value="Subsidie zonder beleid"/>
          <xsd:enumeration value="Verkeer &amp; Vervoer"/>
          <xsd:enumeration value="Water"/>
          <xsd:enumeration value="Bestuur"/>
        </xsd:restriction>
      </xsd:simpleType>
    </xsd:element>
    <xsd:element name="MediaServiceOCR" ma:index="6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6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DateTaken" ma:index="64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7a187d9-a854-4467-9103-8adc49ee9a7f" elementFormDefault="qualified">
    <xsd:import namespace="http://schemas.microsoft.com/office/2006/documentManagement/types"/>
    <xsd:import namespace="http://schemas.microsoft.com/office/infopath/2007/PartnerControls"/>
    <xsd:element name="_dlc_DocId" ma:index="65" nillable="true" ma:displayName="Waarde van de document-id" ma:description="De waarde van de document-id die aan dit item is toegewezen." ma:indexed="true" ma:internalName="_dlc_DocId" ma:readOnly="true">
      <xsd:simpleType>
        <xsd:restriction base="dms:Text"/>
      </xsd:simpleType>
    </xsd:element>
    <xsd:element name="_dlc_DocIdUrl" ma:index="66" nillable="true" ma:displayName="Document-id" ma:description="Permanente koppeling naar dit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67" nillable="true" ma:displayName="Id blijven behouden" ma:description="Id behouden tijdens toevoegen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43" ma:displayName="Inhoudstype"/>
        <xsd:element ref="dc:title" minOccurs="0" maxOccurs="1" ma:index="0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SharedContentType xmlns="Microsoft.SharePoint.Taxonomy.ContentTypeSync" SourceId="2137f917-9df2-4fce-b447-1341bd3a5c8c" ContentTypeId="0x0101006261D5E71047644AB60DEC2636D6DD73" PreviousValue="false"/>
</file>

<file path=customXml/item5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6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Props1.xml><?xml version="1.0" encoding="utf-8"?>
<ds:datastoreItem xmlns:ds="http://schemas.openxmlformats.org/officeDocument/2006/customXml" ds:itemID="{A2625F2E-DB52-431A-B9AA-4A1F16540D8F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1169009-C9D4-45D2-884E-47CF54863CB2}">
  <ds:schemaRefs>
    <ds:schemaRef ds:uri="http://schemas.microsoft.com/office/2006/metadata/properties"/>
    <ds:schemaRef ds:uri="http://schemas.microsoft.com/office/infopath/2007/PartnerControls"/>
    <ds:schemaRef ds:uri="b651a5c8-18d1-4676-949b-b33c2c763b6d"/>
    <ds:schemaRef ds:uri="d7a187d9-a854-4467-9103-8adc49ee9a7f"/>
    <ds:schemaRef ds:uri="2eb6489a-4285-434f-b86d-5819a10c9756"/>
  </ds:schemaRefs>
</ds:datastoreItem>
</file>

<file path=customXml/itemProps3.xml><?xml version="1.0" encoding="utf-8"?>
<ds:datastoreItem xmlns:ds="http://schemas.openxmlformats.org/officeDocument/2006/customXml" ds:itemID="{B7A140C8-7CF7-4C2C-9BB8-34A0077F41F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651a5c8-18d1-4676-949b-b33c2c763b6d"/>
    <ds:schemaRef ds:uri="2eb6489a-4285-434f-b86d-5819a10c9756"/>
    <ds:schemaRef ds:uri="d7a187d9-a854-4467-9103-8adc49ee9a7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A3A1540D-54AE-4F01-9E11-232BCD21A832}">
  <ds:schemaRefs>
    <ds:schemaRef ds:uri="Microsoft.SharePoint.Taxonomy.ContentTypeSync"/>
  </ds:schemaRefs>
</ds:datastoreItem>
</file>

<file path=customXml/itemProps5.xml><?xml version="1.0" encoding="utf-8"?>
<ds:datastoreItem xmlns:ds="http://schemas.openxmlformats.org/officeDocument/2006/customXml" ds:itemID="{1D2F522D-3DC3-474D-B46F-28387412069D}">
  <ds:schemaRefs>
    <ds:schemaRef ds:uri="http://schemas.microsoft.com/sharepoint/events"/>
  </ds:schemaRefs>
</ds:datastoreItem>
</file>

<file path=customXml/itemProps6.xml><?xml version="1.0" encoding="utf-8"?>
<ds:datastoreItem xmlns:ds="http://schemas.openxmlformats.org/officeDocument/2006/customXml" ds:itemID="{0084FB6B-A617-4C8F-8238-73B197C7270C}">
  <ds:schemaRefs>
    <ds:schemaRef ds:uri="http://schemas.openxmlformats.org/officeDocument/2006/bibliography"/>
  </ds:schemaRefs>
</ds:datastoreItem>
</file>

<file path=docMetadata/LabelInfo.xml><?xml version="1.0" encoding="utf-8"?>
<clbl:labelList xmlns:clbl="http://schemas.microsoft.com/office/2020/mipLabelMetadata">
  <clbl:label id="{5b4b5705-b4ff-46b5-8261-fc5f5f46f4b9}" enabled="1" method="Standard" siteId="{49f943ef-3ce2-42d2-b529-ea37741a617b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12</TotalTime>
  <Pages>2</Pages>
  <Words>264</Words>
  <Characters>1454</Characters>
  <Application>Microsoft Office Word</Application>
  <DocSecurity>0</DocSecurity>
  <Lines>12</Lines>
  <Paragraphs>3</Paragraphs>
  <ScaleCrop>false</ScaleCrop>
  <Company>Provincie Noord-Holland</Company>
  <LinksUpToDate>false</LinksUpToDate>
  <CharactersWithSpaces>1715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Doortrappen evaluatieformulier 2026</dc:title>
  <dc:subject/>
  <dc:creator>Bosch, mw. drs. J. (Ans)</dc:creator>
  <cp:keywords>provincie Noord-Holland</cp:keywords>
  <dc:description/>
  <cp:lastModifiedBy>Emma Kingaby</cp:lastModifiedBy>
  <cp:revision>9</cp:revision>
  <cp:lastPrinted>2020-03-04T09:07:00Z</cp:lastPrinted>
  <dcterms:created xsi:type="dcterms:W3CDTF">2025-06-03T09:14:00Z</dcterms:created>
  <dcterms:modified xsi:type="dcterms:W3CDTF">2026-06-03T12:17:00Z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5b4b5705-b4ff-46b5-8261-fc5f5f46f4b9_Enabled">
    <vt:lpwstr>true</vt:lpwstr>
  </property>
  <property fmtid="{D5CDD505-2E9C-101B-9397-08002B2CF9AE}" pid="3" name="MSIP_Label_5b4b5705-b4ff-46b5-8261-fc5f5f46f4b9_SetDate">
    <vt:lpwstr>2023-05-29T09:37:11Z</vt:lpwstr>
  </property>
  <property fmtid="{D5CDD505-2E9C-101B-9397-08002B2CF9AE}" pid="4" name="MSIP_Label_5b4b5705-b4ff-46b5-8261-fc5f5f46f4b9_Method">
    <vt:lpwstr>Standard</vt:lpwstr>
  </property>
  <property fmtid="{D5CDD505-2E9C-101B-9397-08002B2CF9AE}" pid="5" name="MSIP_Label_5b4b5705-b4ff-46b5-8261-fc5f5f46f4b9_Name">
    <vt:lpwstr>Intern Open</vt:lpwstr>
  </property>
  <property fmtid="{D5CDD505-2E9C-101B-9397-08002B2CF9AE}" pid="6" name="MSIP_Label_5b4b5705-b4ff-46b5-8261-fc5f5f46f4b9_SiteId">
    <vt:lpwstr>49f943ef-3ce2-42d2-b529-ea37741a617b</vt:lpwstr>
  </property>
  <property fmtid="{D5CDD505-2E9C-101B-9397-08002B2CF9AE}" pid="7" name="MSIP_Label_5b4b5705-b4ff-46b5-8261-fc5f5f46f4b9_ActionId">
    <vt:lpwstr>1a95caab-da7a-48f2-87c7-72dc7e8fb7a9</vt:lpwstr>
  </property>
  <property fmtid="{D5CDD505-2E9C-101B-9397-08002B2CF9AE}" pid="8" name="MSIP_Label_5b4b5705-b4ff-46b5-8261-fc5f5f46f4b9_ContentBits">
    <vt:lpwstr>0</vt:lpwstr>
  </property>
  <property fmtid="{D5CDD505-2E9C-101B-9397-08002B2CF9AE}" pid="9" name="ContentTypeId">
    <vt:lpwstr>0x0101006261D5E71047644AB60DEC2636D6DD7300EE89EF041C9CEB42A79E4FF1361E4793</vt:lpwstr>
  </property>
  <property fmtid="{D5CDD505-2E9C-101B-9397-08002B2CF9AE}" pid="10" name="n0473b643a634bdd9d0f8eb24a9f924c">
    <vt:lpwstr>In behandeling|4c7b17d3-99d4-47d2-96b3-f1007e31f881</vt:lpwstr>
  </property>
  <property fmtid="{D5CDD505-2E9C-101B-9397-08002B2CF9AE}" pid="11" name="Organisatieonderdeel">
    <vt:lpwstr>7</vt:lpwstr>
  </property>
  <property fmtid="{D5CDD505-2E9C-101B-9397-08002B2CF9AE}" pid="12" name="_dlc_DocIdItemGuid">
    <vt:lpwstr>5df38f6e-3aaf-4eca-a2f5-c94d0652c50c</vt:lpwstr>
  </property>
  <property fmtid="{D5CDD505-2E9C-101B-9397-08002B2CF9AE}" pid="13" name="af5ae35b54c84f09896a11b2dec84839">
    <vt:lpwstr/>
  </property>
  <property fmtid="{D5CDD505-2E9C-101B-9397-08002B2CF9AE}" pid="14" name="MediaServiceImageTags">
    <vt:lpwstr/>
  </property>
  <property fmtid="{D5CDD505-2E9C-101B-9397-08002B2CF9AE}" pid="15" name="PNHActiviteit">
    <vt:lpwstr/>
  </property>
  <property fmtid="{D5CDD505-2E9C-101B-9397-08002B2CF9AE}" pid="16" name="Domein">
    <vt:lpwstr/>
  </property>
  <property fmtid="{D5CDD505-2E9C-101B-9397-08002B2CF9AE}" pid="17" name="ncd4c9f9bf614d388b72eb91968d1b81">
    <vt:lpwstr/>
  </property>
  <property fmtid="{D5CDD505-2E9C-101B-9397-08002B2CF9AE}" pid="18" name="Grondslag voor geheimhouding1">
    <vt:lpwstr/>
  </property>
  <property fmtid="{D5CDD505-2E9C-101B-9397-08002B2CF9AE}" pid="19" name="ad9c06bc15a3492eb529eb48ca2db363">
    <vt:lpwstr/>
  </property>
  <property fmtid="{D5CDD505-2E9C-101B-9397-08002B2CF9AE}" pid="20" name="Documenttype">
    <vt:lpwstr/>
  </property>
  <property fmtid="{D5CDD505-2E9C-101B-9397-08002B2CF9AE}" pid="21" name="gc0684d3c12b44f3a596ed170a775d7b">
    <vt:lpwstr/>
  </property>
  <property fmtid="{D5CDD505-2E9C-101B-9397-08002B2CF9AE}" pid="22" name="Status dossier">
    <vt:lpwstr>1;#In behandeling|4c7b17d3-99d4-47d2-96b3-f1007e31f881</vt:lpwstr>
  </property>
  <property fmtid="{D5CDD505-2E9C-101B-9397-08002B2CF9AE}" pid="23" name="Objectsoort">
    <vt:lpwstr/>
  </property>
  <property fmtid="{D5CDD505-2E9C-101B-9397-08002B2CF9AE}" pid="24" name="p5189299153b471dbe208a1382badc36">
    <vt:lpwstr/>
  </property>
  <property fmtid="{D5CDD505-2E9C-101B-9397-08002B2CF9AE}" pid="25" name="fc889d47b20d4b7eb23397d202ce916e">
    <vt:lpwstr/>
  </property>
  <property fmtid="{D5CDD505-2E9C-101B-9397-08002B2CF9AE}" pid="26" name="Soort_x0020_record">
    <vt:lpwstr/>
  </property>
  <property fmtid="{D5CDD505-2E9C-101B-9397-08002B2CF9AE}" pid="27" name="Aanvang_x0020_bewaartermijn">
    <vt:lpwstr/>
  </property>
  <property fmtid="{D5CDD505-2E9C-101B-9397-08002B2CF9AE}" pid="28" name="Toezichtsgebied">
    <vt:lpwstr/>
  </property>
  <property fmtid="{D5CDD505-2E9C-101B-9397-08002B2CF9AE}" pid="29" name="Status document">
    <vt:lpwstr/>
  </property>
  <property fmtid="{D5CDD505-2E9C-101B-9397-08002B2CF9AE}" pid="30" name="Type_x0020_aanbestedingsdossier">
    <vt:lpwstr/>
  </property>
  <property fmtid="{D5CDD505-2E9C-101B-9397-08002B2CF9AE}" pid="31" name="Projectfase">
    <vt:lpwstr/>
  </property>
  <property fmtid="{D5CDD505-2E9C-101B-9397-08002B2CF9AE}" pid="32" name="Kwalificatie integriteit">
    <vt:lpwstr/>
  </property>
  <property fmtid="{D5CDD505-2E9C-101B-9397-08002B2CF9AE}" pid="33" name="fb9bf6f430b7444982f92b4cc13cc59b">
    <vt:lpwstr/>
  </property>
  <property fmtid="{D5CDD505-2E9C-101B-9397-08002B2CF9AE}" pid="34" name="Geheimhouding opgelegd door">
    <vt:lpwstr/>
  </property>
  <property fmtid="{D5CDD505-2E9C-101B-9397-08002B2CF9AE}" pid="35" name="PNH-gebied">
    <vt:lpwstr/>
  </property>
  <property fmtid="{D5CDD505-2E9C-101B-9397-08002B2CF9AE}" pid="36" name="dc72c89380db49daa673ce313ca9a274">
    <vt:lpwstr/>
  </property>
  <property fmtid="{D5CDD505-2E9C-101B-9397-08002B2CF9AE}" pid="37" name="Hoedanigheid">
    <vt:lpwstr/>
  </property>
  <property fmtid="{D5CDD505-2E9C-101B-9397-08002B2CF9AE}" pid="38" name="Uitkomst">
    <vt:lpwstr/>
  </property>
  <property fmtid="{D5CDD505-2E9C-101B-9397-08002B2CF9AE}" pid="39" name="e31121ba8f2448e0a4e586576f4bb073">
    <vt:lpwstr/>
  </property>
  <property fmtid="{D5CDD505-2E9C-101B-9397-08002B2CF9AE}" pid="40" name="o5875bba6424448f97b2d90a0067556d">
    <vt:lpwstr/>
  </property>
  <property fmtid="{D5CDD505-2E9C-101B-9397-08002B2CF9AE}" pid="41" name="Locatie_x0020_verplaatsen">
    <vt:lpwstr/>
  </property>
  <property fmtid="{D5CDD505-2E9C-101B-9397-08002B2CF9AE}" pid="42" name="m60a1d1c449c48bbbcc326f67337168b">
    <vt:lpwstr/>
  </property>
  <property fmtid="{D5CDD505-2E9C-101B-9397-08002B2CF9AE}" pid="43" name="Soort_x0020_toezicht">
    <vt:lpwstr/>
  </property>
  <property fmtid="{D5CDD505-2E9C-101B-9397-08002B2CF9AE}" pid="44" name="Beleidsthema">
    <vt:lpwstr/>
  </property>
  <property fmtid="{D5CDD505-2E9C-101B-9397-08002B2CF9AE}" pid="45" name="PNHBedrijfsproces">
    <vt:lpwstr/>
  </property>
  <property fmtid="{D5CDD505-2E9C-101B-9397-08002B2CF9AE}" pid="46" name="Projectactiviteit">
    <vt:lpwstr/>
  </property>
  <property fmtid="{D5CDD505-2E9C-101B-9397-08002B2CF9AE}" pid="47" name="e3b34194e53f42cda968a65aa076568b">
    <vt:lpwstr/>
  </property>
  <property fmtid="{D5CDD505-2E9C-101B-9397-08002B2CF9AE}" pid="48" name="g885bc7ff7c74afcad9e1f351ef621c8">
    <vt:lpwstr/>
  </property>
  <property fmtid="{D5CDD505-2E9C-101B-9397-08002B2CF9AE}" pid="49" name="j3178a27eff5453fac94614d7a6a9e08">
    <vt:lpwstr/>
  </property>
  <property fmtid="{D5CDD505-2E9C-101B-9397-08002B2CF9AE}" pid="50" name="Gerelateerde applicatie">
    <vt:lpwstr/>
  </property>
  <property fmtid="{D5CDD505-2E9C-101B-9397-08002B2CF9AE}" pid="51" name="Grondslag openbaar">
    <vt:lpwstr/>
  </property>
  <property fmtid="{D5CDD505-2E9C-101B-9397-08002B2CF9AE}" pid="52" name="ge2120871af745b1ae0504045904b319">
    <vt:lpwstr/>
  </property>
  <property fmtid="{D5CDD505-2E9C-101B-9397-08002B2CF9AE}" pid="53" name="Weg- vaarwegnummer">
    <vt:lpwstr/>
  </property>
  <property fmtid="{D5CDD505-2E9C-101B-9397-08002B2CF9AE}" pid="54" name="Soort record">
    <vt:lpwstr/>
  </property>
  <property fmtid="{D5CDD505-2E9C-101B-9397-08002B2CF9AE}" pid="55" name="Aanvang bewaartermijn">
    <vt:lpwstr/>
  </property>
  <property fmtid="{D5CDD505-2E9C-101B-9397-08002B2CF9AE}" pid="56" name="Soort toezicht">
    <vt:lpwstr/>
  </property>
  <property fmtid="{D5CDD505-2E9C-101B-9397-08002B2CF9AE}" pid="57" name="Locatie verplaatsen">
    <vt:lpwstr/>
  </property>
  <property fmtid="{D5CDD505-2E9C-101B-9397-08002B2CF9AE}" pid="58" name="Type aanbestedingsdossier">
    <vt:lpwstr/>
  </property>
  <property fmtid="{D5CDD505-2E9C-101B-9397-08002B2CF9AE}" pid="59" name="_docset_NoMedatataSyncRequired">
    <vt:lpwstr>False</vt:lpwstr>
  </property>
  <property fmtid="{D5CDD505-2E9C-101B-9397-08002B2CF9AE}" pid="60" name="Weg_x002d__x0020_vaarwegnummer">
    <vt:lpwstr/>
  </property>
  <property fmtid="{D5CDD505-2E9C-101B-9397-08002B2CF9AE}" pid="61" name="Status_x0020_document">
    <vt:lpwstr/>
  </property>
  <property fmtid="{D5CDD505-2E9C-101B-9397-08002B2CF9AE}" pid="62" name="Grondslag_x0020_openbaar">
    <vt:lpwstr/>
  </property>
  <property fmtid="{D5CDD505-2E9C-101B-9397-08002B2CF9AE}" pid="63" name="Gerelateerde_x0020_applicatie">
    <vt:lpwstr/>
  </property>
  <property fmtid="{D5CDD505-2E9C-101B-9397-08002B2CF9AE}" pid="64" name="PNH_x002d_gebied">
    <vt:lpwstr/>
  </property>
  <property fmtid="{D5CDD505-2E9C-101B-9397-08002B2CF9AE}" pid="65" name="Status_x0020_dossier">
    <vt:lpwstr>1;#In behandeling|4c7b17d3-99d4-47d2-96b3-f1007e31f881</vt:lpwstr>
  </property>
  <property fmtid="{D5CDD505-2E9C-101B-9397-08002B2CF9AE}" pid="66" name="Grondslag_x0020_voor_x0020_geheimhouding1">
    <vt:lpwstr/>
  </property>
  <property fmtid="{D5CDD505-2E9C-101B-9397-08002B2CF9AE}" pid="67" name="Geheimhouding_x0020_opgelegd_x0020_door">
    <vt:lpwstr/>
  </property>
  <property fmtid="{D5CDD505-2E9C-101B-9397-08002B2CF9AE}" pid="68" name="Kwalificatie_x0020_integriteit">
    <vt:lpwstr/>
  </property>
</Properties>
</file>