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688CB7D" w14:textId="77777777" w:rsidR="008A0933" w:rsidRPr="00AE4A11" w:rsidRDefault="008A0933" w:rsidP="00C56371">
      <w:pPr>
        <w:spacing w:line="240" w:lineRule="auto"/>
        <w:jc w:val="center"/>
        <w:rPr>
          <w:sz w:val="16"/>
          <w:szCs w:val="16"/>
        </w:rPr>
      </w:pPr>
      <w:r w:rsidRPr="00AE4A11">
        <w:rPr>
          <w:b/>
          <w:noProof/>
          <w:sz w:val="16"/>
          <w:szCs w:val="16"/>
          <w:lang w:eastAsia="nl-NL"/>
        </w:rPr>
        <w:drawing>
          <wp:anchor distT="0" distB="0" distL="114300" distR="114300" simplePos="0" relativeHeight="251658240" behindDoc="0" locked="0" layoutInCell="1" allowOverlap="1" wp14:anchorId="7DC8CBF6" wp14:editId="1B4590F5">
            <wp:simplePos x="0" y="0"/>
            <wp:positionH relativeFrom="column">
              <wp:posOffset>1313815</wp:posOffset>
            </wp:positionH>
            <wp:positionV relativeFrom="paragraph">
              <wp:posOffset>120650</wp:posOffset>
            </wp:positionV>
            <wp:extent cx="3419475" cy="664210"/>
            <wp:effectExtent l="0" t="0" r="9525" b="2540"/>
            <wp:wrapNone/>
            <wp:docPr id="2" name="Afbeelding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67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419475" cy="66421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78F363AE" w14:textId="77777777" w:rsidR="008A0933" w:rsidRPr="00A73404" w:rsidRDefault="008A0933" w:rsidP="00C56371">
      <w:pPr>
        <w:jc w:val="center"/>
        <w:rPr>
          <w:sz w:val="20"/>
          <w:szCs w:val="20"/>
        </w:rPr>
      </w:pPr>
    </w:p>
    <w:p w14:paraId="2C44125B" w14:textId="77777777" w:rsidR="008A0933" w:rsidRPr="00A73404" w:rsidRDefault="008A0933" w:rsidP="00C56371">
      <w:pPr>
        <w:jc w:val="center"/>
        <w:rPr>
          <w:b/>
          <w:sz w:val="20"/>
          <w:szCs w:val="20"/>
        </w:rPr>
      </w:pPr>
    </w:p>
    <w:p w14:paraId="4A81088C" w14:textId="77777777" w:rsidR="008A0933" w:rsidRPr="00A73404" w:rsidRDefault="008A0933" w:rsidP="00C56371">
      <w:pPr>
        <w:jc w:val="center"/>
        <w:rPr>
          <w:b/>
          <w:sz w:val="20"/>
          <w:szCs w:val="20"/>
        </w:rPr>
      </w:pPr>
    </w:p>
    <w:p w14:paraId="64D8F1BF" w14:textId="77777777" w:rsidR="00C56371" w:rsidRDefault="00C56371" w:rsidP="00C56371">
      <w:pPr>
        <w:spacing w:after="120" w:line="240" w:lineRule="auto"/>
        <w:jc w:val="center"/>
        <w:outlineLvl w:val="0"/>
        <w:rPr>
          <w:b/>
          <w:sz w:val="40"/>
          <w:szCs w:val="40"/>
        </w:rPr>
      </w:pPr>
    </w:p>
    <w:p w14:paraId="72592651" w14:textId="0119F300" w:rsidR="00BF5268" w:rsidRDefault="00EC6321" w:rsidP="00C56371">
      <w:pPr>
        <w:spacing w:after="120" w:line="240" w:lineRule="auto"/>
        <w:jc w:val="center"/>
        <w:outlineLvl w:val="0"/>
        <w:rPr>
          <w:b/>
          <w:sz w:val="40"/>
          <w:szCs w:val="40"/>
        </w:rPr>
      </w:pPr>
      <w:r>
        <w:rPr>
          <w:b/>
          <w:sz w:val="40"/>
          <w:szCs w:val="40"/>
        </w:rPr>
        <w:t>S</w:t>
      </w:r>
      <w:r w:rsidR="00171062">
        <w:rPr>
          <w:b/>
          <w:sz w:val="40"/>
          <w:szCs w:val="40"/>
        </w:rPr>
        <w:t>ubsidie</w:t>
      </w:r>
      <w:r>
        <w:rPr>
          <w:b/>
          <w:sz w:val="40"/>
          <w:szCs w:val="40"/>
        </w:rPr>
        <w:t xml:space="preserve"> aanvragen per post</w:t>
      </w:r>
      <w:r w:rsidR="009B5FF7">
        <w:rPr>
          <w:b/>
          <w:sz w:val="40"/>
          <w:szCs w:val="40"/>
        </w:rPr>
        <w:t xml:space="preserve"> of aan balie</w:t>
      </w:r>
    </w:p>
    <w:p w14:paraId="0375C368" w14:textId="77777777" w:rsidR="0044000B" w:rsidRPr="00D55E02" w:rsidRDefault="0044000B" w:rsidP="0044000B">
      <w:pPr>
        <w:spacing w:after="120" w:line="240" w:lineRule="auto"/>
        <w:outlineLvl w:val="0"/>
        <w:rPr>
          <w:color w:val="FF0000"/>
          <w:sz w:val="22"/>
        </w:rPr>
      </w:pPr>
    </w:p>
    <w:p w14:paraId="081D9226" w14:textId="12B58D7A" w:rsidR="00BF5268" w:rsidRDefault="008A0933" w:rsidP="00C56371">
      <w:pPr>
        <w:spacing w:after="120" w:line="240" w:lineRule="auto"/>
        <w:jc w:val="center"/>
        <w:outlineLvl w:val="0"/>
        <w:rPr>
          <w:b/>
          <w:sz w:val="28"/>
          <w:szCs w:val="28"/>
        </w:rPr>
      </w:pPr>
      <w:r>
        <w:rPr>
          <w:b/>
          <w:sz w:val="28"/>
          <w:szCs w:val="28"/>
        </w:rPr>
        <w:t xml:space="preserve">Uitvoeringsregeling </w:t>
      </w:r>
      <w:r w:rsidR="0001011A">
        <w:rPr>
          <w:b/>
          <w:sz w:val="28"/>
          <w:szCs w:val="28"/>
        </w:rPr>
        <w:t>subsidie flexibele schil versnelling woningbouw Noord-Holland 2025</w:t>
      </w:r>
      <w:r w:rsidR="0001011A">
        <w:rPr>
          <w:b/>
          <w:sz w:val="28"/>
          <w:szCs w:val="28"/>
        </w:rPr>
        <w:tab/>
      </w:r>
      <w:r>
        <w:rPr>
          <w:b/>
          <w:sz w:val="28"/>
          <w:szCs w:val="28"/>
        </w:rPr>
        <w:fldChar w:fldCharType="begin"/>
      </w:r>
      <w:r>
        <w:rPr>
          <w:b/>
          <w:sz w:val="28"/>
          <w:szCs w:val="28"/>
        </w:rPr>
        <w:instrText xml:space="preserve"> QUOTE  </w:instrText>
      </w:r>
      <w:r>
        <w:rPr>
          <w:b/>
          <w:sz w:val="28"/>
          <w:szCs w:val="28"/>
          <w:highlight w:val="green"/>
        </w:rPr>
        <w:instrText>*</w:instrText>
      </w:r>
      <w:r>
        <w:rPr>
          <w:b/>
          <w:sz w:val="28"/>
          <w:szCs w:val="28"/>
        </w:rPr>
        <w:instrText xml:space="preserve"> </w:instrText>
      </w:r>
      <w:r>
        <w:rPr>
          <w:b/>
          <w:color w:val="FF0000"/>
          <w:sz w:val="28"/>
          <w:szCs w:val="28"/>
        </w:rPr>
        <w:instrText>"volledige naam regeling "</w:instrText>
      </w:r>
      <w:r>
        <w:rPr>
          <w:b/>
          <w:sz w:val="28"/>
          <w:szCs w:val="28"/>
        </w:rPr>
        <w:instrText xml:space="preserve"> </w:instrText>
      </w:r>
      <w:r>
        <w:rPr>
          <w:b/>
          <w:sz w:val="28"/>
          <w:szCs w:val="28"/>
        </w:rPr>
        <w:fldChar w:fldCharType="separate"/>
      </w:r>
      <w:r>
        <w:rPr>
          <w:b/>
          <w:sz w:val="28"/>
          <w:szCs w:val="28"/>
        </w:rPr>
        <w:fldChar w:fldCharType="end"/>
      </w:r>
    </w:p>
    <w:p w14:paraId="22046B72" w14:textId="77777777" w:rsidR="00E72704" w:rsidRDefault="00E72704" w:rsidP="00E72704">
      <w:pPr>
        <w:spacing w:after="120" w:line="240" w:lineRule="auto"/>
        <w:outlineLvl w:val="0"/>
        <w:rPr>
          <w:b/>
          <w:bCs/>
          <w:sz w:val="22"/>
        </w:rPr>
      </w:pPr>
    </w:p>
    <w:p w14:paraId="0CA41697" w14:textId="6018878B" w:rsidR="00E72704" w:rsidRPr="00E72704" w:rsidRDefault="00E72704" w:rsidP="00E72704">
      <w:pPr>
        <w:spacing w:after="120" w:line="240" w:lineRule="auto"/>
        <w:outlineLvl w:val="0"/>
      </w:pPr>
      <w:r w:rsidRPr="15CBC4FD">
        <w:rPr>
          <w:b/>
          <w:bCs/>
        </w:rPr>
        <w:t>Formulier voor indiening per post of bij balie provincie</w:t>
      </w:r>
      <w:r w:rsidR="00560F87">
        <w:br/>
      </w:r>
      <w:r>
        <w:t xml:space="preserve">Dit formulier gebruikt u als u uw subsidieaanvraag per post wilt indienen, of wilt afgeven aan de balie van de provincie. Nadat u het formulier op de computer heeft ingevuld, kunt u het uitprinten en met pen ondertekenen. </w:t>
      </w:r>
    </w:p>
    <w:p w14:paraId="31F8A75A" w14:textId="7CDABD86" w:rsidR="00E72704" w:rsidRPr="00E72704" w:rsidRDefault="00E72704" w:rsidP="00E72704">
      <w:pPr>
        <w:spacing w:after="120" w:line="240" w:lineRule="auto"/>
        <w:outlineLvl w:val="0"/>
        <w:rPr>
          <w:szCs w:val="19"/>
        </w:rPr>
      </w:pPr>
      <w:r w:rsidRPr="00E72704">
        <w:rPr>
          <w:b/>
          <w:szCs w:val="19"/>
        </w:rPr>
        <w:t>Indienen</w:t>
      </w:r>
      <w:r w:rsidR="00EB6D36">
        <w:rPr>
          <w:b/>
          <w:szCs w:val="19"/>
        </w:rPr>
        <w:br/>
      </w:r>
      <w:r w:rsidRPr="00E72704">
        <w:rPr>
          <w:szCs w:val="19"/>
        </w:rPr>
        <w:t>Uw subsidieaanvraag stuurt u, samen met alle benodigde bijlagen, naar het hieronder vermelde postadres.</w:t>
      </w:r>
      <w:r w:rsidRPr="00E72704">
        <w:rPr>
          <w:b/>
          <w:bCs/>
          <w:szCs w:val="19"/>
        </w:rPr>
        <w:t xml:space="preserve"> </w:t>
      </w:r>
      <w:r w:rsidRPr="00E72704">
        <w:rPr>
          <w:b/>
          <w:bCs/>
          <w:szCs w:val="19"/>
        </w:rPr>
        <w:br/>
      </w:r>
      <w:r w:rsidRPr="00E72704">
        <w:rPr>
          <w:szCs w:val="19"/>
        </w:rPr>
        <w:t xml:space="preserve">U kunt de aanvraag ook afleveren bij de balie van de provincie Noord-Holland op het hieronder vermelde afleveradres. U ontvangt dan een ontvangstbevestiging gedateerd op de datum van aflevering. </w:t>
      </w:r>
    </w:p>
    <w:p w14:paraId="1E6F66BC" w14:textId="16A75092" w:rsidR="00E72704" w:rsidRDefault="00E72704" w:rsidP="00E72704">
      <w:pPr>
        <w:spacing w:after="120" w:line="240" w:lineRule="auto"/>
        <w:outlineLvl w:val="0"/>
        <w:rPr>
          <w:bCs/>
          <w:szCs w:val="19"/>
        </w:rPr>
      </w:pPr>
      <w:r w:rsidRPr="00E72704">
        <w:rPr>
          <w:b/>
          <w:bCs/>
          <w:szCs w:val="19"/>
        </w:rPr>
        <w:t>Gedeputeerde Staten van Noord-Holland</w:t>
      </w:r>
      <w:r w:rsidR="00EB6D36">
        <w:rPr>
          <w:b/>
          <w:bCs/>
          <w:szCs w:val="19"/>
        </w:rPr>
        <w:br/>
      </w:r>
      <w:r w:rsidRPr="00E72704">
        <w:rPr>
          <w:b/>
          <w:bCs/>
          <w:szCs w:val="19"/>
        </w:rPr>
        <w:t>directie Concernzaken, sector Subsidies en Inkoop</w:t>
      </w:r>
      <w:r w:rsidR="00EB6D36">
        <w:rPr>
          <w:b/>
          <w:bCs/>
          <w:szCs w:val="19"/>
        </w:rPr>
        <w:br/>
      </w:r>
      <w:r w:rsidRPr="00E72704">
        <w:rPr>
          <w:bCs/>
          <w:i/>
          <w:iCs/>
          <w:szCs w:val="19"/>
        </w:rPr>
        <w:t xml:space="preserve">postadres </w:t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  <w:t>afleveradres</w:t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="00EB6D36" w:rsidRPr="00EB6D36">
        <w:rPr>
          <w:bCs/>
          <w:szCs w:val="19"/>
        </w:rPr>
        <w:br/>
      </w:r>
      <w:r w:rsidRPr="00E72704">
        <w:rPr>
          <w:bCs/>
          <w:szCs w:val="19"/>
        </w:rPr>
        <w:t>Postbus 3007</w:t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  <w:t xml:space="preserve">Houtplein 33 </w:t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="00EB6D36" w:rsidRPr="00EB6D36">
        <w:rPr>
          <w:bCs/>
          <w:szCs w:val="19"/>
        </w:rPr>
        <w:br/>
      </w:r>
      <w:r w:rsidRPr="00E72704">
        <w:rPr>
          <w:bCs/>
          <w:szCs w:val="19"/>
        </w:rPr>
        <w:t xml:space="preserve">2001 DA Haarlem </w:t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  <w:t>2012 DE Haarlem</w:t>
      </w:r>
      <w:r w:rsidRPr="00E72704">
        <w:rPr>
          <w:bCs/>
          <w:szCs w:val="19"/>
        </w:rPr>
        <w:tab/>
      </w:r>
    </w:p>
    <w:p w14:paraId="54A08E81" w14:textId="32D6770D" w:rsidR="00405BF3" w:rsidRPr="00253894" w:rsidRDefault="00405BF3" w:rsidP="00405BF3">
      <w:pPr>
        <w:spacing w:before="120" w:after="240"/>
        <w:contextualSpacing/>
        <w:rPr>
          <w:szCs w:val="19"/>
        </w:rPr>
      </w:pPr>
      <w:r w:rsidRPr="00253894">
        <w:rPr>
          <w:szCs w:val="19"/>
        </w:rPr>
        <w:t>Vragen? Bel ons Servicepunt (tijdens kantooruren)</w:t>
      </w:r>
      <w:r w:rsidR="00253894" w:rsidRPr="00253894">
        <w:rPr>
          <w:szCs w:val="19"/>
        </w:rPr>
        <w:t>:</w:t>
      </w:r>
      <w:r w:rsidRPr="00253894">
        <w:rPr>
          <w:szCs w:val="19"/>
        </w:rPr>
        <w:t xml:space="preserve"> 0800 0200 600</w:t>
      </w:r>
      <w:r w:rsidR="00253894" w:rsidRPr="00253894">
        <w:rPr>
          <w:szCs w:val="19"/>
        </w:rPr>
        <w:t>.</w:t>
      </w:r>
    </w:p>
    <w:p w14:paraId="2E87DE41" w14:textId="097E048C" w:rsidR="00405BF3" w:rsidRPr="00253894" w:rsidRDefault="003D7CFD" w:rsidP="003D7CFD">
      <w:pPr>
        <w:spacing w:line="240" w:lineRule="auto"/>
        <w:contextualSpacing/>
        <w:rPr>
          <w:rStyle w:val="Hyperlink"/>
          <w:szCs w:val="19"/>
        </w:rPr>
      </w:pPr>
      <w:r w:rsidRPr="00253894">
        <w:rPr>
          <w:szCs w:val="19"/>
        </w:rPr>
        <w:t xml:space="preserve">Of neem contact op via </w:t>
      </w:r>
      <w:hyperlink r:id="rId14" w:history="1">
        <w:r w:rsidRPr="00253894">
          <w:rPr>
            <w:rStyle w:val="Hyperlink"/>
            <w:szCs w:val="19"/>
          </w:rPr>
          <w:t>servicepunt@noord-holland.nl</w:t>
        </w:r>
      </w:hyperlink>
      <w:r w:rsidRPr="00253894">
        <w:rPr>
          <w:rStyle w:val="Hyperlink"/>
          <w:szCs w:val="19"/>
        </w:rPr>
        <w:t>.</w:t>
      </w:r>
    </w:p>
    <w:p w14:paraId="578B32D0" w14:textId="77777777" w:rsidR="00405BF3" w:rsidRPr="003D7CFD" w:rsidRDefault="00405BF3" w:rsidP="00E72704">
      <w:pPr>
        <w:spacing w:after="120" w:line="240" w:lineRule="auto"/>
        <w:outlineLvl w:val="0"/>
        <w:rPr>
          <w:bCs/>
          <w:szCs w:val="19"/>
        </w:rPr>
      </w:pPr>
    </w:p>
    <w:p w14:paraId="4615174F" w14:textId="2AEF51CF" w:rsidR="00E64CD5" w:rsidRPr="00BF5268" w:rsidRDefault="00E64CD5" w:rsidP="00C56371">
      <w:pPr>
        <w:spacing w:line="240" w:lineRule="auto"/>
        <w:rPr>
          <w:sz w:val="20"/>
          <w:szCs w:val="20"/>
        </w:rPr>
      </w:pPr>
      <w:r>
        <w:rPr>
          <w:b/>
          <w:bCs/>
          <w:sz w:val="20"/>
          <w:szCs w:val="20"/>
        </w:rPr>
        <w:t xml:space="preserve">Openstellingsperiode: </w:t>
      </w:r>
      <w:r w:rsidR="0001011A">
        <w:rPr>
          <w:sz w:val="20"/>
          <w:szCs w:val="20"/>
        </w:rPr>
        <w:t>tot uiterlijk 1 oktober 2026, vóór 17.00 uur</w:t>
      </w:r>
      <w:r>
        <w:rPr>
          <w:sz w:val="20"/>
          <w:szCs w:val="20"/>
        </w:rPr>
        <w:t xml:space="preserve"> </w:t>
      </w:r>
    </w:p>
    <w:p w14:paraId="149612E0" w14:textId="05257E47" w:rsidR="007F201F" w:rsidRDefault="007F201F" w:rsidP="00C56371">
      <w:pPr>
        <w:spacing w:before="120" w:after="120" w:line="240" w:lineRule="auto"/>
        <w:contextualSpacing/>
        <w:outlineLvl w:val="0"/>
        <w:rPr>
          <w:color w:val="FF0000"/>
          <w:sz w:val="20"/>
        </w:rPr>
      </w:pPr>
    </w:p>
    <w:p w14:paraId="501E226B" w14:textId="77777777" w:rsidR="00157A6D" w:rsidRDefault="00157A6D" w:rsidP="00C56371">
      <w:pPr>
        <w:spacing w:line="240" w:lineRule="auto"/>
        <w:contextualSpacing/>
        <w:rPr>
          <w:b/>
          <w:sz w:val="18"/>
          <w:szCs w:val="18"/>
        </w:rPr>
      </w:pPr>
    </w:p>
    <w:p w14:paraId="10B9AE00" w14:textId="77777777" w:rsidR="00080DB8" w:rsidRPr="003574D7" w:rsidRDefault="00080DB8" w:rsidP="00080DB8">
      <w:pPr>
        <w:spacing w:after="120" w:line="240" w:lineRule="auto"/>
        <w:outlineLvl w:val="0"/>
        <w:rPr>
          <w:rFonts w:cs="Arial"/>
          <w:b/>
          <w:color w:val="0000FF"/>
          <w:szCs w:val="19"/>
        </w:rPr>
      </w:pPr>
      <w:r w:rsidRPr="003574D7">
        <w:rPr>
          <w:b/>
          <w:szCs w:val="19"/>
        </w:rPr>
        <w:t>Naam project:</w:t>
      </w:r>
      <w:r w:rsidRPr="003574D7">
        <w:rPr>
          <w:b/>
          <w:szCs w:val="19"/>
        </w:rPr>
        <w:tab/>
      </w:r>
      <w:r w:rsidRPr="003574D7">
        <w:rPr>
          <w:rFonts w:cs="Arial"/>
          <w:b/>
          <w:color w:val="0000FF"/>
          <w:szCs w:val="19"/>
        </w:rPr>
        <w:tab/>
        <w:t xml:space="preserve"> </w:t>
      </w:r>
      <w:r w:rsidRPr="003574D7">
        <w:rPr>
          <w:rFonts w:cs="Arial"/>
          <w:b/>
          <w:color w:val="0000FF"/>
          <w:szCs w:val="19"/>
        </w:rPr>
        <w:tab/>
      </w:r>
      <w:r>
        <w:rPr>
          <w:rFonts w:cs="Arial"/>
          <w:b/>
          <w:color w:val="0000FF"/>
          <w:szCs w:val="19"/>
        </w:rPr>
        <w:tab/>
      </w:r>
      <w:sdt>
        <w:sdtPr>
          <w:rPr>
            <w:rFonts w:cs="Arial"/>
            <w:b/>
            <w:color w:val="0000FF"/>
            <w:szCs w:val="19"/>
          </w:rPr>
          <w:id w:val="-2048367720"/>
        </w:sdtPr>
        <w:sdtContent>
          <w:r w:rsidRPr="003574D7">
            <w:rPr>
              <w:rFonts w:cs="Arial"/>
              <w:b/>
              <w:color w:val="0000FF"/>
              <w:szCs w:val="19"/>
            </w:rPr>
            <w:t>…</w:t>
          </w:r>
        </w:sdtContent>
      </w:sdt>
    </w:p>
    <w:p w14:paraId="3E54FB62" w14:textId="77777777" w:rsidR="00080DB8" w:rsidRPr="003574D7" w:rsidRDefault="00080DB8" w:rsidP="00080DB8">
      <w:pPr>
        <w:spacing w:after="120" w:line="240" w:lineRule="auto"/>
        <w:outlineLvl w:val="0"/>
        <w:rPr>
          <w:rFonts w:cs="Arial"/>
          <w:b/>
          <w:color w:val="0000FF"/>
          <w:szCs w:val="19"/>
        </w:rPr>
      </w:pPr>
      <w:r w:rsidRPr="003574D7">
        <w:rPr>
          <w:b/>
          <w:szCs w:val="19"/>
        </w:rPr>
        <w:t>Aangevraagd bedrag:</w:t>
      </w:r>
      <w:r w:rsidRPr="003574D7">
        <w:rPr>
          <w:rFonts w:cs="Arial"/>
          <w:b/>
          <w:color w:val="0000FF"/>
          <w:szCs w:val="19"/>
        </w:rPr>
        <w:t xml:space="preserve"> </w:t>
      </w:r>
      <w:r w:rsidRPr="003574D7">
        <w:rPr>
          <w:rFonts w:cs="Arial"/>
          <w:b/>
          <w:color w:val="0000FF"/>
          <w:szCs w:val="19"/>
        </w:rPr>
        <w:tab/>
      </w:r>
      <w:r>
        <w:rPr>
          <w:rFonts w:cs="Arial"/>
          <w:b/>
          <w:color w:val="0000FF"/>
          <w:szCs w:val="19"/>
        </w:rPr>
        <w:t xml:space="preserve">        </w:t>
      </w:r>
      <w:r w:rsidRPr="003574D7">
        <w:rPr>
          <w:rFonts w:cs="Arial"/>
          <w:b/>
          <w:color w:val="0000FF"/>
          <w:szCs w:val="19"/>
        </w:rPr>
        <w:t>€ </w:t>
      </w:r>
      <w:r>
        <w:rPr>
          <w:rFonts w:cs="Arial"/>
          <w:b/>
          <w:color w:val="0000FF"/>
          <w:szCs w:val="19"/>
        </w:rPr>
        <w:tab/>
      </w:r>
      <w:sdt>
        <w:sdtPr>
          <w:rPr>
            <w:rFonts w:cs="Arial"/>
            <w:b/>
            <w:color w:val="0000FF"/>
            <w:szCs w:val="19"/>
          </w:rPr>
          <w:id w:val="-1151979723"/>
        </w:sdtPr>
        <w:sdtContent>
          <w:r w:rsidRPr="003574D7">
            <w:rPr>
              <w:rFonts w:cs="Arial"/>
              <w:b/>
              <w:color w:val="0000FF"/>
              <w:szCs w:val="19"/>
            </w:rPr>
            <w:t>…</w:t>
          </w:r>
        </w:sdtContent>
      </w:sdt>
    </w:p>
    <w:p w14:paraId="5D3CC015" w14:textId="77777777" w:rsidR="00080DB8" w:rsidRPr="003574D7" w:rsidRDefault="00080DB8" w:rsidP="00080DB8">
      <w:pPr>
        <w:keepNext/>
        <w:spacing w:after="120" w:line="240" w:lineRule="auto"/>
        <w:rPr>
          <w:b/>
          <w:szCs w:val="19"/>
        </w:rPr>
      </w:pPr>
      <w:r>
        <w:rPr>
          <w:b/>
          <w:szCs w:val="19"/>
        </w:rPr>
        <w:t>Start</w:t>
      </w:r>
      <w:r w:rsidRPr="003574D7">
        <w:rPr>
          <w:b/>
          <w:szCs w:val="19"/>
        </w:rPr>
        <w:t>datum project:</w:t>
      </w:r>
      <w:r w:rsidRPr="003574D7">
        <w:rPr>
          <w:b/>
          <w:szCs w:val="19"/>
        </w:rPr>
        <w:tab/>
      </w:r>
      <w:r w:rsidRPr="003574D7">
        <w:rPr>
          <w:b/>
          <w:szCs w:val="19"/>
        </w:rPr>
        <w:tab/>
      </w:r>
      <w:r w:rsidRPr="003574D7">
        <w:rPr>
          <w:b/>
          <w:szCs w:val="19"/>
        </w:rPr>
        <w:tab/>
      </w:r>
      <w:sdt>
        <w:sdtPr>
          <w:rPr>
            <w:rFonts w:cs="Arial"/>
            <w:b/>
            <w:color w:val="0000FF"/>
            <w:szCs w:val="19"/>
          </w:rPr>
          <w:id w:val="-226072729"/>
        </w:sdtPr>
        <w:sdtContent>
          <w:r w:rsidRPr="003574D7">
            <w:rPr>
              <w:rFonts w:cs="Arial"/>
              <w:b/>
              <w:color w:val="0000FF"/>
              <w:szCs w:val="19"/>
            </w:rPr>
            <w:t>…-…-…</w:t>
          </w:r>
        </w:sdtContent>
      </w:sdt>
    </w:p>
    <w:p w14:paraId="7EA1CB87" w14:textId="77777777" w:rsidR="00080DB8" w:rsidRPr="003574D7" w:rsidRDefault="00080DB8" w:rsidP="00080DB8">
      <w:pPr>
        <w:keepNext/>
        <w:spacing w:after="120" w:line="240" w:lineRule="auto"/>
        <w:rPr>
          <w:b/>
          <w:szCs w:val="19"/>
        </w:rPr>
      </w:pPr>
      <w:r w:rsidRPr="003574D7">
        <w:rPr>
          <w:b/>
          <w:szCs w:val="19"/>
        </w:rPr>
        <w:t>(Geschatte) einddatum project</w:t>
      </w:r>
      <w:r w:rsidRPr="003574D7">
        <w:rPr>
          <w:b/>
          <w:szCs w:val="19"/>
        </w:rPr>
        <w:tab/>
      </w:r>
      <w:sdt>
        <w:sdtPr>
          <w:rPr>
            <w:rFonts w:cs="Arial"/>
            <w:b/>
            <w:color w:val="0000FF"/>
            <w:szCs w:val="19"/>
          </w:rPr>
          <w:id w:val="789405566"/>
        </w:sdtPr>
        <w:sdtContent>
          <w:r w:rsidRPr="003574D7">
            <w:rPr>
              <w:rFonts w:cs="Arial"/>
              <w:b/>
              <w:color w:val="0000FF"/>
              <w:szCs w:val="19"/>
            </w:rPr>
            <w:t>…-…-…</w:t>
          </w:r>
        </w:sdtContent>
      </w:sdt>
    </w:p>
    <w:p w14:paraId="118D4E88" w14:textId="77777777" w:rsidR="00D130B4" w:rsidRDefault="00D130B4" w:rsidP="00C56371">
      <w:pPr>
        <w:spacing w:line="240" w:lineRule="auto"/>
        <w:contextualSpacing/>
        <w:rPr>
          <w:b/>
          <w:sz w:val="18"/>
          <w:szCs w:val="18"/>
        </w:rPr>
      </w:pPr>
    </w:p>
    <w:p w14:paraId="634B5836" w14:textId="77777777" w:rsidR="00AC70FF" w:rsidRDefault="00AC70FF" w:rsidP="00AC70FF">
      <w:pPr>
        <w:spacing w:line="240" w:lineRule="auto"/>
        <w:contextualSpacing/>
        <w:jc w:val="center"/>
        <w:rPr>
          <w:b/>
          <w:sz w:val="18"/>
          <w:szCs w:val="18"/>
        </w:rPr>
      </w:pPr>
    </w:p>
    <w:p w14:paraId="7AB23932" w14:textId="782D1EE0" w:rsidR="00D37015" w:rsidRPr="003652E6" w:rsidRDefault="00D37015" w:rsidP="00D37015">
      <w:pPr>
        <w:contextualSpacing/>
        <w:rPr>
          <w:sz w:val="20"/>
          <w:szCs w:val="20"/>
        </w:rPr>
      </w:pPr>
      <w:r w:rsidRPr="00685E41">
        <w:rPr>
          <w:sz w:val="20"/>
          <w:szCs w:val="20"/>
        </w:rPr>
        <w:t>Maak eerst deze bijlagen gereed</w:t>
      </w:r>
      <w:r w:rsidR="00F94B48">
        <w:rPr>
          <w:sz w:val="20"/>
          <w:szCs w:val="20"/>
        </w:rPr>
        <w:t>:</w:t>
      </w:r>
    </w:p>
    <w:tbl>
      <w:tblPr>
        <w:tblW w:w="1019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29"/>
        <w:gridCol w:w="2552"/>
        <w:gridCol w:w="425"/>
        <w:gridCol w:w="6090"/>
      </w:tblGrid>
      <w:tr w:rsidR="00D37015" w14:paraId="526591B0" w14:textId="77777777" w:rsidTr="0CB32FDA">
        <w:trPr>
          <w:trHeight w:val="609"/>
        </w:trPr>
        <w:tc>
          <w:tcPr>
            <w:tcW w:w="1129" w:type="dxa"/>
          </w:tcPr>
          <w:p w14:paraId="5101303A" w14:textId="338BB0B4" w:rsidR="00D37015" w:rsidRPr="00821F8E" w:rsidRDefault="007A25B7" w:rsidP="00A831C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1</w:t>
            </w:r>
          </w:p>
        </w:tc>
        <w:tc>
          <w:tcPr>
            <w:tcW w:w="2552" w:type="dxa"/>
          </w:tcPr>
          <w:p w14:paraId="35A408B2" w14:textId="21FD547A" w:rsidR="00D37015" w:rsidRPr="00821F8E" w:rsidRDefault="006052B6" w:rsidP="00A831C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Advies kernteam versnelling woningbouw</w:t>
            </w:r>
          </w:p>
        </w:tc>
        <w:tc>
          <w:tcPr>
            <w:tcW w:w="425" w:type="dxa"/>
          </w:tcPr>
          <w:p w14:paraId="70EE7685" w14:textId="77777777" w:rsidR="00D37015" w:rsidRDefault="00000000" w:rsidP="00A831C3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3459890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D37015" w:rsidRPr="00821F8E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090" w:type="dxa"/>
          </w:tcPr>
          <w:p w14:paraId="174BCF8A" w14:textId="528BD0DE" w:rsidR="00D37015" w:rsidRDefault="006052B6" w:rsidP="005159FE">
            <w:pPr>
              <w:spacing w:before="120" w:after="240" w:line="240" w:lineRule="atLeast"/>
              <w:contextualSpacing/>
              <w:rPr>
                <w:sz w:val="18"/>
                <w:szCs w:val="18"/>
              </w:rPr>
            </w:pPr>
            <w:r w:rsidRPr="0CB32FDA">
              <w:rPr>
                <w:sz w:val="18"/>
                <w:szCs w:val="18"/>
              </w:rPr>
              <w:t>NAAM: ‘</w:t>
            </w:r>
            <w:r w:rsidR="1F7A2500" w:rsidRPr="0CB32FDA">
              <w:rPr>
                <w:sz w:val="18"/>
                <w:szCs w:val="18"/>
              </w:rPr>
              <w:t>’B</w:t>
            </w:r>
            <w:r w:rsidR="4D522E8D" w:rsidRPr="0CB32FDA">
              <w:rPr>
                <w:sz w:val="18"/>
                <w:szCs w:val="18"/>
              </w:rPr>
              <w:t>IJLAGE</w:t>
            </w:r>
            <w:r w:rsidR="1F7A2500" w:rsidRPr="0CB32FDA">
              <w:rPr>
                <w:sz w:val="18"/>
                <w:szCs w:val="18"/>
              </w:rPr>
              <w:t xml:space="preserve"> </w:t>
            </w:r>
            <w:r w:rsidR="4BFB9120" w:rsidRPr="0CB32FDA">
              <w:rPr>
                <w:sz w:val="18"/>
                <w:szCs w:val="18"/>
              </w:rPr>
              <w:t>1</w:t>
            </w:r>
            <w:r w:rsidR="1F7A2500" w:rsidRPr="0CB32FDA">
              <w:rPr>
                <w:sz w:val="18"/>
                <w:szCs w:val="18"/>
              </w:rPr>
              <w:t xml:space="preserve"> advies kernteam</w:t>
            </w:r>
            <w:r w:rsidR="302387E3" w:rsidRPr="0CB32FDA">
              <w:rPr>
                <w:sz w:val="18"/>
                <w:szCs w:val="18"/>
              </w:rPr>
              <w:t xml:space="preserve"> + Projectnaam</w:t>
            </w:r>
            <w:r w:rsidR="1F7A2500" w:rsidRPr="0CB32FDA">
              <w:rPr>
                <w:sz w:val="18"/>
                <w:szCs w:val="18"/>
              </w:rPr>
              <w:t>’</w:t>
            </w:r>
            <w:r w:rsidRPr="0CB32FDA">
              <w:rPr>
                <w:sz w:val="18"/>
                <w:szCs w:val="18"/>
              </w:rPr>
              <w:t xml:space="preserve">’ </w:t>
            </w:r>
            <w:r w:rsidR="00203494" w:rsidRPr="0CB32FDA">
              <w:rPr>
                <w:sz w:val="18"/>
                <w:szCs w:val="18"/>
              </w:rPr>
              <w:t xml:space="preserve">Een positieve beoordeling afkomstig van het team versnellen woningbouw van de </w:t>
            </w:r>
            <w:r w:rsidR="0DB501CA" w:rsidRPr="0CB32FDA">
              <w:rPr>
                <w:sz w:val="18"/>
                <w:szCs w:val="18"/>
              </w:rPr>
              <w:t>Provincie  Noord-Holland</w:t>
            </w:r>
          </w:p>
        </w:tc>
      </w:tr>
      <w:tr w:rsidR="006E66EF" w14:paraId="31EEBFBD" w14:textId="77777777" w:rsidTr="0CB32FDA">
        <w:trPr>
          <w:trHeight w:val="609"/>
        </w:trPr>
        <w:tc>
          <w:tcPr>
            <w:tcW w:w="1129" w:type="dxa"/>
          </w:tcPr>
          <w:p w14:paraId="5252E047" w14:textId="17CBAE2D" w:rsidR="006E66EF" w:rsidRPr="00821F8E" w:rsidRDefault="006E66EF" w:rsidP="006E66EF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2</w:t>
            </w:r>
          </w:p>
        </w:tc>
        <w:tc>
          <w:tcPr>
            <w:tcW w:w="2552" w:type="dxa"/>
          </w:tcPr>
          <w:p w14:paraId="5072D2D8" w14:textId="10CDB79E" w:rsidR="006E66EF" w:rsidRPr="00DE0243" w:rsidRDefault="331DA065" w:rsidP="79AA488E">
            <w:pPr>
              <w:shd w:val="clear" w:color="auto" w:fill="FFFFFF" w:themeFill="background1"/>
              <w:spacing w:line="276" w:lineRule="auto"/>
              <w:rPr>
                <w:rFonts w:eastAsia="Lucida Sans" w:cs="Lucida Sans"/>
                <w:sz w:val="18"/>
                <w:szCs w:val="18"/>
                <w:lang w:eastAsia="nl-NL"/>
              </w:rPr>
            </w:pPr>
            <w:r w:rsidRPr="79AA488E">
              <w:rPr>
                <w:rFonts w:eastAsia="Lucida Sans" w:cs="Lucida Sans"/>
                <w:sz w:val="18"/>
                <w:szCs w:val="18"/>
                <w:lang w:eastAsia="nl-NL"/>
              </w:rPr>
              <w:t>Overzicht in te huren capaciteit en expertise</w:t>
            </w:r>
          </w:p>
          <w:p w14:paraId="600F8B26" w14:textId="77777777" w:rsidR="006E66EF" w:rsidRPr="00DE0243" w:rsidRDefault="006E66EF" w:rsidP="006E66EF">
            <w:pPr>
              <w:shd w:val="clear" w:color="auto" w:fill="FFFFFF"/>
              <w:spacing w:line="240" w:lineRule="auto"/>
              <w:rPr>
                <w:sz w:val="18"/>
                <w:szCs w:val="18"/>
              </w:rPr>
            </w:pPr>
          </w:p>
        </w:tc>
        <w:sdt>
          <w:sdtPr>
            <w:rPr>
              <w:sz w:val="18"/>
              <w:szCs w:val="18"/>
            </w:rPr>
            <w:id w:val="-99549016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5" w:type="dxa"/>
              </w:tcPr>
              <w:p w14:paraId="4F5A131C" w14:textId="77777777" w:rsidR="006E66EF" w:rsidRDefault="006E66EF" w:rsidP="006E66EF">
                <w:pPr>
                  <w:spacing w:before="120" w:after="240"/>
                  <w:contextualSpacing/>
                  <w:rPr>
                    <w:sz w:val="18"/>
                    <w:szCs w:val="18"/>
                  </w:rPr>
                </w:pPr>
                <w:r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6090" w:type="dxa"/>
          </w:tcPr>
          <w:p w14:paraId="74927711" w14:textId="641D514C" w:rsidR="006E66EF" w:rsidRPr="00756491" w:rsidRDefault="77AEAA78" w:rsidP="005159FE">
            <w:pPr>
              <w:spacing w:before="360" w:line="240" w:lineRule="atLeast"/>
              <w:contextualSpacing/>
              <w:rPr>
                <w:sz w:val="18"/>
                <w:szCs w:val="18"/>
              </w:rPr>
            </w:pPr>
            <w:r w:rsidRPr="4B73D1AC">
              <w:rPr>
                <w:sz w:val="18"/>
                <w:szCs w:val="18"/>
              </w:rPr>
              <w:t>N</w:t>
            </w:r>
            <w:r w:rsidR="005B74C2" w:rsidRPr="4B73D1AC">
              <w:rPr>
                <w:sz w:val="18"/>
                <w:szCs w:val="18"/>
              </w:rPr>
              <w:t>AAM</w:t>
            </w:r>
            <w:r w:rsidR="75B338C0" w:rsidRPr="4B73D1AC">
              <w:rPr>
                <w:sz w:val="18"/>
                <w:szCs w:val="18"/>
              </w:rPr>
              <w:t>:</w:t>
            </w:r>
            <w:r w:rsidR="005B74C2" w:rsidRPr="4B73D1AC">
              <w:rPr>
                <w:sz w:val="18"/>
                <w:szCs w:val="18"/>
              </w:rPr>
              <w:t xml:space="preserve"> ‘BIJLAGE 2 </w:t>
            </w:r>
            <w:r w:rsidR="22E45462" w:rsidRPr="4B73D1AC">
              <w:rPr>
                <w:sz w:val="18"/>
                <w:szCs w:val="18"/>
              </w:rPr>
              <w:t>Overzicht inhuur capaciteit en expertise + Projectnaam‘</w:t>
            </w:r>
            <w:r w:rsidR="1EF09E4B" w:rsidRPr="4B73D1AC">
              <w:rPr>
                <w:sz w:val="18"/>
                <w:szCs w:val="18"/>
              </w:rPr>
              <w:t>’</w:t>
            </w:r>
          </w:p>
        </w:tc>
      </w:tr>
      <w:tr w:rsidR="00D37015" w14:paraId="14EA2302" w14:textId="77777777" w:rsidTr="0CB32FDA">
        <w:trPr>
          <w:trHeight w:val="609"/>
        </w:trPr>
        <w:tc>
          <w:tcPr>
            <w:tcW w:w="1129" w:type="dxa"/>
          </w:tcPr>
          <w:p w14:paraId="4FBE2A33" w14:textId="4E6D5F03" w:rsidR="00D37015" w:rsidRPr="00821F8E" w:rsidRDefault="007A25B7" w:rsidP="00A831C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3</w:t>
            </w:r>
          </w:p>
        </w:tc>
        <w:tc>
          <w:tcPr>
            <w:tcW w:w="2552" w:type="dxa"/>
          </w:tcPr>
          <w:p w14:paraId="572C5E4E" w14:textId="106FD10F" w:rsidR="00D37015" w:rsidRPr="00DE0243" w:rsidRDefault="00170F01" w:rsidP="00304446">
            <w:pPr>
              <w:shd w:val="clear" w:color="auto" w:fill="FFFFFF"/>
              <w:spacing w:line="240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Planning woningbouwproject</w:t>
            </w:r>
          </w:p>
        </w:tc>
        <w:sdt>
          <w:sdtPr>
            <w:rPr>
              <w:sz w:val="18"/>
              <w:szCs w:val="18"/>
            </w:rPr>
            <w:id w:val="-54922348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5" w:type="dxa"/>
              </w:tcPr>
              <w:p w14:paraId="5C2AC394" w14:textId="77777777" w:rsidR="00D37015" w:rsidRDefault="00D37015" w:rsidP="00A831C3">
                <w:pPr>
                  <w:spacing w:before="120" w:after="240"/>
                  <w:contextualSpacing/>
                  <w:rPr>
                    <w:sz w:val="18"/>
                    <w:szCs w:val="18"/>
                  </w:rPr>
                </w:pPr>
                <w:r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6090" w:type="dxa"/>
          </w:tcPr>
          <w:p w14:paraId="23F1F8FF" w14:textId="7F607DCE" w:rsidR="00D37015" w:rsidRPr="00756491" w:rsidRDefault="005B74C2" w:rsidP="005159FE">
            <w:pPr>
              <w:spacing w:before="120" w:line="240" w:lineRule="atLeast"/>
              <w:contextualSpacing/>
              <w:rPr>
                <w:sz w:val="18"/>
                <w:szCs w:val="18"/>
              </w:rPr>
            </w:pPr>
            <w:r w:rsidRPr="4B73D1AC">
              <w:rPr>
                <w:sz w:val="18"/>
                <w:szCs w:val="18"/>
              </w:rPr>
              <w:t>NAAM</w:t>
            </w:r>
            <w:r w:rsidR="422E4405" w:rsidRPr="4B73D1AC">
              <w:rPr>
                <w:sz w:val="18"/>
                <w:szCs w:val="18"/>
              </w:rPr>
              <w:t>:</w:t>
            </w:r>
            <w:r w:rsidRPr="4B73D1AC">
              <w:rPr>
                <w:sz w:val="18"/>
                <w:szCs w:val="18"/>
              </w:rPr>
              <w:t xml:space="preserve"> ‘</w:t>
            </w:r>
            <w:r w:rsidR="3A139DB0" w:rsidRPr="4B73D1AC">
              <w:rPr>
                <w:sz w:val="18"/>
                <w:szCs w:val="18"/>
              </w:rPr>
              <w:t>’BIJLAGE 3 planning woningbouwproject + Projectnaam’</w:t>
            </w:r>
            <w:r w:rsidRPr="4B73D1AC">
              <w:rPr>
                <w:sz w:val="18"/>
                <w:szCs w:val="18"/>
              </w:rPr>
              <w:t>’ v</w:t>
            </w:r>
            <w:r w:rsidR="00170F01" w:rsidRPr="4B73D1AC">
              <w:rPr>
                <w:sz w:val="18"/>
                <w:szCs w:val="18"/>
              </w:rPr>
              <w:t>oeg een aparte planning toe indien er te weinig ruimte is op het formulier.</w:t>
            </w:r>
          </w:p>
        </w:tc>
      </w:tr>
      <w:tr w:rsidR="007A25B7" w14:paraId="046112B7" w14:textId="77777777" w:rsidTr="0CB32FDA">
        <w:trPr>
          <w:trHeight w:val="609"/>
        </w:trPr>
        <w:tc>
          <w:tcPr>
            <w:tcW w:w="1129" w:type="dxa"/>
          </w:tcPr>
          <w:p w14:paraId="7E475832" w14:textId="03C18456" w:rsidR="007A25B7" w:rsidRDefault="007A25B7" w:rsidP="00A831C3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 xml:space="preserve">Bijlage </w:t>
            </w:r>
            <w:r w:rsidR="006E66EF">
              <w:rPr>
                <w:sz w:val="18"/>
                <w:szCs w:val="18"/>
              </w:rPr>
              <w:t>4</w:t>
            </w:r>
          </w:p>
        </w:tc>
        <w:tc>
          <w:tcPr>
            <w:tcW w:w="2552" w:type="dxa"/>
          </w:tcPr>
          <w:p w14:paraId="757AA63E" w14:textId="18CF91DC" w:rsidR="007A25B7" w:rsidRPr="00DE0243" w:rsidRDefault="0B6C408A" w:rsidP="50231107">
            <w:pPr>
              <w:shd w:val="clear" w:color="auto" w:fill="FFFFFF" w:themeFill="background1"/>
              <w:spacing w:line="276" w:lineRule="auto"/>
              <w:rPr>
                <w:rFonts w:eastAsia="Times New Roman" w:cs="Arial"/>
                <w:sz w:val="18"/>
                <w:szCs w:val="18"/>
                <w:lang w:eastAsia="nl-NL"/>
              </w:rPr>
            </w:pPr>
            <w:r w:rsidRPr="50231107">
              <w:rPr>
                <w:rFonts w:eastAsia="Times New Roman" w:cs="Arial"/>
                <w:sz w:val="18"/>
                <w:szCs w:val="18"/>
                <w:lang w:eastAsia="nl-NL"/>
              </w:rPr>
              <w:t>Kopie bankafschrift (indien van toepassing)</w:t>
            </w:r>
          </w:p>
          <w:p w14:paraId="120F7B51" w14:textId="5C8776DD" w:rsidR="007A25B7" w:rsidRPr="00DE0243" w:rsidRDefault="007A25B7" w:rsidP="00DC6309">
            <w:pPr>
              <w:shd w:val="clear" w:color="auto" w:fill="FFFFFF" w:themeFill="background1"/>
              <w:spacing w:line="276" w:lineRule="auto"/>
              <w:rPr>
                <w:rFonts w:eastAsia="Lucida Sans" w:cs="Lucida Sans"/>
                <w:sz w:val="18"/>
                <w:szCs w:val="18"/>
                <w:lang w:eastAsia="nl-NL"/>
              </w:rPr>
            </w:pPr>
          </w:p>
        </w:tc>
        <w:sdt>
          <w:sdtPr>
            <w:rPr>
              <w:sz w:val="18"/>
              <w:szCs w:val="18"/>
            </w:rPr>
            <w:id w:val="183224555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5" w:type="dxa"/>
              </w:tcPr>
              <w:p w14:paraId="76FA7D5B" w14:textId="07A2CD27" w:rsidR="007A25B7" w:rsidRDefault="007A25B7" w:rsidP="00A831C3">
                <w:pPr>
                  <w:spacing w:before="120" w:after="240"/>
                  <w:contextualSpacing/>
                  <w:rPr>
                    <w:sz w:val="18"/>
                    <w:szCs w:val="18"/>
                  </w:rPr>
                </w:pPr>
                <w:r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6090" w:type="dxa"/>
          </w:tcPr>
          <w:p w14:paraId="02A80F56" w14:textId="536E0876" w:rsidR="007A25B7" w:rsidRPr="00756491" w:rsidRDefault="00170F01" w:rsidP="005159FE">
            <w:pPr>
              <w:spacing w:before="360" w:line="240" w:lineRule="atLeast"/>
              <w:contextualSpacing/>
              <w:rPr>
                <w:sz w:val="18"/>
                <w:szCs w:val="18"/>
              </w:rPr>
            </w:pPr>
            <w:r w:rsidRPr="32B03895">
              <w:rPr>
                <w:sz w:val="18"/>
                <w:szCs w:val="18"/>
              </w:rPr>
              <w:t>NAAM ‘’B</w:t>
            </w:r>
            <w:r w:rsidR="008F70B4" w:rsidRPr="32B03895">
              <w:rPr>
                <w:sz w:val="18"/>
                <w:szCs w:val="18"/>
              </w:rPr>
              <w:t>IJLAGE</w:t>
            </w:r>
            <w:r w:rsidRPr="32B03895">
              <w:rPr>
                <w:sz w:val="18"/>
                <w:szCs w:val="18"/>
              </w:rPr>
              <w:t xml:space="preserve"> 4 </w:t>
            </w:r>
            <w:r w:rsidR="47059DFF" w:rsidRPr="32B03895">
              <w:rPr>
                <w:sz w:val="18"/>
                <w:szCs w:val="18"/>
              </w:rPr>
              <w:t>Bankafschrift + naam aanvrager’</w:t>
            </w:r>
            <w:r w:rsidR="5EEB0138" w:rsidRPr="32B03895">
              <w:rPr>
                <w:sz w:val="18"/>
                <w:szCs w:val="18"/>
              </w:rPr>
              <w:t>’</w:t>
            </w:r>
            <w:r w:rsidR="47059DFF" w:rsidRPr="32B03895">
              <w:rPr>
                <w:sz w:val="18"/>
                <w:szCs w:val="18"/>
              </w:rPr>
              <w:t xml:space="preserve"> Verplicht als u langer dan 2 jaar geleden subsidie van de provincie Noord-Holland heeft ontvangen. Naam, adres en woonplaats moeten zichtbaar zijn bij het rekeningnummer </w:t>
            </w:r>
          </w:p>
        </w:tc>
      </w:tr>
    </w:tbl>
    <w:p w14:paraId="07069C7A" w14:textId="24F496D7" w:rsidR="00EC6321" w:rsidRDefault="00D37015" w:rsidP="00852835">
      <w:pPr>
        <w:spacing w:line="240" w:lineRule="auto"/>
        <w:contextualSpacing/>
        <w:jc w:val="both"/>
        <w:rPr>
          <w:i/>
          <w:sz w:val="20"/>
          <w:szCs w:val="20"/>
        </w:rPr>
      </w:pPr>
      <w:r>
        <w:rPr>
          <w:i/>
          <w:sz w:val="20"/>
          <w:szCs w:val="20"/>
        </w:rPr>
        <w:t>Zonder bijlagen is uw aanvraag niet compleet.</w:t>
      </w:r>
    </w:p>
    <w:p w14:paraId="26D92265" w14:textId="77777777" w:rsidR="00852835" w:rsidRPr="00852835" w:rsidRDefault="00852835" w:rsidP="00852835">
      <w:pPr>
        <w:spacing w:line="240" w:lineRule="auto"/>
        <w:contextualSpacing/>
        <w:jc w:val="both"/>
        <w:rPr>
          <w:i/>
          <w:sz w:val="20"/>
          <w:szCs w:val="20"/>
        </w:rPr>
      </w:pPr>
    </w:p>
    <w:p w14:paraId="23ADA301" w14:textId="6FE5FBB3" w:rsidR="00EC6321" w:rsidRPr="002B0E63" w:rsidRDefault="00EC6321" w:rsidP="00EC6321">
      <w:pPr>
        <w:shd w:val="clear" w:color="auto" w:fill="FFFFFF"/>
        <w:outlineLvl w:val="5"/>
        <w:rPr>
          <w:rFonts w:ascii="Fedra_book" w:eastAsia="Times New Roman" w:hAnsi="Fedra_book" w:cs="Arial"/>
          <w:i/>
          <w:iCs/>
          <w:color w:val="4F4F4F"/>
          <w:sz w:val="21"/>
          <w:szCs w:val="21"/>
          <w:lang w:eastAsia="nl-NL"/>
        </w:rPr>
      </w:pPr>
    </w:p>
    <w:p w14:paraId="194CE9D1" w14:textId="7A0BA3D0" w:rsidR="00DA56A2" w:rsidRPr="00203494" w:rsidRDefault="005E6E65" w:rsidP="00203494">
      <w:pPr>
        <w:keepNext/>
        <w:shd w:val="clear" w:color="auto" w:fill="F2F2F2" w:themeFill="background1" w:themeFillShade="F2"/>
        <w:spacing w:line="240" w:lineRule="auto"/>
        <w:rPr>
          <w:sz w:val="20"/>
          <w:szCs w:val="20"/>
        </w:rPr>
      </w:pPr>
      <w:r w:rsidRPr="005E6E65">
        <w:rPr>
          <w:b/>
          <w:sz w:val="24"/>
          <w:szCs w:val="24"/>
        </w:rPr>
        <w:t xml:space="preserve">Gegevens aanvrager </w:t>
      </w:r>
      <w:r w:rsidR="00DA56A2" w:rsidRPr="00821F8E">
        <w:rPr>
          <w:sz w:val="18"/>
          <w:szCs w:val="18"/>
        </w:rPr>
        <w:fldChar w:fldCharType="begin"/>
      </w:r>
      <w:r w:rsidR="00DA56A2" w:rsidRPr="00821F8E">
        <w:rPr>
          <w:sz w:val="18"/>
          <w:szCs w:val="18"/>
        </w:rPr>
        <w:instrText xml:space="preserve"> QUOTE  </w:instrText>
      </w:r>
      <w:r w:rsidR="00DA56A2" w:rsidRPr="00821F8E">
        <w:rPr>
          <w:sz w:val="18"/>
          <w:szCs w:val="18"/>
          <w:highlight w:val="green"/>
        </w:rPr>
        <w:instrText>*</w:instrText>
      </w:r>
      <w:r w:rsidR="00DA56A2" w:rsidRPr="00821F8E">
        <w:rPr>
          <w:sz w:val="18"/>
          <w:szCs w:val="18"/>
        </w:rPr>
        <w:instrText xml:space="preserve"> </w:instrText>
      </w:r>
      <w:r w:rsidR="00DA56A2" w:rsidRPr="00821F8E">
        <w:rPr>
          <w:color w:val="FF0000"/>
          <w:sz w:val="18"/>
          <w:szCs w:val="18"/>
        </w:rPr>
        <w:instrText>" indien van toepassing "</w:instrText>
      </w:r>
      <w:r w:rsidR="00DA56A2" w:rsidRPr="00821F8E">
        <w:rPr>
          <w:sz w:val="18"/>
          <w:szCs w:val="18"/>
        </w:rPr>
        <w:instrText xml:space="preserve"> </w:instrText>
      </w:r>
      <w:r w:rsidR="00DA56A2" w:rsidRPr="00821F8E">
        <w:rPr>
          <w:sz w:val="18"/>
          <w:szCs w:val="18"/>
        </w:rPr>
        <w:fldChar w:fldCharType="separate"/>
      </w:r>
      <w:r w:rsidR="00DA56A2" w:rsidRPr="00821F8E">
        <w:rPr>
          <w:sz w:val="18"/>
          <w:szCs w:val="18"/>
        </w:rPr>
        <w:fldChar w:fldCharType="end"/>
      </w:r>
    </w:p>
    <w:p w14:paraId="36B2AF7F" w14:textId="77777777" w:rsidR="00DA56A2" w:rsidRPr="00570344" w:rsidRDefault="00DA56A2" w:rsidP="00DA56A2">
      <w:pPr>
        <w:pStyle w:val="Lijstalinea"/>
        <w:spacing w:line="240" w:lineRule="exact"/>
        <w:ind w:left="0"/>
        <w:rPr>
          <w:b/>
          <w:bCs/>
        </w:rPr>
      </w:pPr>
      <w:r>
        <w:rPr>
          <w:b/>
          <w:bCs/>
        </w:rPr>
        <w:t>Indien de aanvrager een organisatie is:</w:t>
      </w:r>
    </w:p>
    <w:p w14:paraId="00037A4D" w14:textId="77777777" w:rsidR="00DA56A2" w:rsidRDefault="00DA56A2" w:rsidP="00DA56A2">
      <w:pPr>
        <w:pStyle w:val="Lijstalinea"/>
        <w:spacing w:line="240" w:lineRule="exact"/>
        <w:ind w:left="0"/>
      </w:pPr>
      <w:r>
        <w:t xml:space="preserve">Naam </w:t>
      </w:r>
      <w:r w:rsidRPr="00821F8E">
        <w:rPr>
          <w:sz w:val="18"/>
          <w:szCs w:val="18"/>
        </w:rPr>
        <w:fldChar w:fldCharType="begin"/>
      </w:r>
      <w:r w:rsidRPr="00821F8E">
        <w:rPr>
          <w:sz w:val="18"/>
          <w:szCs w:val="18"/>
        </w:rPr>
        <w:instrText xml:space="preserve"> QUOTE  </w:instrText>
      </w:r>
      <w:r w:rsidRPr="00821F8E">
        <w:rPr>
          <w:sz w:val="18"/>
          <w:szCs w:val="18"/>
          <w:highlight w:val="green"/>
        </w:rPr>
        <w:instrText>*</w:instrText>
      </w:r>
      <w:r w:rsidRPr="00821F8E">
        <w:rPr>
          <w:sz w:val="18"/>
          <w:szCs w:val="18"/>
        </w:rPr>
        <w:instrText xml:space="preserve"> </w:instrText>
      </w:r>
      <w:r w:rsidRPr="00821F8E">
        <w:rPr>
          <w:color w:val="FF0000"/>
          <w:sz w:val="18"/>
          <w:szCs w:val="18"/>
        </w:rPr>
        <w:instrText>" indien van toepassing "</w:instrText>
      </w:r>
      <w:r w:rsidRPr="00821F8E">
        <w:rPr>
          <w:sz w:val="18"/>
          <w:szCs w:val="18"/>
        </w:rPr>
        <w:instrText xml:space="preserve"> </w:instrText>
      </w:r>
      <w:r w:rsidRPr="00821F8E">
        <w:rPr>
          <w:sz w:val="18"/>
          <w:szCs w:val="18"/>
        </w:rPr>
        <w:fldChar w:fldCharType="separate"/>
      </w:r>
      <w:r w:rsidRPr="00821F8E">
        <w:rPr>
          <w:sz w:val="18"/>
          <w:szCs w:val="18"/>
        </w:rPr>
        <w:fldChar w:fldCharType="end"/>
      </w:r>
      <w:r>
        <w:rPr>
          <w:sz w:val="18"/>
          <w:szCs w:val="18"/>
        </w:rPr>
        <w:t>organisatie</w:t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1004173551"/>
          <w:placeholder>
            <w:docPart w:val="1763B9BD6CCA42128030B0517CD3889B"/>
          </w:placeholder>
        </w:sdtPr>
        <w:sdtContent>
          <w:sdt>
            <w:sdtPr>
              <w:rPr>
                <w:color w:val="0000FF"/>
              </w:rPr>
              <w:id w:val="-963344373"/>
              <w:placeholder>
                <w:docPart w:val="8269DE0350464886BA50B7A1DFC7A6C6"/>
              </w:placeholder>
            </w:sdtPr>
            <w:sdtContent>
              <w:bookmarkStart w:id="0" w:name="_Hlk185342349"/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760177025"/>
                </w:sdtPr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  <w:bookmarkEnd w:id="0"/>
            </w:sdtContent>
          </w:sdt>
        </w:sdtContent>
      </w:sdt>
      <w:r>
        <w:tab/>
      </w:r>
    </w:p>
    <w:p w14:paraId="20778350" w14:textId="77777777" w:rsidR="00DA56A2" w:rsidRDefault="00DA56A2" w:rsidP="00DA56A2">
      <w:pPr>
        <w:pStyle w:val="Lijstalinea"/>
        <w:spacing w:line="240" w:lineRule="exact"/>
        <w:ind w:left="0"/>
      </w:pPr>
      <w:r>
        <w:t>Straat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1149634860"/>
        </w:sdtPr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23F55567" w14:textId="77777777" w:rsidR="00DA56A2" w:rsidRDefault="00DA56A2" w:rsidP="00DA56A2">
      <w:pPr>
        <w:pStyle w:val="Lijstalinea"/>
        <w:spacing w:line="240" w:lineRule="exact"/>
        <w:ind w:left="0"/>
      </w:pPr>
      <w:r>
        <w:t xml:space="preserve">Nummer 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620189781"/>
        </w:sdtPr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15DA20B5" w14:textId="77777777" w:rsidR="00DA56A2" w:rsidRDefault="00DA56A2" w:rsidP="00DA56A2">
      <w:pPr>
        <w:pStyle w:val="Lijstalinea"/>
        <w:spacing w:line="240" w:lineRule="exact"/>
        <w:ind w:left="0"/>
      </w:pPr>
      <w:r>
        <w:t>Toevoeging (indien van toepassing)</w:t>
      </w:r>
      <w:r>
        <w:tab/>
      </w:r>
      <w:r>
        <w:tab/>
      </w:r>
      <w:sdt>
        <w:sdtPr>
          <w:id w:val="369888373"/>
          <w:placeholder>
            <w:docPart w:val="8DE6D8990BD0472DBF019B52B31756DA"/>
          </w:placeholder>
        </w:sdtPr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663671634"/>
            </w:sdtPr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C257823" w14:textId="77777777" w:rsidR="00DA56A2" w:rsidRDefault="00DA56A2" w:rsidP="00DA56A2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  <w:t xml:space="preserve"> </w:t>
      </w:r>
      <w:r>
        <w:tab/>
      </w:r>
      <w:r>
        <w:tab/>
      </w:r>
      <w:r>
        <w:tab/>
      </w:r>
      <w:sdt>
        <w:sdtPr>
          <w:id w:val="1220859833"/>
          <w:placeholder>
            <w:docPart w:val="02FEC10207484B49ABEF3CCEF4931D9C"/>
          </w:placeholder>
        </w:sdtPr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788017125"/>
            </w:sdtPr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747EB7A2" w14:textId="77777777" w:rsidR="00DA56A2" w:rsidRDefault="00DA56A2" w:rsidP="00DA56A2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-1156444567"/>
          <w:placeholder>
            <w:docPart w:val="0098A7E5FA3F40F585157DF1EF8A123D"/>
          </w:placeholder>
        </w:sdtPr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257407842"/>
            </w:sdtPr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3C57AD13" w14:textId="77777777" w:rsidR="00DA56A2" w:rsidRDefault="00DA56A2" w:rsidP="00DA56A2">
      <w:pPr>
        <w:pStyle w:val="Lijstalinea"/>
        <w:spacing w:line="240" w:lineRule="exact"/>
        <w:ind w:left="0"/>
      </w:pPr>
    </w:p>
    <w:p w14:paraId="0A97890C" w14:textId="77777777" w:rsidR="00DA56A2" w:rsidRPr="00D55E02" w:rsidRDefault="00DA56A2" w:rsidP="00DA56A2">
      <w:pPr>
        <w:pStyle w:val="Lijstalinea"/>
        <w:spacing w:line="240" w:lineRule="exact"/>
        <w:ind w:left="0"/>
        <w:rPr>
          <w:i/>
          <w:iCs/>
        </w:rPr>
      </w:pPr>
      <w:r w:rsidRPr="00D55E02">
        <w:rPr>
          <w:i/>
          <w:iCs/>
        </w:rPr>
        <w:t>Indien het postadres een postbus is:</w:t>
      </w:r>
    </w:p>
    <w:p w14:paraId="72714E59" w14:textId="77777777" w:rsidR="00DA56A2" w:rsidRDefault="00DA56A2" w:rsidP="00DA56A2">
      <w:pPr>
        <w:pStyle w:val="Lijstalinea"/>
        <w:spacing w:line="240" w:lineRule="exact"/>
        <w:ind w:left="0"/>
      </w:pPr>
      <w:r>
        <w:t>Postbus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31624769"/>
          <w:placeholder>
            <w:docPart w:val="6BDA2D0204E844E8B2209792D7A11DF8"/>
          </w:placeholder>
        </w:sdtPr>
        <w:sdtContent>
          <w:sdt>
            <w:sdtPr>
              <w:rPr>
                <w:color w:val="0000FF"/>
              </w:rPr>
              <w:id w:val="-1143501594"/>
              <w:placeholder>
                <w:docPart w:val="B89917CECB9943DCADDCE4A4A7E3B3B8"/>
              </w:placeholder>
            </w:sdtPr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-1375612346"/>
                </w:sdtPr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7FD7A6FC" w14:textId="77777777" w:rsidR="00DA56A2" w:rsidRDefault="00DA56A2" w:rsidP="00DA56A2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581877003"/>
          <w:placeholder>
            <w:docPart w:val="8AED07B07300492C83B718415BA85CA6"/>
          </w:placeholder>
        </w:sdtPr>
        <w:sdtContent>
          <w:sdt>
            <w:sdtPr>
              <w:rPr>
                <w:color w:val="0000FF"/>
              </w:rPr>
              <w:id w:val="-1191526693"/>
              <w:placeholder>
                <w:docPart w:val="8C433F5AABBF4ED9B88C86F7DC459FC2"/>
              </w:placeholder>
            </w:sdtPr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307426954"/>
                </w:sdtPr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0F2E1F17" w14:textId="77777777" w:rsidR="00DA56A2" w:rsidRDefault="00DA56A2" w:rsidP="00DA56A2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-863447656"/>
          <w:placeholder>
            <w:docPart w:val="C153563F40E4404EB6A42A7B996AEF9E"/>
          </w:placeholder>
        </w:sdtPr>
        <w:sdtContent>
          <w:sdt>
            <w:sdtPr>
              <w:rPr>
                <w:color w:val="0000FF"/>
              </w:rPr>
              <w:id w:val="-1860193110"/>
              <w:placeholder>
                <w:docPart w:val="3559A961E955474D9935D994B5114822"/>
              </w:placeholder>
            </w:sdtPr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082269571"/>
                </w:sdtPr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776B6D79" w14:textId="77777777" w:rsidR="00DA56A2" w:rsidRDefault="00DA56A2" w:rsidP="00DA56A2">
      <w:pPr>
        <w:pStyle w:val="Lijstalinea"/>
        <w:spacing w:line="240" w:lineRule="exact"/>
        <w:ind w:left="0"/>
      </w:pPr>
    </w:p>
    <w:p w14:paraId="6F53BD08" w14:textId="77777777" w:rsidR="00DA56A2" w:rsidRDefault="00DA56A2" w:rsidP="00DA56A2">
      <w:pPr>
        <w:pStyle w:val="Lijstalinea"/>
        <w:spacing w:line="240" w:lineRule="exact"/>
        <w:ind w:left="0"/>
      </w:pPr>
      <w:r>
        <w:t>KvK-nummer</w:t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944269718"/>
          <w:placeholder>
            <w:docPart w:val="42EC61EDF63E41E09A1C45F45C4DDB60"/>
          </w:placeholder>
        </w:sdtPr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13266731"/>
            </w:sdtPr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7A87C254" w14:textId="6EEB2890" w:rsidR="00DA56A2" w:rsidRDefault="00DA56A2" w:rsidP="00DA56A2">
      <w:pPr>
        <w:pStyle w:val="Lijstalinea"/>
        <w:spacing w:line="240" w:lineRule="exact"/>
        <w:ind w:left="0"/>
      </w:pPr>
      <w:r>
        <w:t>KvK-vestigingsnummer</w:t>
      </w:r>
      <w:r>
        <w:tab/>
      </w:r>
      <w:r>
        <w:tab/>
      </w:r>
      <w:r>
        <w:tab/>
      </w:r>
      <w:sdt>
        <w:sdtPr>
          <w:id w:val="-1002349463"/>
          <w:placeholder>
            <w:docPart w:val="202493DB3438464981FFFB27F4411BAF"/>
          </w:placeholder>
        </w:sdtPr>
        <w:sdtContent>
          <w:sdt>
            <w:sdtPr>
              <w:rPr>
                <w:rFonts w:ascii="Arial" w:hAnsi="Arial" w:cs="Arial"/>
                <w:color w:val="0000FF"/>
                <w:sz w:val="20"/>
                <w:szCs w:val="20"/>
              </w:rPr>
              <w:id w:val="-1998251356"/>
            </w:sdtPr>
            <w:sdtContent>
              <w:r w:rsidRPr="32ED4D26">
                <w:rPr>
                  <w:rFonts w:ascii="Arial" w:hAnsi="Arial" w:cs="Arial"/>
                  <w:color w:val="0000FF"/>
                  <w:sz w:val="20"/>
                  <w:szCs w:val="20"/>
                </w:rPr>
                <w:t>…</w:t>
              </w:r>
            </w:sdtContent>
          </w:sdt>
        </w:sdtContent>
      </w:sdt>
    </w:p>
    <w:p w14:paraId="45371C68" w14:textId="77777777" w:rsidR="00DA56A2" w:rsidRDefault="00DA56A2" w:rsidP="00DA56A2">
      <w:pPr>
        <w:pStyle w:val="Lijstalinea"/>
        <w:spacing w:line="240" w:lineRule="exact"/>
        <w:ind w:left="0"/>
      </w:pPr>
    </w:p>
    <w:p w14:paraId="6E49A06A" w14:textId="4DE08F5B" w:rsidR="00DA56A2" w:rsidRDefault="00DA56A2" w:rsidP="32ED4D26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r w:rsidRPr="32ED4D26">
        <w:rPr>
          <w:i/>
          <w:iCs/>
        </w:rPr>
        <w:t xml:space="preserve">Gegevens contactpersoon </w:t>
      </w:r>
      <w:r>
        <w:br/>
        <w:t>Voornaam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1024503061"/>
          <w:placeholder>
            <w:docPart w:val="C4CBE2B9AF514B408476EC7D221263AB"/>
          </w:placeholder>
        </w:sdtPr>
        <w:sdtContent>
          <w:sdt>
            <w:sdtPr>
              <w:rPr>
                <w:color w:val="0000FF"/>
              </w:rPr>
              <w:id w:val="1196058554"/>
              <w:placeholder>
                <w:docPart w:val="6FC043207B0A437980C1D1CC40FE52BD"/>
              </w:placeholder>
            </w:sdtPr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2081456140"/>
                </w:sdtPr>
                <w:sdtContent>
                  <w:r w:rsidR="52E01482" w:rsidRPr="32ED4D26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p w14:paraId="199BEC29" w14:textId="2F67C0E4" w:rsidR="00DA56A2" w:rsidRDefault="00DA56A2" w:rsidP="00DA56A2">
      <w:pPr>
        <w:pStyle w:val="Lijstalinea"/>
        <w:spacing w:line="240" w:lineRule="exact"/>
        <w:ind w:left="0"/>
      </w:pPr>
      <w:r>
        <w:t>Achternaam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364217029"/>
          <w:placeholder>
            <w:docPart w:val="A811EDEC7F2A40B4AD48E82AC8C7D179"/>
          </w:placeholder>
        </w:sdtPr>
        <w:sdtContent>
          <w:sdt>
            <w:sdtPr>
              <w:rPr>
                <w:color w:val="0000FF"/>
              </w:rPr>
              <w:id w:val="2058519418"/>
              <w:placeholder>
                <w:docPart w:val="15BDCE0C462A425D81126DAF8A4C58DA"/>
              </w:placeholder>
            </w:sdtPr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906163890"/>
                </w:sdtPr>
                <w:sdtContent>
                  <w:r w:rsidR="47CC5E65" w:rsidRPr="3C3EC42A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p w14:paraId="0DBF98DF" w14:textId="28769F64" w:rsidR="00DA56A2" w:rsidRDefault="00DA56A2" w:rsidP="32ED4D26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bookmarkStart w:id="1" w:name="_Hlk172623060"/>
      <w:r>
        <w:t>E-mailadres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1374399471"/>
          <w:placeholder>
            <w:docPart w:val="775CFF0E9E5942478DE72CA44D254A58"/>
          </w:placeholder>
        </w:sdtPr>
        <w:sdtContent>
          <w:sdt>
            <w:sdtPr>
              <w:rPr>
                <w:color w:val="0000FF"/>
              </w:rPr>
              <w:id w:val="697445685"/>
              <w:placeholder>
                <w:docPart w:val="00436250C73E4AFFA18E73BA807B7878"/>
              </w:placeholder>
            </w:sdtPr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920011677"/>
                </w:sdtPr>
                <w:sdtContent>
                  <w:r w:rsidR="7A9DF280" w:rsidRPr="3C3EC42A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p w14:paraId="154BC5D6" w14:textId="66F5BF19" w:rsidR="008A0933" w:rsidRDefault="00DA56A2" w:rsidP="0488E637">
      <w:pPr>
        <w:pStyle w:val="Lijstalinea"/>
        <w:keepNext/>
        <w:keepLines/>
        <w:spacing w:before="240" w:after="120"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r>
        <w:t>Telefoonnummer</w:t>
      </w:r>
      <w:r w:rsidR="008A0933">
        <w:tab/>
      </w:r>
      <w:r w:rsidR="008A0933">
        <w:tab/>
      </w:r>
      <w:r w:rsidR="008A0933">
        <w:tab/>
      </w:r>
      <w:r w:rsidR="008A0933">
        <w:tab/>
      </w:r>
      <w:sdt>
        <w:sdtPr>
          <w:rPr>
            <w:color w:val="0000FF"/>
          </w:rPr>
          <w:id w:val="301478552"/>
          <w:placeholder>
            <w:docPart w:val="B835620A0D0C4F2D868C5DD9C422C45C"/>
          </w:placeholder>
        </w:sdtPr>
        <w:sdtContent>
          <w:sdt>
            <w:sdtPr>
              <w:rPr>
                <w:color w:val="0000FF"/>
              </w:rPr>
              <w:id w:val="1719455713"/>
              <w:placeholder>
                <w:docPart w:val="42981B0200FF435FA01BAE63118CB56F"/>
              </w:placeholder>
            </w:sdtPr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1634196014"/>
                </w:sdtPr>
                <w:sdtContent>
                  <w:r w:rsidR="3E5A0D32" w:rsidRPr="2DECC4D1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  <w:bookmarkEnd w:id="1"/>
    </w:p>
    <w:p w14:paraId="5E3E38B6" w14:textId="2C82E26F" w:rsidR="008A0933" w:rsidRDefault="008A0933" w:rsidP="2DECC4D1">
      <w:pPr>
        <w:pStyle w:val="Lijstalinea"/>
        <w:spacing w:line="240" w:lineRule="exact"/>
        <w:ind w:left="0"/>
      </w:pPr>
    </w:p>
    <w:p w14:paraId="4ECDF6FF" w14:textId="21818AE0" w:rsidR="008A0933" w:rsidRDefault="030B2F82" w:rsidP="02F306F7">
      <w:pPr>
        <w:pStyle w:val="Lijstalinea"/>
        <w:keepNext/>
        <w:keepLines/>
        <w:spacing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r>
        <w:t xml:space="preserve">IBAN </w:t>
      </w:r>
      <w:r w:rsidR="008A0933">
        <w:tab/>
      </w:r>
      <w:r w:rsidR="008A0933">
        <w:tab/>
      </w:r>
      <w:r w:rsidR="008A0933">
        <w:tab/>
      </w:r>
      <w:r w:rsidR="008A0933">
        <w:tab/>
      </w:r>
      <w:r w:rsidR="008A0933">
        <w:tab/>
      </w:r>
      <w:r w:rsidR="008A0933">
        <w:tab/>
      </w:r>
      <w:r>
        <w:t>....</w:t>
      </w:r>
      <w:r w:rsidR="008A0933">
        <w:tab/>
      </w:r>
    </w:p>
    <w:p w14:paraId="5807A58C" w14:textId="62043EFC" w:rsidR="008A0933" w:rsidRDefault="008A0933" w:rsidP="5C2E0CB9">
      <w:pPr>
        <w:keepNext/>
        <w:keepLines/>
        <w:tabs>
          <w:tab w:val="left" w:pos="709"/>
          <w:tab w:val="left" w:pos="3828"/>
        </w:tabs>
        <w:spacing w:before="60"/>
        <w:rPr>
          <w:rFonts w:ascii="Arial" w:hAnsi="Arial" w:cs="Arial"/>
          <w:color w:val="0000FF"/>
          <w:sz w:val="20"/>
          <w:szCs w:val="20"/>
        </w:rPr>
      </w:pPr>
    </w:p>
    <w:p w14:paraId="5089850A" w14:textId="7769A1CF" w:rsidR="008A0933" w:rsidRPr="00560FC9" w:rsidRDefault="008C0BBC" w:rsidP="2DECC4D1">
      <w:pPr>
        <w:keepNext/>
        <w:keepLines/>
        <w:tabs>
          <w:tab w:val="left" w:pos="709"/>
          <w:tab w:val="left" w:pos="3828"/>
        </w:tabs>
        <w:spacing w:before="60" w:after="240" w:line="240" w:lineRule="auto"/>
        <w:rPr>
          <w:sz w:val="20"/>
          <w:szCs w:val="20"/>
        </w:rPr>
      </w:pPr>
      <w:r w:rsidRPr="2DECC4D1">
        <w:rPr>
          <w:b/>
          <w:bCs/>
          <w:sz w:val="24"/>
          <w:szCs w:val="24"/>
        </w:rPr>
        <w:t>Projectgegevens</w:t>
      </w:r>
    </w:p>
    <w:p w14:paraId="6A697888" w14:textId="27F68904" w:rsidR="00C435CC" w:rsidRPr="001848ED" w:rsidRDefault="00C435CC" w:rsidP="38BDFA1D">
      <w:pPr>
        <w:pStyle w:val="Lijstalinea"/>
        <w:keepNext/>
        <w:keepLines/>
        <w:spacing w:after="120" w:line="240" w:lineRule="auto"/>
        <w:ind w:left="426"/>
        <w:rPr>
          <w:rFonts w:ascii="Arial" w:hAnsi="Arial" w:cs="Arial"/>
          <w:color w:val="0000FF"/>
          <w:sz w:val="20"/>
          <w:szCs w:val="20"/>
        </w:rPr>
      </w:pPr>
    </w:p>
    <w:p w14:paraId="315C1BEF" w14:textId="4F9DE789" w:rsidR="00195F8E" w:rsidRDefault="00195F8E" w:rsidP="186C4F75">
      <w:pPr>
        <w:pStyle w:val="Lijstalinea"/>
        <w:keepNext/>
        <w:keepLines/>
        <w:numPr>
          <w:ilvl w:val="0"/>
          <w:numId w:val="4"/>
        </w:numPr>
        <w:tabs>
          <w:tab w:val="clear" w:pos="785"/>
        </w:tabs>
        <w:spacing w:after="120" w:line="240" w:lineRule="auto"/>
        <w:rPr>
          <w:rFonts w:ascii="Arial" w:hAnsi="Arial" w:cs="Arial"/>
          <w:color w:val="0000FF"/>
          <w:sz w:val="20"/>
          <w:szCs w:val="20"/>
        </w:rPr>
      </w:pPr>
      <w:r>
        <w:fldChar w:fldCharType="begin"/>
      </w:r>
      <w:r>
        <w:instrText xml:space="preserve"> QUOTE  </w:instrText>
      </w:r>
      <w:r w:rsidRPr="186C4F75">
        <w:rPr>
          <w:highlight w:val="green"/>
        </w:rPr>
        <w:instrText>*</w:instrText>
      </w:r>
      <w:r>
        <w:instrText xml:space="preserve"> </w:instrText>
      </w:r>
      <w:r w:rsidRPr="186C4F75">
        <w:rPr>
          <w:color w:val="FF0000"/>
        </w:rPr>
        <w:instrText>" indien van belang "</w:instrText>
      </w:r>
      <w:r>
        <w:instrText xml:space="preserve"> </w:instrText>
      </w:r>
      <w:r>
        <w:fldChar w:fldCharType="separate"/>
      </w:r>
      <w:r>
        <w:fldChar w:fldCharType="end"/>
      </w:r>
      <w:r w:rsidR="008F5DA5" w:rsidRPr="186C4F75">
        <w:rPr>
          <w:sz w:val="20"/>
          <w:szCs w:val="20"/>
        </w:rPr>
        <w:t>Wordt de subsidie aangevraagd voor de tijdelijke inhuur van capaciteit en expertise door de gemeente of regio om de versnelling van een woningbouwproject te realiseren dat bijdraagt aan de Woondeals?</w:t>
      </w:r>
      <w:r w:rsidR="00164968">
        <w:t xml:space="preserve"> </w:t>
      </w:r>
      <w:r>
        <w:br/>
      </w:r>
      <w:r>
        <w:br/>
      </w:r>
    </w:p>
    <w:sdt>
      <w:sdtPr>
        <w:rPr>
          <w:szCs w:val="20"/>
        </w:rPr>
        <w:id w:val="-275795562"/>
      </w:sdtPr>
      <w:sdtEndPr>
        <w:rPr>
          <w:szCs w:val="22"/>
        </w:rPr>
      </w:sdtEndPr>
      <w:sdtContent>
        <w:p w14:paraId="4BD81449" w14:textId="7099FF06" w:rsidR="00477BFF" w:rsidRPr="00477BFF" w:rsidRDefault="00477BFF" w:rsidP="00477BFF">
          <w:pPr>
            <w:keepNext/>
            <w:keepLines/>
            <w:spacing w:after="120" w:line="240" w:lineRule="auto"/>
            <w:ind w:left="425"/>
            <w:rPr>
              <w:rFonts w:ascii="Arial" w:hAnsi="Arial" w:cs="Arial"/>
              <w:color w:val="0000FF"/>
              <w:sz w:val="20"/>
            </w:rPr>
          </w:pPr>
          <w:r w:rsidRPr="00477BFF">
            <w:rPr>
              <w:rFonts w:ascii="Arial" w:hAnsi="Arial" w:cs="Arial"/>
              <w:color w:val="0000FF"/>
              <w:sz w:val="20"/>
            </w:rPr>
            <w:t>………</w:t>
          </w:r>
        </w:p>
        <w:p w14:paraId="2CA3A2DE" w14:textId="046AA4B3" w:rsidR="008F5DA5" w:rsidRPr="00477BFF" w:rsidRDefault="00000000" w:rsidP="00477BFF">
          <w:pPr>
            <w:pStyle w:val="Lijstalinea"/>
            <w:keepNext/>
            <w:keepLines/>
            <w:spacing w:after="120" w:line="240" w:lineRule="auto"/>
            <w:ind w:left="785"/>
            <w:rPr>
              <w:rFonts w:ascii="Arial" w:hAnsi="Arial" w:cs="Arial"/>
              <w:color w:val="0000FF"/>
              <w:sz w:val="20"/>
              <w:szCs w:val="20"/>
            </w:rPr>
          </w:pPr>
        </w:p>
      </w:sdtContent>
    </w:sdt>
    <w:p w14:paraId="558A1809" w14:textId="75EF9D18" w:rsidR="186C4F75" w:rsidRDefault="00164968" w:rsidP="75E19371">
      <w:pPr>
        <w:pStyle w:val="Lijstalinea"/>
        <w:keepNext/>
        <w:keepLines/>
        <w:numPr>
          <w:ilvl w:val="0"/>
          <w:numId w:val="4"/>
        </w:numPr>
        <w:tabs>
          <w:tab w:val="clear" w:pos="785"/>
          <w:tab w:val="num" w:pos="426"/>
        </w:tabs>
        <w:spacing w:after="120" w:line="240" w:lineRule="auto"/>
        <w:rPr>
          <w:rFonts w:ascii="Arial" w:hAnsi="Arial" w:cs="Arial"/>
          <w:color w:val="0000FF"/>
          <w:sz w:val="20"/>
          <w:szCs w:val="20"/>
        </w:rPr>
      </w:pPr>
      <w:r w:rsidRPr="75E19371">
        <w:rPr>
          <w:sz w:val="20"/>
          <w:szCs w:val="20"/>
        </w:rPr>
        <w:t>Indien u subsidie aanvraagt namens een regio, welke gemeenten maken deel uit van deze regio?</w:t>
      </w:r>
      <w:r w:rsidR="186C4F75">
        <w:br/>
      </w:r>
      <w:r w:rsidR="186C4F75">
        <w:br/>
      </w:r>
    </w:p>
    <w:sdt>
      <w:sdtPr>
        <w:rPr>
          <w:szCs w:val="20"/>
        </w:rPr>
        <w:id w:val="1411276370"/>
      </w:sdtPr>
      <w:sdtEndPr>
        <w:rPr>
          <w:szCs w:val="22"/>
        </w:rPr>
      </w:sdtEndPr>
      <w:sdtContent>
        <w:p w14:paraId="5C76FAE1" w14:textId="32325F03" w:rsidR="00477BFF" w:rsidRPr="00477BFF" w:rsidRDefault="00477BFF" w:rsidP="00477BFF">
          <w:pPr>
            <w:keepNext/>
            <w:keepLines/>
            <w:spacing w:after="120" w:line="240" w:lineRule="auto"/>
            <w:ind w:left="425"/>
            <w:rPr>
              <w:rFonts w:ascii="Arial" w:hAnsi="Arial" w:cs="Arial"/>
              <w:color w:val="0000FF"/>
              <w:sz w:val="20"/>
            </w:rPr>
          </w:pPr>
          <w:r w:rsidRPr="00477BFF">
            <w:rPr>
              <w:rFonts w:ascii="Arial" w:hAnsi="Arial" w:cs="Arial"/>
              <w:color w:val="0000FF"/>
              <w:sz w:val="20"/>
            </w:rPr>
            <w:t>………</w:t>
          </w:r>
        </w:p>
        <w:p w14:paraId="6FA8D0E7" w14:textId="39EE27CB" w:rsidR="00477BFF" w:rsidRPr="00477BFF" w:rsidRDefault="00000000" w:rsidP="00477BFF">
          <w:pPr>
            <w:pStyle w:val="Lijstalinea"/>
            <w:keepNext/>
            <w:keepLines/>
            <w:spacing w:after="120" w:line="240" w:lineRule="auto"/>
            <w:ind w:left="785"/>
            <w:rPr>
              <w:rFonts w:ascii="Arial" w:hAnsi="Arial" w:cs="Arial"/>
              <w:color w:val="0000FF"/>
              <w:sz w:val="20"/>
              <w:szCs w:val="20"/>
            </w:rPr>
          </w:pPr>
        </w:p>
      </w:sdtContent>
    </w:sdt>
    <w:p w14:paraId="0736AC1F" w14:textId="1851B730" w:rsidR="008F5DA5" w:rsidRDefault="008F5DA5" w:rsidP="75E19371">
      <w:pPr>
        <w:keepNext/>
        <w:keepLines/>
        <w:tabs>
          <w:tab w:val="num" w:pos="426"/>
        </w:tabs>
        <w:spacing w:after="120" w:line="240" w:lineRule="auto"/>
        <w:ind w:left="785"/>
        <w:rPr>
          <w:rFonts w:ascii="Arial" w:hAnsi="Arial" w:cs="Arial"/>
          <w:color w:val="0000FF"/>
          <w:sz w:val="20"/>
          <w:szCs w:val="20"/>
        </w:rPr>
      </w:pPr>
    </w:p>
    <w:p w14:paraId="3540751A" w14:textId="177F8E23" w:rsidR="008F5DA5" w:rsidRDefault="008F5DA5" w:rsidP="75E19371">
      <w:pPr>
        <w:pStyle w:val="Lijstalinea"/>
        <w:keepNext/>
        <w:keepLines/>
        <w:numPr>
          <w:ilvl w:val="0"/>
          <w:numId w:val="4"/>
        </w:numPr>
        <w:spacing w:after="120" w:line="240" w:lineRule="auto"/>
        <w:rPr>
          <w:sz w:val="20"/>
          <w:szCs w:val="20"/>
        </w:rPr>
      </w:pPr>
      <w:r w:rsidRPr="75E19371">
        <w:rPr>
          <w:sz w:val="20"/>
          <w:szCs w:val="20"/>
        </w:rPr>
        <w:t>Hebben deze woningbouwprojecten of heeft dit woningbouwproject dit kalenderjaar al eerder subsidie verleend gekregen onder deze uitvoeringsregeling?</w:t>
      </w:r>
    </w:p>
    <w:p w14:paraId="47D27049" w14:textId="77777777" w:rsidR="00477BFF" w:rsidRDefault="00000000" w:rsidP="00477BFF">
      <w:pPr>
        <w:keepNext/>
        <w:keepLines/>
        <w:spacing w:after="120" w:line="240" w:lineRule="auto"/>
        <w:ind w:left="357"/>
        <w:rPr>
          <w:color w:val="000000" w:themeColor="text1"/>
          <w:sz w:val="20"/>
          <w:szCs w:val="20"/>
        </w:rPr>
      </w:pPr>
      <w:sdt>
        <w:sdtPr>
          <w:rPr>
            <w:sz w:val="20"/>
            <w:szCs w:val="20"/>
          </w:rPr>
          <w:id w:val="1651491177"/>
          <w14:checkbox>
            <w14:checked w14:val="0"/>
            <w14:checkedState w14:val="2612" w14:font="MS Gothic"/>
            <w14:uncheckedState w14:val="2610" w14:font="MS Gothic"/>
          </w14:checkbox>
        </w:sdtPr>
        <w:sdtContent>
          <w:r w:rsidR="00477BFF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40DC0F51" w:rsidRPr="75E19371">
        <w:rPr>
          <w:noProof/>
          <w:sz w:val="20"/>
          <w:szCs w:val="20"/>
        </w:rPr>
        <w:t xml:space="preserve">        </w:t>
      </w:r>
      <w:r w:rsidR="40DC0F51" w:rsidRPr="75E19371">
        <w:rPr>
          <w:color w:val="000000" w:themeColor="text1"/>
          <w:sz w:val="20"/>
          <w:szCs w:val="20"/>
        </w:rPr>
        <w:t xml:space="preserve">Ja, beschikkingskenmerk: </w:t>
      </w:r>
    </w:p>
    <w:sdt>
      <w:sdtPr>
        <w:rPr>
          <w:rFonts w:ascii="Arial" w:hAnsi="Arial" w:cs="Arial"/>
          <w:color w:val="0000FF"/>
          <w:sz w:val="20"/>
          <w:szCs w:val="20"/>
        </w:rPr>
        <w:id w:val="-1794057603"/>
      </w:sdtPr>
      <w:sdtContent>
        <w:p w14:paraId="354E4D92" w14:textId="29615D45" w:rsidR="00477BFF" w:rsidRDefault="00477BFF" w:rsidP="00477BFF">
          <w:pPr>
            <w:keepNext/>
            <w:keepLines/>
            <w:spacing w:after="120" w:line="240" w:lineRule="auto"/>
            <w:ind w:left="357"/>
            <w:rPr>
              <w:rFonts w:ascii="Arial" w:hAnsi="Arial" w:cs="Arial"/>
              <w:color w:val="0000FF"/>
              <w:sz w:val="20"/>
            </w:rPr>
          </w:pPr>
          <w:r w:rsidRPr="00FC7C80">
            <w:rPr>
              <w:rFonts w:ascii="Arial" w:hAnsi="Arial" w:cs="Arial"/>
              <w:color w:val="0000FF"/>
              <w:sz w:val="20"/>
            </w:rPr>
            <w:t>…</w:t>
          </w:r>
          <w:r>
            <w:rPr>
              <w:rFonts w:ascii="Arial" w:hAnsi="Arial" w:cs="Arial"/>
              <w:color w:val="0000FF"/>
              <w:sz w:val="20"/>
            </w:rPr>
            <w:t>……</w:t>
          </w:r>
        </w:p>
        <w:p w14:paraId="232D597D" w14:textId="77777777" w:rsidR="00477BFF" w:rsidRDefault="00000000" w:rsidP="00477BFF">
          <w:pPr>
            <w:keepNext/>
            <w:keepLines/>
            <w:spacing w:after="120" w:line="240" w:lineRule="auto"/>
            <w:ind w:left="357"/>
            <w:rPr>
              <w:rFonts w:ascii="Arial" w:hAnsi="Arial" w:cs="Arial"/>
              <w:color w:val="0000FF"/>
              <w:sz w:val="20"/>
              <w:szCs w:val="20"/>
            </w:rPr>
          </w:pPr>
        </w:p>
      </w:sdtContent>
    </w:sdt>
    <w:p w14:paraId="33852589" w14:textId="591E9A2F" w:rsidR="008F5DA5" w:rsidRDefault="008F5DA5" w:rsidP="00477BFF">
      <w:pPr>
        <w:keepNext/>
        <w:keepLines/>
        <w:spacing w:after="120" w:line="240" w:lineRule="auto"/>
        <w:ind w:left="357"/>
        <w:rPr>
          <w:rFonts w:ascii="Arial" w:hAnsi="Arial" w:cs="Arial"/>
          <w:color w:val="0000FF"/>
          <w:sz w:val="20"/>
          <w:szCs w:val="20"/>
        </w:rPr>
      </w:pPr>
      <w:r>
        <w:br/>
      </w:r>
      <w:sdt>
        <w:sdtPr>
          <w:rPr>
            <w:sz w:val="20"/>
            <w:szCs w:val="20"/>
          </w:rPr>
          <w:id w:val="38827275"/>
          <w14:checkbox>
            <w14:checked w14:val="0"/>
            <w14:checkedState w14:val="2612" w14:font="MS Gothic"/>
            <w14:uncheckedState w14:val="2610" w14:font="MS Gothic"/>
          </w14:checkbox>
        </w:sdtPr>
        <w:sdtContent>
          <w:r w:rsidR="00477BFF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>
        <w:tab/>
      </w:r>
      <w:r w:rsidR="40DC0F51" w:rsidRPr="75E19371">
        <w:rPr>
          <w:color w:val="000000" w:themeColor="text1"/>
          <w:sz w:val="20"/>
          <w:szCs w:val="20"/>
        </w:rPr>
        <w:t>Nee</w:t>
      </w:r>
    </w:p>
    <w:p w14:paraId="293CD878" w14:textId="60C088A4" w:rsidR="008F5DA5" w:rsidRDefault="008F5DA5" w:rsidP="008F5DA5">
      <w:pPr>
        <w:pStyle w:val="Lijstalinea"/>
        <w:rPr>
          <w:sz w:val="20"/>
          <w:szCs w:val="20"/>
        </w:rPr>
      </w:pPr>
    </w:p>
    <w:p w14:paraId="66E79B9B" w14:textId="7D208080" w:rsidR="008F5DA5" w:rsidRPr="005C5665" w:rsidRDefault="008F5DA5" w:rsidP="7DA1A4C6">
      <w:pPr>
        <w:keepNext/>
        <w:keepLines/>
        <w:widowControl w:val="0"/>
        <w:spacing w:after="120" w:line="240" w:lineRule="auto"/>
        <w:rPr>
          <w:color w:val="000000" w:themeColor="text1"/>
          <w:sz w:val="20"/>
          <w:szCs w:val="20"/>
        </w:rPr>
      </w:pPr>
    </w:p>
    <w:p w14:paraId="4F43EF0E" w14:textId="3EC2D070" w:rsidR="008A0933" w:rsidRDefault="008F5DA5" w:rsidP="67393B59">
      <w:pPr>
        <w:pStyle w:val="Lijstalinea"/>
        <w:keepNext/>
        <w:keepLines/>
        <w:numPr>
          <w:ilvl w:val="0"/>
          <w:numId w:val="4"/>
        </w:numPr>
        <w:spacing w:after="120" w:line="240" w:lineRule="auto"/>
        <w:rPr>
          <w:sz w:val="20"/>
          <w:szCs w:val="20"/>
        </w:rPr>
      </w:pPr>
      <w:r w:rsidRPr="67393B59">
        <w:rPr>
          <w:sz w:val="20"/>
          <w:szCs w:val="20"/>
        </w:rPr>
        <w:t>Wat is de reden voor de tijdelijke inhuur van ambtelijk personeel door de gemeente voor het uitvoeren van het woningbouwproject?</w:t>
      </w:r>
    </w:p>
    <w:sdt>
      <w:sdtPr>
        <w:rPr>
          <w:rFonts w:ascii="Arial" w:hAnsi="Arial" w:cs="Arial"/>
          <w:color w:val="0000FF"/>
          <w:sz w:val="20"/>
          <w:szCs w:val="20"/>
        </w:rPr>
        <w:id w:val="164910021"/>
      </w:sdtPr>
      <w:sdtContent>
        <w:p w14:paraId="7532D03C" w14:textId="77777777" w:rsidR="00477BFF" w:rsidRDefault="00477BFF" w:rsidP="008470DF">
          <w:pPr>
            <w:keepNext/>
            <w:keepLines/>
            <w:spacing w:after="120" w:line="240" w:lineRule="auto"/>
            <w:ind w:left="357"/>
            <w:rPr>
              <w:rFonts w:ascii="Arial" w:hAnsi="Arial" w:cs="Arial"/>
              <w:color w:val="0000FF"/>
              <w:sz w:val="20"/>
              <w:szCs w:val="20"/>
            </w:rPr>
          </w:pPr>
        </w:p>
        <w:p w14:paraId="53CD00BF" w14:textId="092BED14" w:rsidR="008F5DA5" w:rsidRDefault="00B8168F" w:rsidP="008470DF">
          <w:pPr>
            <w:keepNext/>
            <w:keepLines/>
            <w:spacing w:after="120" w:line="240" w:lineRule="auto"/>
            <w:ind w:left="357"/>
            <w:rPr>
              <w:rFonts w:ascii="Arial" w:hAnsi="Arial" w:cs="Arial"/>
              <w:color w:val="0000FF"/>
              <w:sz w:val="20"/>
            </w:rPr>
          </w:pPr>
          <w:r w:rsidRPr="00FC7C80">
            <w:rPr>
              <w:rFonts w:ascii="Arial" w:hAnsi="Arial" w:cs="Arial"/>
              <w:color w:val="0000FF"/>
              <w:sz w:val="20"/>
            </w:rPr>
            <w:t>…</w:t>
          </w:r>
          <w:r w:rsidR="00164968">
            <w:rPr>
              <w:rFonts w:ascii="Arial" w:hAnsi="Arial" w:cs="Arial"/>
              <w:color w:val="0000FF"/>
              <w:sz w:val="20"/>
            </w:rPr>
            <w:t>……</w:t>
          </w:r>
        </w:p>
        <w:p w14:paraId="1C2BAF29" w14:textId="49C4422F" w:rsidR="00097ABE" w:rsidRDefault="00000000" w:rsidP="008F5DA5">
          <w:pPr>
            <w:keepNext/>
            <w:keepLines/>
            <w:spacing w:after="120" w:line="240" w:lineRule="auto"/>
            <w:ind w:left="357"/>
            <w:rPr>
              <w:rFonts w:ascii="Arial" w:hAnsi="Arial" w:cs="Arial"/>
              <w:color w:val="0000FF"/>
              <w:sz w:val="20"/>
            </w:rPr>
          </w:pPr>
        </w:p>
      </w:sdtContent>
    </w:sdt>
    <w:p w14:paraId="1A2A085A" w14:textId="7D6629F1" w:rsidR="00097ABE" w:rsidRDefault="00097ABE" w:rsidP="008F5DA5">
      <w:pPr>
        <w:keepNext/>
        <w:keepLines/>
        <w:spacing w:after="120" w:line="240" w:lineRule="auto"/>
        <w:ind w:left="357"/>
        <w:rPr>
          <w:rFonts w:ascii="Arial" w:hAnsi="Arial" w:cs="Arial"/>
          <w:color w:val="0000FF"/>
          <w:sz w:val="20"/>
          <w:szCs w:val="20"/>
        </w:rPr>
      </w:pPr>
    </w:p>
    <w:p w14:paraId="3F491DD0" w14:textId="02BC2F56" w:rsidR="00097ABE" w:rsidRPr="00D93C1B" w:rsidRDefault="00097ABE" w:rsidP="67393B59">
      <w:pPr>
        <w:pStyle w:val="Lijstalinea"/>
        <w:keepNext/>
        <w:keepLines/>
        <w:widowControl w:val="0"/>
        <w:numPr>
          <w:ilvl w:val="0"/>
          <w:numId w:val="4"/>
        </w:numPr>
        <w:spacing w:after="120" w:line="240" w:lineRule="auto"/>
        <w:rPr>
          <w:sz w:val="20"/>
          <w:szCs w:val="20"/>
        </w:rPr>
      </w:pPr>
      <w:r w:rsidRPr="67393B59">
        <w:rPr>
          <w:sz w:val="20"/>
          <w:szCs w:val="20"/>
        </w:rPr>
        <w:t>Werkwijze: Welke werkzaamheden worden door de tijdelijke inhuur uitgevoerd? Uit welke onderdelen / werkzaamheden / activiteiten bestaan de werkzaamheden?</w:t>
      </w:r>
    </w:p>
    <w:sdt>
      <w:sdtPr>
        <w:rPr>
          <w:szCs w:val="20"/>
        </w:rPr>
        <w:id w:val="-1734383077"/>
      </w:sdtPr>
      <w:sdtEndPr>
        <w:rPr>
          <w:szCs w:val="22"/>
        </w:rPr>
      </w:sdtEndPr>
      <w:sdtContent>
        <w:p w14:paraId="38957B80" w14:textId="77777777" w:rsidR="00477BFF" w:rsidRDefault="00477BFF" w:rsidP="00477BFF">
          <w:pPr>
            <w:keepNext/>
            <w:keepLines/>
            <w:spacing w:after="120" w:line="240" w:lineRule="auto"/>
            <w:ind w:firstLine="425"/>
            <w:rPr>
              <w:szCs w:val="20"/>
            </w:rPr>
          </w:pPr>
        </w:p>
        <w:p w14:paraId="6CA2E7CD" w14:textId="40E5525C" w:rsidR="00477BFF" w:rsidRPr="00477BFF" w:rsidRDefault="00477BFF" w:rsidP="00477BFF">
          <w:pPr>
            <w:keepNext/>
            <w:keepLines/>
            <w:spacing w:after="120" w:line="240" w:lineRule="auto"/>
            <w:ind w:firstLine="425"/>
            <w:rPr>
              <w:rFonts w:ascii="Arial" w:hAnsi="Arial" w:cs="Arial"/>
              <w:color w:val="0000FF"/>
              <w:sz w:val="20"/>
            </w:rPr>
          </w:pPr>
          <w:r w:rsidRPr="00477BFF">
            <w:rPr>
              <w:rFonts w:ascii="Arial" w:hAnsi="Arial" w:cs="Arial"/>
              <w:color w:val="0000FF"/>
              <w:sz w:val="20"/>
            </w:rPr>
            <w:t>………</w:t>
          </w:r>
        </w:p>
        <w:p w14:paraId="40A38AB9" w14:textId="77777777" w:rsidR="00477BFF" w:rsidRPr="00477BFF" w:rsidRDefault="00000000" w:rsidP="00477BFF">
          <w:pPr>
            <w:pStyle w:val="Lijstalinea"/>
            <w:keepNext/>
            <w:keepLines/>
            <w:spacing w:after="120" w:line="240" w:lineRule="auto"/>
            <w:ind w:left="785"/>
            <w:rPr>
              <w:rFonts w:ascii="Arial" w:hAnsi="Arial" w:cs="Arial"/>
              <w:color w:val="0000FF"/>
              <w:sz w:val="20"/>
              <w:szCs w:val="20"/>
            </w:rPr>
          </w:pPr>
        </w:p>
      </w:sdtContent>
    </w:sdt>
    <w:p w14:paraId="5CF0797F" w14:textId="77777777" w:rsidR="00097ABE" w:rsidRPr="005C5665" w:rsidRDefault="00097ABE" w:rsidP="008470DF">
      <w:pPr>
        <w:widowControl w:val="0"/>
        <w:rPr>
          <w:rFonts w:ascii="Arial" w:hAnsi="Arial" w:cs="Arial"/>
          <w:color w:val="0000FF"/>
          <w:sz w:val="20"/>
        </w:rPr>
      </w:pPr>
    </w:p>
    <w:p w14:paraId="2B6325C4" w14:textId="72C11EFA" w:rsidR="008F5DA5" w:rsidRPr="008F5DA5" w:rsidRDefault="008F5DA5" w:rsidP="1A89865A">
      <w:pPr>
        <w:pStyle w:val="Lijstalinea"/>
        <w:keepNext/>
        <w:keepLines/>
        <w:numPr>
          <w:ilvl w:val="0"/>
          <w:numId w:val="4"/>
        </w:numPr>
        <w:spacing w:after="120" w:line="240" w:lineRule="auto"/>
        <w:rPr>
          <w:sz w:val="20"/>
          <w:szCs w:val="20"/>
        </w:rPr>
      </w:pPr>
      <w:r w:rsidRPr="1A89865A">
        <w:rPr>
          <w:sz w:val="20"/>
          <w:szCs w:val="20"/>
        </w:rPr>
        <w:t xml:space="preserve">Wat zijn de beoogde (concrete) resultaten van de tijdelijke inhuur? </w:t>
      </w:r>
      <w:r w:rsidRPr="1A89865A">
        <w:rPr>
          <w:i/>
          <w:iCs/>
          <w:sz w:val="20"/>
          <w:szCs w:val="20"/>
        </w:rPr>
        <w:t>Het is belangrijk dat u zoveel mogelijk meetbaar maakt wat u met het project wilt bereiken. Zoals hoeveel meters of hectares worden er ingericht, of welke ‘producten’ of ‘diensten’ worden opgeleverd?</w:t>
      </w:r>
    </w:p>
    <w:sdt>
      <w:sdtPr>
        <w:rPr>
          <w:szCs w:val="20"/>
        </w:rPr>
        <w:id w:val="-1285651934"/>
      </w:sdtPr>
      <w:sdtEndPr>
        <w:rPr>
          <w:szCs w:val="22"/>
        </w:rPr>
      </w:sdtEndPr>
      <w:sdtContent>
        <w:p w14:paraId="5C7DC6B9" w14:textId="04F8A3D0" w:rsidR="00477BFF" w:rsidRDefault="00477BFF" w:rsidP="00F85ACF">
          <w:pPr>
            <w:keepNext/>
            <w:keepLines/>
            <w:spacing w:after="120" w:line="240" w:lineRule="auto"/>
            <w:rPr>
              <w:szCs w:val="20"/>
            </w:rPr>
          </w:pPr>
        </w:p>
        <w:p w14:paraId="4977AA93" w14:textId="34A9430B" w:rsidR="00477BFF" w:rsidRPr="00477BFF" w:rsidRDefault="00477BFF" w:rsidP="00477BFF">
          <w:pPr>
            <w:keepNext/>
            <w:keepLines/>
            <w:spacing w:after="120" w:line="240" w:lineRule="auto"/>
            <w:ind w:left="425"/>
            <w:rPr>
              <w:rFonts w:ascii="Arial" w:hAnsi="Arial" w:cs="Arial"/>
              <w:color w:val="0000FF"/>
              <w:sz w:val="20"/>
            </w:rPr>
          </w:pPr>
          <w:r w:rsidRPr="00477BFF">
            <w:rPr>
              <w:rFonts w:ascii="Arial" w:hAnsi="Arial" w:cs="Arial"/>
              <w:color w:val="0000FF"/>
              <w:sz w:val="20"/>
            </w:rPr>
            <w:t>………</w:t>
          </w:r>
        </w:p>
        <w:p w14:paraId="6E884F81" w14:textId="77777777" w:rsidR="00477BFF" w:rsidRPr="00477BFF" w:rsidRDefault="00000000" w:rsidP="00477BFF">
          <w:pPr>
            <w:pStyle w:val="Lijstalinea"/>
            <w:keepNext/>
            <w:keepLines/>
            <w:spacing w:after="120" w:line="240" w:lineRule="auto"/>
            <w:ind w:left="785"/>
            <w:rPr>
              <w:rFonts w:ascii="Arial" w:hAnsi="Arial" w:cs="Arial"/>
              <w:color w:val="0000FF"/>
              <w:sz w:val="20"/>
              <w:szCs w:val="20"/>
            </w:rPr>
          </w:pPr>
        </w:p>
      </w:sdtContent>
    </w:sdt>
    <w:p w14:paraId="5B19DE84" w14:textId="3F034DEE" w:rsidR="00164968" w:rsidRDefault="00164968" w:rsidP="4B73D1AC">
      <w:pPr>
        <w:keepNext/>
        <w:keepLines/>
        <w:widowControl w:val="0"/>
        <w:spacing w:after="120" w:line="240" w:lineRule="auto"/>
        <w:rPr>
          <w:rFonts w:ascii="Arial" w:hAnsi="Arial" w:cs="Arial"/>
          <w:color w:val="0000FF"/>
          <w:sz w:val="20"/>
          <w:szCs w:val="20"/>
        </w:rPr>
      </w:pPr>
    </w:p>
    <w:p w14:paraId="2C751F66" w14:textId="6021A885" w:rsidR="005635CC" w:rsidRPr="005635CC" w:rsidRDefault="00097ABE" w:rsidP="2D4F9FB1">
      <w:pPr>
        <w:pStyle w:val="Lijstalinea"/>
        <w:keepNext/>
        <w:keepLines/>
        <w:widowControl w:val="0"/>
        <w:numPr>
          <w:ilvl w:val="0"/>
          <w:numId w:val="4"/>
        </w:numPr>
        <w:spacing w:after="120" w:line="240" w:lineRule="auto"/>
        <w:rPr>
          <w:rFonts w:ascii="Arial" w:hAnsi="Arial" w:cs="Arial"/>
          <w:color w:val="0000FF"/>
          <w:sz w:val="20"/>
          <w:szCs w:val="20"/>
        </w:rPr>
      </w:pPr>
      <w:r w:rsidRPr="2D4F9FB1">
        <w:rPr>
          <w:b/>
          <w:bCs/>
          <w:sz w:val="20"/>
          <w:szCs w:val="20"/>
        </w:rPr>
        <w:t>Projectpartners:</w:t>
      </w:r>
      <w:r w:rsidRPr="2D4F9FB1">
        <w:rPr>
          <w:sz w:val="20"/>
          <w:szCs w:val="20"/>
        </w:rPr>
        <w:t xml:space="preserve"> welke partijen werken op welk vlak mee aan het project?</w:t>
      </w:r>
    </w:p>
    <w:sdt>
      <w:sdtPr>
        <w:rPr>
          <w:szCs w:val="20"/>
        </w:rPr>
        <w:id w:val="601842517"/>
      </w:sdtPr>
      <w:sdtEndPr>
        <w:rPr>
          <w:szCs w:val="22"/>
        </w:rPr>
      </w:sdtEndPr>
      <w:sdtContent>
        <w:p w14:paraId="4A2061CB" w14:textId="77777777" w:rsidR="00477BFF" w:rsidRDefault="00477BFF" w:rsidP="00477BFF">
          <w:pPr>
            <w:keepNext/>
            <w:keepLines/>
            <w:spacing w:after="120" w:line="240" w:lineRule="auto"/>
            <w:ind w:left="425"/>
            <w:rPr>
              <w:szCs w:val="20"/>
            </w:rPr>
          </w:pPr>
        </w:p>
        <w:p w14:paraId="41DD4E23" w14:textId="3E33003F" w:rsidR="00477BFF" w:rsidRPr="00477BFF" w:rsidRDefault="00477BFF" w:rsidP="00477BFF">
          <w:pPr>
            <w:keepNext/>
            <w:keepLines/>
            <w:spacing w:after="120" w:line="240" w:lineRule="auto"/>
            <w:ind w:left="425"/>
            <w:rPr>
              <w:rFonts w:ascii="Arial" w:hAnsi="Arial" w:cs="Arial"/>
              <w:color w:val="0000FF"/>
              <w:sz w:val="20"/>
            </w:rPr>
          </w:pPr>
          <w:r w:rsidRPr="00477BFF">
            <w:rPr>
              <w:rFonts w:ascii="Arial" w:hAnsi="Arial" w:cs="Arial"/>
              <w:color w:val="0000FF"/>
              <w:sz w:val="20"/>
            </w:rPr>
            <w:t>………</w:t>
          </w:r>
        </w:p>
        <w:p w14:paraId="7D5BEDAB" w14:textId="0A821750" w:rsidR="005635CC" w:rsidRPr="005635CC" w:rsidRDefault="00000000" w:rsidP="00477BFF">
          <w:pPr>
            <w:keepNext/>
            <w:keepLines/>
            <w:spacing w:after="120" w:line="240" w:lineRule="auto"/>
            <w:ind w:left="425"/>
            <w:rPr>
              <w:rFonts w:ascii="Arial" w:hAnsi="Arial" w:cs="Arial"/>
              <w:color w:val="0000FF"/>
              <w:sz w:val="20"/>
              <w:szCs w:val="20"/>
            </w:rPr>
          </w:pPr>
        </w:p>
      </w:sdtContent>
    </w:sdt>
    <w:p w14:paraId="43F1888E" w14:textId="17CB4D7A" w:rsidR="008F5DA5" w:rsidRPr="00673435" w:rsidRDefault="008F5DA5" w:rsidP="2D4F9FB1">
      <w:pPr>
        <w:pStyle w:val="Lijstalinea"/>
        <w:keepNext/>
        <w:keepLines/>
        <w:numPr>
          <w:ilvl w:val="0"/>
          <w:numId w:val="4"/>
        </w:numPr>
        <w:spacing w:after="120" w:line="240" w:lineRule="auto"/>
        <w:rPr>
          <w:sz w:val="20"/>
          <w:szCs w:val="20"/>
        </w:rPr>
      </w:pPr>
      <w:r w:rsidRPr="2D4F9FB1">
        <w:rPr>
          <w:color w:val="000000" w:themeColor="text1"/>
          <w:sz w:val="20"/>
          <w:szCs w:val="20"/>
        </w:rPr>
        <w:t>Wijze van communicatie naar de direct betrokkenen en de buitenwereld over het project. Als subsidie wordt verleend, hoe gaat u communiceren dat uw project (mede) mogelijk wordt gemaakt met financiële steun van de provincie Noord-Holland? Het afbeelden van logo en naam van de provincie Noord-Holland op communicatie-uitingen van dit project is verplicht.</w:t>
      </w:r>
    </w:p>
    <w:sdt>
      <w:sdtPr>
        <w:rPr>
          <w:szCs w:val="20"/>
        </w:rPr>
        <w:id w:val="2005475407"/>
      </w:sdtPr>
      <w:sdtEndPr>
        <w:rPr>
          <w:szCs w:val="22"/>
        </w:rPr>
      </w:sdtEndPr>
      <w:sdtContent>
        <w:p w14:paraId="36C54A68" w14:textId="77777777" w:rsidR="00477BFF" w:rsidRDefault="00477BFF" w:rsidP="00477BFF">
          <w:pPr>
            <w:keepNext/>
            <w:keepLines/>
            <w:spacing w:after="120" w:line="240" w:lineRule="auto"/>
            <w:ind w:left="425"/>
            <w:rPr>
              <w:szCs w:val="20"/>
            </w:rPr>
          </w:pPr>
        </w:p>
        <w:p w14:paraId="61DDA5D0" w14:textId="603D9D38" w:rsidR="00477BFF" w:rsidRPr="00477BFF" w:rsidRDefault="00477BFF" w:rsidP="00477BFF">
          <w:pPr>
            <w:keepNext/>
            <w:keepLines/>
            <w:spacing w:after="120" w:line="240" w:lineRule="auto"/>
            <w:ind w:left="425"/>
            <w:rPr>
              <w:rFonts w:ascii="Arial" w:hAnsi="Arial" w:cs="Arial"/>
              <w:color w:val="0000FF"/>
              <w:sz w:val="20"/>
            </w:rPr>
          </w:pPr>
          <w:r w:rsidRPr="00477BFF">
            <w:rPr>
              <w:rFonts w:ascii="Arial" w:hAnsi="Arial" w:cs="Arial"/>
              <w:color w:val="0000FF"/>
              <w:sz w:val="20"/>
            </w:rPr>
            <w:t>………</w:t>
          </w:r>
        </w:p>
        <w:p w14:paraId="0F2F0FCE" w14:textId="77777777" w:rsidR="00477BFF" w:rsidRPr="00477BFF" w:rsidRDefault="00000000" w:rsidP="00477BFF">
          <w:pPr>
            <w:keepNext/>
            <w:keepLines/>
            <w:spacing w:after="120" w:line="240" w:lineRule="auto"/>
            <w:ind w:left="425"/>
            <w:rPr>
              <w:rFonts w:ascii="Arial" w:hAnsi="Arial" w:cs="Arial"/>
              <w:color w:val="0000FF"/>
              <w:sz w:val="20"/>
              <w:szCs w:val="20"/>
            </w:rPr>
          </w:pPr>
        </w:p>
      </w:sdtContent>
    </w:sdt>
    <w:p w14:paraId="2EEAD2E9" w14:textId="77777777" w:rsidR="00673435" w:rsidRDefault="00673435" w:rsidP="00673435">
      <w:pPr>
        <w:keepNext/>
        <w:keepLines/>
        <w:spacing w:after="120" w:line="240" w:lineRule="auto"/>
        <w:rPr>
          <w:color w:val="000000"/>
          <w:sz w:val="20"/>
          <w:szCs w:val="20"/>
        </w:rPr>
      </w:pPr>
    </w:p>
    <w:p w14:paraId="083F1595" w14:textId="061F96D5" w:rsidR="008A0933" w:rsidRPr="00097ABE" w:rsidRDefault="00097ABE" w:rsidP="2D4F9FB1">
      <w:pPr>
        <w:pStyle w:val="Lijstalinea"/>
        <w:keepNext/>
        <w:keepLines/>
        <w:numPr>
          <w:ilvl w:val="0"/>
          <w:numId w:val="4"/>
        </w:numPr>
        <w:spacing w:after="120" w:line="240" w:lineRule="auto"/>
        <w:rPr>
          <w:sz w:val="20"/>
          <w:szCs w:val="20"/>
        </w:rPr>
      </w:pPr>
      <w:r w:rsidRPr="2D4F9FB1">
        <w:rPr>
          <w:sz w:val="20"/>
          <w:szCs w:val="20"/>
        </w:rPr>
        <w:t>Ruimte voor extra toelichting:</w:t>
      </w:r>
    </w:p>
    <w:sdt>
      <w:sdtPr>
        <w:rPr>
          <w:rFonts w:ascii="Arial" w:hAnsi="Arial" w:cs="Arial"/>
          <w:color w:val="0000FF"/>
          <w:sz w:val="20"/>
          <w:szCs w:val="20"/>
        </w:rPr>
        <w:id w:val="-1808079281"/>
      </w:sdtPr>
      <w:sdtContent>
        <w:p w14:paraId="6C649CA4" w14:textId="77777777" w:rsidR="00477BFF" w:rsidRDefault="00477BFF" w:rsidP="00097ABE">
          <w:pPr>
            <w:keepNext/>
            <w:keepLines/>
            <w:ind w:left="357"/>
            <w:rPr>
              <w:rFonts w:ascii="Arial" w:hAnsi="Arial" w:cs="Arial"/>
              <w:color w:val="0000FF"/>
              <w:sz w:val="20"/>
              <w:szCs w:val="20"/>
            </w:rPr>
          </w:pPr>
        </w:p>
        <w:p w14:paraId="6E1DE964" w14:textId="396B81F0" w:rsidR="00097ABE" w:rsidRDefault="00CA0AA6" w:rsidP="00097ABE">
          <w:pPr>
            <w:keepNext/>
            <w:keepLines/>
            <w:ind w:left="357"/>
            <w:rPr>
              <w:rFonts w:ascii="Arial" w:hAnsi="Arial" w:cs="Arial"/>
              <w:color w:val="0000FF"/>
              <w:sz w:val="20"/>
            </w:rPr>
          </w:pPr>
          <w:r w:rsidRPr="00FC7C80">
            <w:rPr>
              <w:rFonts w:ascii="Arial" w:hAnsi="Arial" w:cs="Arial"/>
              <w:color w:val="0000FF"/>
              <w:sz w:val="20"/>
            </w:rPr>
            <w:t>…</w:t>
          </w:r>
          <w:r w:rsidR="00097ABE">
            <w:rPr>
              <w:rFonts w:ascii="Arial" w:hAnsi="Arial" w:cs="Arial"/>
              <w:color w:val="0000FF"/>
              <w:sz w:val="20"/>
            </w:rPr>
            <w:t>……</w:t>
          </w:r>
        </w:p>
        <w:p w14:paraId="734F3AB1" w14:textId="69A2AB0D" w:rsidR="00097ABE" w:rsidRDefault="00000000" w:rsidP="007B0ABE">
          <w:pPr>
            <w:keepNext/>
            <w:keepLines/>
            <w:ind w:left="357"/>
            <w:rPr>
              <w:rFonts w:ascii="Arial" w:hAnsi="Arial" w:cs="Arial"/>
              <w:color w:val="0000FF"/>
              <w:sz w:val="20"/>
            </w:rPr>
          </w:pPr>
        </w:p>
      </w:sdtContent>
    </w:sdt>
    <w:p w14:paraId="0B042346" w14:textId="77777777" w:rsidR="00195F8E" w:rsidRPr="001908AD" w:rsidRDefault="00195F8E" w:rsidP="00011177">
      <w:pPr>
        <w:widowControl w:val="0"/>
        <w:rPr>
          <w:rFonts w:ascii="Arial" w:hAnsi="Arial" w:cs="Arial"/>
          <w:color w:val="0000FF"/>
          <w:sz w:val="20"/>
        </w:rPr>
      </w:pPr>
    </w:p>
    <w:p w14:paraId="20CF90BF" w14:textId="5159D6B1" w:rsidR="008C0BBC" w:rsidRDefault="008C0BBC" w:rsidP="006C549A">
      <w:pPr>
        <w:widowControl w:val="0"/>
        <w:spacing w:after="120" w:line="240" w:lineRule="auto"/>
        <w:rPr>
          <w:rFonts w:ascii="Arial" w:hAnsi="Arial" w:cs="Arial"/>
          <w:color w:val="0000FF"/>
          <w:sz w:val="20"/>
        </w:rPr>
      </w:pPr>
    </w:p>
    <w:p w14:paraId="7E8E1B97" w14:textId="77777777" w:rsidR="003D2F9E" w:rsidRPr="00B340CC" w:rsidRDefault="003D2F9E" w:rsidP="006C549A">
      <w:pPr>
        <w:widowControl w:val="0"/>
        <w:spacing w:after="120" w:line="240" w:lineRule="auto"/>
        <w:rPr>
          <w:rFonts w:ascii="Arial" w:hAnsi="Arial" w:cs="Arial"/>
          <w:color w:val="0000FF"/>
          <w:sz w:val="20"/>
        </w:rPr>
      </w:pPr>
    </w:p>
    <w:p w14:paraId="2932316E" w14:textId="1800248F" w:rsidR="008A0933" w:rsidRPr="008C0BBC" w:rsidRDefault="00B340CC" w:rsidP="003D2F9E">
      <w:pPr>
        <w:keepNext/>
        <w:keepLines/>
        <w:widowControl w:val="0"/>
        <w:shd w:val="clear" w:color="auto" w:fill="F2F2F2" w:themeFill="background1" w:themeFillShade="F2"/>
        <w:rPr>
          <w:b/>
          <w:sz w:val="24"/>
          <w:szCs w:val="24"/>
        </w:rPr>
      </w:pPr>
      <w:r w:rsidRPr="008C0BBC">
        <w:rPr>
          <w:b/>
          <w:sz w:val="24"/>
          <w:szCs w:val="24"/>
          <w:highlight w:val="lightGray"/>
        </w:rPr>
        <w:lastRenderedPageBreak/>
        <w:t>Financiële gegevens</w:t>
      </w:r>
    </w:p>
    <w:p w14:paraId="038868BB" w14:textId="3F2E9DC9" w:rsidR="00C23F39" w:rsidRDefault="005E41C2" w:rsidP="003D2F9E">
      <w:pPr>
        <w:keepNext/>
        <w:keepLines/>
        <w:widowControl w:val="0"/>
        <w:numPr>
          <w:ilvl w:val="0"/>
          <w:numId w:val="4"/>
        </w:numPr>
        <w:spacing w:before="240" w:after="120" w:line="240" w:lineRule="auto"/>
        <w:ind w:left="357" w:hanging="357"/>
        <w:rPr>
          <w:rFonts w:cs="Times New Roman"/>
          <w:sz w:val="20"/>
          <w:szCs w:val="24"/>
        </w:rPr>
      </w:pPr>
      <w:r>
        <w:rPr>
          <w:b/>
          <w:sz w:val="20"/>
          <w:szCs w:val="24"/>
        </w:rPr>
        <w:t>Kunt u de btw</w:t>
      </w:r>
      <w:r w:rsidR="00C23F39">
        <w:rPr>
          <w:b/>
          <w:sz w:val="20"/>
          <w:szCs w:val="24"/>
        </w:rPr>
        <w:t xml:space="preserve"> over dit project verrekenen of compenseren?</w:t>
      </w:r>
    </w:p>
    <w:p w14:paraId="2326805D" w14:textId="2F47C0B7" w:rsidR="00C23F39" w:rsidRDefault="00000000" w:rsidP="003D2F9E">
      <w:pPr>
        <w:keepNext/>
        <w:keepLines/>
        <w:widowControl w:val="0"/>
        <w:tabs>
          <w:tab w:val="left" w:pos="709"/>
          <w:tab w:val="left" w:pos="3828"/>
        </w:tabs>
        <w:spacing w:line="240" w:lineRule="auto"/>
        <w:ind w:left="709" w:hanging="369"/>
        <w:rPr>
          <w:rFonts w:ascii="Arial" w:hAnsi="Arial" w:cs="Arial"/>
          <w:color w:val="0000FF"/>
          <w:sz w:val="20"/>
        </w:rPr>
      </w:pPr>
      <w:sdt>
        <w:sdtPr>
          <w:rPr>
            <w:noProof/>
            <w:sz w:val="20"/>
          </w:rPr>
          <w:id w:val="-673564094"/>
          <w14:checkbox>
            <w14:checked w14:val="0"/>
            <w14:checkedState w14:val="2612" w14:font="MS Gothic"/>
            <w14:uncheckedState w14:val="2610" w14:font="MS Gothic"/>
          </w14:checkbox>
        </w:sdtPr>
        <w:sdtContent>
          <w:r w:rsidR="00C23F39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7F201F">
        <w:rPr>
          <w:noProof/>
          <w:sz w:val="20"/>
        </w:rPr>
        <w:t xml:space="preserve"> </w:t>
      </w:r>
      <w:r w:rsidR="00C23F39">
        <w:rPr>
          <w:b/>
          <w:noProof/>
          <w:sz w:val="20"/>
        </w:rPr>
        <w:t>Ja</w:t>
      </w:r>
      <w:r w:rsidR="00C23F39">
        <w:rPr>
          <w:noProof/>
          <w:sz w:val="20"/>
        </w:rPr>
        <w:t xml:space="preserve">, het </w:t>
      </w:r>
      <w:r w:rsidR="005E41C2">
        <w:rPr>
          <w:b/>
          <w:sz w:val="20"/>
          <w:szCs w:val="24"/>
        </w:rPr>
        <w:t>btw</w:t>
      </w:r>
      <w:r w:rsidR="00C23F39">
        <w:rPr>
          <w:b/>
          <w:sz w:val="20"/>
          <w:szCs w:val="24"/>
        </w:rPr>
        <w:t>-nummer</w:t>
      </w:r>
      <w:r w:rsidR="00C23F39">
        <w:rPr>
          <w:sz w:val="20"/>
          <w:szCs w:val="24"/>
        </w:rPr>
        <w:t xml:space="preserve"> is</w:t>
      </w:r>
      <w:r w:rsidR="00C23F39">
        <w:rPr>
          <w:rFonts w:ascii="Arial" w:hAnsi="Arial" w:cs="Arial"/>
          <w:color w:val="0000FF"/>
          <w:sz w:val="20"/>
        </w:rPr>
        <w:t xml:space="preserve"> </w:t>
      </w:r>
      <w:r w:rsidR="00C23F39">
        <w:rPr>
          <w:rFonts w:ascii="Arial" w:hAnsi="Arial" w:cs="Arial"/>
          <w:color w:val="0000FF"/>
          <w:sz w:val="20"/>
        </w:rPr>
        <w:tab/>
      </w:r>
      <w:sdt>
        <w:sdtPr>
          <w:rPr>
            <w:rFonts w:ascii="Arial" w:hAnsi="Arial" w:cs="Arial"/>
            <w:color w:val="0000FF"/>
            <w:sz w:val="20"/>
          </w:rPr>
          <w:id w:val="186100372"/>
        </w:sdtPr>
        <w:sdtContent>
          <w:r w:rsidR="00C53809">
            <w:rPr>
              <w:rFonts w:ascii="Arial" w:hAnsi="Arial" w:cs="Arial"/>
              <w:color w:val="0000FF"/>
              <w:sz w:val="20"/>
            </w:rPr>
            <w:t>…………..</w:t>
          </w:r>
          <w:r w:rsidR="00C23F39" w:rsidRPr="0011029E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17172CA1" w14:textId="7E76E916" w:rsidR="00C23F39" w:rsidRDefault="00C23F39" w:rsidP="003D2F9E">
      <w:pPr>
        <w:keepNext/>
        <w:keepLines/>
        <w:widowControl w:val="0"/>
        <w:tabs>
          <w:tab w:val="left" w:pos="709"/>
          <w:tab w:val="left" w:pos="3828"/>
        </w:tabs>
        <w:spacing w:after="120" w:line="240" w:lineRule="auto"/>
        <w:ind w:left="709" w:hanging="369"/>
        <w:rPr>
          <w:sz w:val="20"/>
          <w:szCs w:val="24"/>
        </w:rPr>
      </w:pPr>
      <w:r w:rsidRPr="00C757D5">
        <w:rPr>
          <w:i/>
          <w:sz w:val="18"/>
          <w:szCs w:val="18"/>
        </w:rPr>
        <w:t xml:space="preserve">U vult alle bedragen </w:t>
      </w:r>
      <w:r w:rsidR="005E41C2">
        <w:rPr>
          <w:b/>
          <w:i/>
          <w:sz w:val="18"/>
          <w:szCs w:val="18"/>
        </w:rPr>
        <w:t>exclusief btw</w:t>
      </w:r>
      <w:r w:rsidRPr="00C757D5">
        <w:rPr>
          <w:i/>
          <w:sz w:val="18"/>
          <w:szCs w:val="18"/>
        </w:rPr>
        <w:t xml:space="preserve"> in.</w:t>
      </w:r>
    </w:p>
    <w:p w14:paraId="6F17E2D8" w14:textId="14EA468A" w:rsidR="00C23F39" w:rsidRDefault="00000000" w:rsidP="68BB4655">
      <w:pPr>
        <w:keepNext/>
        <w:keepLines/>
        <w:widowControl w:val="0"/>
        <w:tabs>
          <w:tab w:val="left" w:pos="709"/>
          <w:tab w:val="left" w:pos="3828"/>
        </w:tabs>
        <w:spacing w:line="240" w:lineRule="auto"/>
        <w:ind w:left="709" w:hanging="369"/>
        <w:rPr>
          <w:b/>
          <w:bCs/>
          <w:noProof/>
          <w:sz w:val="20"/>
          <w:szCs w:val="20"/>
        </w:rPr>
      </w:pPr>
      <w:sdt>
        <w:sdtPr>
          <w:rPr>
            <w:noProof/>
            <w:sz w:val="20"/>
            <w:szCs w:val="20"/>
          </w:rPr>
          <w:id w:val="445965229"/>
          <w14:checkbox>
            <w14:checked w14:val="0"/>
            <w14:checkedState w14:val="2612" w14:font="MS Gothic"/>
            <w14:uncheckedState w14:val="2610" w14:font="MS Gothic"/>
          </w14:checkbox>
        </w:sdtPr>
        <w:sdtContent>
          <w:r w:rsidR="51E228CB" w:rsidRPr="68BB4655">
            <w:rPr>
              <w:rFonts w:ascii="MS Gothic" w:eastAsia="MS Gothic" w:hAnsi="MS Gothic" w:cs="MS Gothic"/>
              <w:noProof/>
              <w:sz w:val="20"/>
              <w:szCs w:val="20"/>
            </w:rPr>
            <w:t>☐</w:t>
          </w:r>
        </w:sdtContent>
      </w:sdt>
      <w:r w:rsidR="007F201F" w:rsidRPr="68BB4655">
        <w:rPr>
          <w:noProof/>
          <w:sz w:val="20"/>
          <w:szCs w:val="20"/>
        </w:rPr>
        <w:t xml:space="preserve"> </w:t>
      </w:r>
      <w:r w:rsidR="00C23F39" w:rsidRPr="68BB4655">
        <w:rPr>
          <w:b/>
          <w:bCs/>
          <w:sz w:val="20"/>
          <w:szCs w:val="20"/>
        </w:rPr>
        <w:t>Nee</w:t>
      </w:r>
    </w:p>
    <w:p w14:paraId="74EE143E" w14:textId="061BCACC" w:rsidR="008A0933" w:rsidRDefault="00C23F39" w:rsidP="003D2F9E">
      <w:pPr>
        <w:keepNext/>
        <w:keepLines/>
        <w:widowControl w:val="0"/>
        <w:tabs>
          <w:tab w:val="left" w:pos="709"/>
          <w:tab w:val="left" w:pos="3828"/>
        </w:tabs>
        <w:spacing w:after="120" w:line="240" w:lineRule="auto"/>
        <w:ind w:left="709" w:hanging="369"/>
        <w:rPr>
          <w:i/>
          <w:sz w:val="18"/>
          <w:szCs w:val="18"/>
        </w:rPr>
      </w:pPr>
      <w:r w:rsidRPr="00C757D5">
        <w:rPr>
          <w:i/>
          <w:sz w:val="18"/>
          <w:szCs w:val="18"/>
        </w:rPr>
        <w:t xml:space="preserve">U vult alle bedragen </w:t>
      </w:r>
      <w:r w:rsidR="005E41C2">
        <w:rPr>
          <w:b/>
          <w:i/>
          <w:sz w:val="18"/>
          <w:szCs w:val="18"/>
        </w:rPr>
        <w:t>inclusief btw</w:t>
      </w:r>
      <w:r w:rsidRPr="00C757D5">
        <w:rPr>
          <w:i/>
          <w:sz w:val="18"/>
          <w:szCs w:val="18"/>
        </w:rPr>
        <w:t xml:space="preserve"> in.</w:t>
      </w:r>
    </w:p>
    <w:p w14:paraId="14E19645" w14:textId="77777777" w:rsidR="00034AEE" w:rsidRDefault="00034AEE" w:rsidP="00C56371">
      <w:pPr>
        <w:tabs>
          <w:tab w:val="left" w:pos="709"/>
          <w:tab w:val="left" w:pos="3828"/>
        </w:tabs>
        <w:spacing w:after="120" w:line="240" w:lineRule="auto"/>
        <w:ind w:left="709" w:hanging="369"/>
        <w:rPr>
          <w:i/>
          <w:sz w:val="18"/>
          <w:szCs w:val="18"/>
        </w:rPr>
      </w:pPr>
    </w:p>
    <w:p w14:paraId="14F01FBF" w14:textId="77777777" w:rsidR="008A0933" w:rsidRPr="00474EF6" w:rsidRDefault="008A0933" w:rsidP="00C56371">
      <w:pPr>
        <w:ind w:left="360"/>
        <w:rPr>
          <w:sz w:val="20"/>
        </w:rPr>
      </w:pPr>
    </w:p>
    <w:p w14:paraId="5AFEADB0" w14:textId="77777777" w:rsidR="008A0933" w:rsidRPr="00474EF6" w:rsidRDefault="008A0933" w:rsidP="00C56371">
      <w:pPr>
        <w:ind w:left="360"/>
        <w:rPr>
          <w:sz w:val="20"/>
        </w:rPr>
      </w:pPr>
    </w:p>
    <w:p w14:paraId="775A27D4" w14:textId="77777777" w:rsidR="008A0933" w:rsidRDefault="008A0933" w:rsidP="0072463B">
      <w:pPr>
        <w:keepNext/>
        <w:keepLines/>
        <w:spacing w:line="240" w:lineRule="auto"/>
        <w:ind w:left="142"/>
        <w:rPr>
          <w:b/>
          <w:sz w:val="22"/>
        </w:rPr>
      </w:pPr>
      <w:r>
        <w:rPr>
          <w:b/>
          <w:sz w:val="22"/>
        </w:rPr>
        <w:t>Financiering</w:t>
      </w:r>
    </w:p>
    <w:p w14:paraId="58B6E9A0" w14:textId="77777777" w:rsidR="008A0933" w:rsidRPr="005C5665" w:rsidRDefault="008A0933" w:rsidP="0072463B">
      <w:pPr>
        <w:keepNext/>
        <w:keepLines/>
        <w:numPr>
          <w:ilvl w:val="0"/>
          <w:numId w:val="7"/>
        </w:numPr>
        <w:spacing w:after="120" w:line="240" w:lineRule="auto"/>
        <w:ind w:left="283" w:hanging="215"/>
        <w:rPr>
          <w:sz w:val="20"/>
          <w:szCs w:val="24"/>
        </w:rPr>
      </w:pPr>
      <w:r>
        <w:rPr>
          <w:sz w:val="20"/>
          <w:szCs w:val="24"/>
        </w:rPr>
        <w:t>Geef per co-financier (ook uw eigen bijdrage) aan welk bedrag</w:t>
      </w:r>
      <w:r w:rsidRPr="005C5665">
        <w:rPr>
          <w:sz w:val="20"/>
          <w:szCs w:val="24"/>
        </w:rPr>
        <w:t xml:space="preserve"> </w:t>
      </w:r>
      <w:r>
        <w:rPr>
          <w:sz w:val="20"/>
          <w:szCs w:val="24"/>
        </w:rPr>
        <w:t>wordt ingezet en of dit al is verleend.</w:t>
      </w:r>
    </w:p>
    <w:tbl>
      <w:tblPr>
        <w:tblW w:w="4766" w:type="pct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5986"/>
        <w:gridCol w:w="2328"/>
        <w:gridCol w:w="1385"/>
      </w:tblGrid>
      <w:tr w:rsidR="005A2D82" w:rsidRPr="005C5665" w14:paraId="31917886" w14:textId="77777777" w:rsidTr="00AF7A17">
        <w:trPr>
          <w:jc w:val="center"/>
        </w:trPr>
        <w:tc>
          <w:tcPr>
            <w:tcW w:w="3086" w:type="pct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E0E0E0"/>
          </w:tcPr>
          <w:p w14:paraId="15E98966" w14:textId="77777777" w:rsidR="00500143" w:rsidRDefault="005A2D82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>
              <w:rPr>
                <w:b/>
                <w:sz w:val="20"/>
                <w:szCs w:val="24"/>
              </w:rPr>
              <w:t>Dekkingsplan</w:t>
            </w:r>
            <w:r w:rsidR="003A5B8C">
              <w:rPr>
                <w:b/>
                <w:sz w:val="20"/>
                <w:szCs w:val="24"/>
              </w:rPr>
              <w:t xml:space="preserve"> </w:t>
            </w:r>
          </w:p>
          <w:p w14:paraId="77BD5383" w14:textId="09F2C120" w:rsidR="005A2D82" w:rsidRPr="005C5665" w:rsidRDefault="00500143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>
              <w:rPr>
                <w:b/>
                <w:sz w:val="20"/>
                <w:szCs w:val="24"/>
              </w:rPr>
              <w:t xml:space="preserve">NB </w:t>
            </w:r>
            <w:r w:rsidR="003A5B8C">
              <w:rPr>
                <w:sz w:val="20"/>
                <w:szCs w:val="24"/>
              </w:rPr>
              <w:t>Lever een sluitend</w:t>
            </w:r>
            <w:r w:rsidR="003A5B8C" w:rsidRPr="005C5665">
              <w:rPr>
                <w:sz w:val="20"/>
                <w:szCs w:val="24"/>
              </w:rPr>
              <w:t xml:space="preserve"> </w:t>
            </w:r>
            <w:r w:rsidR="003A5B8C">
              <w:rPr>
                <w:sz w:val="20"/>
                <w:szCs w:val="24"/>
              </w:rPr>
              <w:t>dekkingsplan</w:t>
            </w:r>
            <w:r w:rsidR="003A5B8C" w:rsidRPr="005C5665">
              <w:rPr>
                <w:sz w:val="20"/>
                <w:szCs w:val="24"/>
              </w:rPr>
              <w:t xml:space="preserve"> aan. </w:t>
            </w:r>
          </w:p>
        </w:tc>
        <w:tc>
          <w:tcPr>
            <w:tcW w:w="1200" w:type="pct"/>
            <w:tcBorders>
              <w:top w:val="single" w:sz="12" w:space="0" w:color="auto"/>
              <w:bottom w:val="single" w:sz="12" w:space="0" w:color="auto"/>
            </w:tcBorders>
            <w:shd w:val="clear" w:color="auto" w:fill="E0E0E0"/>
          </w:tcPr>
          <w:p w14:paraId="3539C113" w14:textId="77777777" w:rsidR="005A2D82" w:rsidRPr="005C5665" w:rsidRDefault="005A2D82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</w:p>
        </w:tc>
        <w:tc>
          <w:tcPr>
            <w:tcW w:w="714" w:type="pct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03B0D2BE" w14:textId="77777777" w:rsidR="005A2D82" w:rsidRPr="005C5665" w:rsidRDefault="005A2D82" w:rsidP="0072463B">
            <w:pPr>
              <w:keepNext/>
              <w:keepLines/>
              <w:spacing w:before="40" w:after="40"/>
              <w:ind w:left="-117" w:right="-144"/>
              <w:jc w:val="center"/>
              <w:rPr>
                <w:b/>
                <w:sz w:val="20"/>
                <w:szCs w:val="24"/>
              </w:rPr>
            </w:pPr>
          </w:p>
        </w:tc>
      </w:tr>
      <w:tr w:rsidR="008A0933" w:rsidRPr="005C5665" w14:paraId="475CFBF7" w14:textId="77777777" w:rsidTr="00AF7A17">
        <w:trPr>
          <w:jc w:val="center"/>
        </w:trPr>
        <w:tc>
          <w:tcPr>
            <w:tcW w:w="3086" w:type="pct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E0E0E0"/>
          </w:tcPr>
          <w:p w14:paraId="7C2D7178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Naam</w:t>
            </w:r>
          </w:p>
        </w:tc>
        <w:tc>
          <w:tcPr>
            <w:tcW w:w="1200" w:type="pct"/>
            <w:tcBorders>
              <w:top w:val="single" w:sz="12" w:space="0" w:color="auto"/>
              <w:bottom w:val="single" w:sz="12" w:space="0" w:color="auto"/>
            </w:tcBorders>
            <w:shd w:val="clear" w:color="auto" w:fill="E0E0E0"/>
          </w:tcPr>
          <w:p w14:paraId="7666FA55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Bedrag (€)</w:t>
            </w:r>
          </w:p>
        </w:tc>
        <w:tc>
          <w:tcPr>
            <w:tcW w:w="714" w:type="pct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679E84E4" w14:textId="77777777" w:rsidR="008A0933" w:rsidRPr="005C5665" w:rsidRDefault="008A0933" w:rsidP="0072463B">
            <w:pPr>
              <w:keepNext/>
              <w:keepLines/>
              <w:spacing w:before="40" w:after="40"/>
              <w:ind w:left="-117" w:right="-144"/>
              <w:jc w:val="center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 xml:space="preserve">Al verleend? </w:t>
            </w:r>
            <w:r w:rsidRPr="005C5665">
              <w:rPr>
                <w:sz w:val="16"/>
                <w:szCs w:val="16"/>
              </w:rPr>
              <w:t>ja/nee</w:t>
            </w:r>
          </w:p>
        </w:tc>
      </w:tr>
      <w:tr w:rsidR="008A0933" w:rsidRPr="005C5665" w14:paraId="19BDEF13" w14:textId="77777777" w:rsidTr="00AF7A17">
        <w:trPr>
          <w:jc w:val="center"/>
        </w:trPr>
        <w:tc>
          <w:tcPr>
            <w:tcW w:w="3086" w:type="pct"/>
            <w:tcBorders>
              <w:left w:val="single" w:sz="12" w:space="0" w:color="auto"/>
            </w:tcBorders>
            <w:shd w:val="clear" w:color="auto" w:fill="auto"/>
          </w:tcPr>
          <w:p w14:paraId="15D93F33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sz w:val="20"/>
                <w:szCs w:val="24"/>
              </w:rPr>
            </w:pPr>
            <w:r w:rsidRPr="005C5665">
              <w:rPr>
                <w:sz w:val="20"/>
                <w:szCs w:val="24"/>
              </w:rPr>
              <w:t>Gemeente</w:t>
            </w:r>
            <w:r w:rsidRPr="005C5665">
              <w:rPr>
                <w:rFonts w:ascii="Arial" w:hAnsi="Arial" w:cs="Arial"/>
                <w:color w:val="0000FF"/>
                <w:sz w:val="20"/>
                <w:szCs w:val="24"/>
              </w:rPr>
              <w:t xml:space="preserve"> </w:t>
            </w:r>
            <w:sdt>
              <w:sdtPr>
                <w:rPr>
                  <w:rFonts w:ascii="Arial" w:hAnsi="Arial" w:cs="Arial"/>
                  <w:color w:val="0000FF"/>
                  <w:sz w:val="20"/>
                  <w:szCs w:val="24"/>
                </w:rPr>
                <w:id w:val="1977175468"/>
                <w:placeholder>
                  <w:docPart w:val="47FCEF3E8E3B45D8AA418CC43F037AC1"/>
                </w:placeholder>
              </w:sdtPr>
              <w:sdtEndPr>
                <w:rPr>
                  <w:sz w:val="18"/>
                  <w:szCs w:val="18"/>
                </w:rPr>
              </w:sdtEndPr>
              <w:sdtContent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sdtContent>
            </w:sdt>
          </w:p>
        </w:tc>
        <w:tc>
          <w:tcPr>
            <w:tcW w:w="1200" w:type="pct"/>
            <w:shd w:val="clear" w:color="auto" w:fill="auto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982856427"/>
              <w:placeholder>
                <w:docPart w:val="47FCEF3E8E3B45D8AA418CC43F037AC1"/>
              </w:placeholder>
            </w:sdtPr>
            <w:sdtContent>
              <w:p w14:paraId="4A5A47BE" w14:textId="77777777" w:rsidR="008A0933" w:rsidRPr="005C5665" w:rsidRDefault="008A0933" w:rsidP="0072463B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right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027471667"/>
              <w:placeholder>
                <w:docPart w:val="47FCEF3E8E3B45D8AA418CC43F037AC1"/>
              </w:placeholder>
            </w:sdtPr>
            <w:sdtContent>
              <w:p w14:paraId="047F110E" w14:textId="77777777" w:rsidR="008A0933" w:rsidRPr="005C5665" w:rsidRDefault="008A0933" w:rsidP="0072463B">
                <w:pPr>
                  <w:keepNext/>
                  <w:keepLines/>
                  <w:spacing w:before="40" w:after="40"/>
                  <w:jc w:val="center"/>
                  <w:rPr>
                    <w:rFonts w:ascii="Arial" w:hAnsi="Arial" w:cs="Arial"/>
                    <w:color w:val="0000FF"/>
                    <w:sz w:val="20"/>
                    <w:szCs w:val="24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6DE0359A" w14:textId="77777777" w:rsidTr="00AF7A17">
        <w:trPr>
          <w:jc w:val="center"/>
        </w:trPr>
        <w:tc>
          <w:tcPr>
            <w:tcW w:w="3086" w:type="pct"/>
            <w:tcBorders>
              <w:left w:val="single" w:sz="12" w:space="0" w:color="auto"/>
            </w:tcBorders>
            <w:shd w:val="clear" w:color="auto" w:fill="auto"/>
          </w:tcPr>
          <w:p w14:paraId="26896D18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sz w:val="20"/>
                <w:szCs w:val="24"/>
              </w:rPr>
            </w:pPr>
            <w:r w:rsidRPr="005C5665">
              <w:rPr>
                <w:sz w:val="20"/>
                <w:szCs w:val="24"/>
              </w:rPr>
              <w:t>Derden, nl.</w:t>
            </w:r>
            <w:r w:rsidRPr="005C5665">
              <w:rPr>
                <w:rFonts w:ascii="Arial" w:hAnsi="Arial" w:cs="Arial"/>
                <w:color w:val="0000FF"/>
                <w:sz w:val="20"/>
                <w:szCs w:val="24"/>
              </w:rPr>
              <w:t xml:space="preserve"> </w:t>
            </w:r>
            <w:sdt>
              <w:sdtPr>
                <w:rPr>
                  <w:rFonts w:ascii="Arial" w:hAnsi="Arial" w:cs="Arial"/>
                  <w:color w:val="0000FF"/>
                  <w:sz w:val="20"/>
                  <w:szCs w:val="24"/>
                </w:rPr>
                <w:id w:val="1325866020"/>
                <w:placeholder>
                  <w:docPart w:val="47FCEF3E8E3B45D8AA418CC43F037AC1"/>
                </w:placeholder>
              </w:sdtPr>
              <w:sdtEndPr>
                <w:rPr>
                  <w:sz w:val="18"/>
                  <w:szCs w:val="18"/>
                </w:rPr>
              </w:sdtEndPr>
              <w:sdtContent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sdtContent>
            </w:sdt>
          </w:p>
        </w:tc>
        <w:tc>
          <w:tcPr>
            <w:tcW w:w="1200" w:type="pct"/>
            <w:shd w:val="clear" w:color="auto" w:fill="auto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236749883"/>
              <w:placeholder>
                <w:docPart w:val="47FCEF3E8E3B45D8AA418CC43F037AC1"/>
              </w:placeholder>
            </w:sdtPr>
            <w:sdtContent>
              <w:p w14:paraId="012AE63F" w14:textId="77777777" w:rsidR="008A0933" w:rsidRPr="005C5665" w:rsidRDefault="008A0933" w:rsidP="0072463B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right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019306635"/>
              <w:placeholder>
                <w:docPart w:val="47FCEF3E8E3B45D8AA418CC43F037AC1"/>
              </w:placeholder>
            </w:sdtPr>
            <w:sdtContent>
              <w:p w14:paraId="65CFBF06" w14:textId="77777777" w:rsidR="008A0933" w:rsidRPr="005C5665" w:rsidRDefault="008A0933" w:rsidP="0072463B">
                <w:pPr>
                  <w:keepNext/>
                  <w:keepLines/>
                  <w:spacing w:before="40" w:after="40"/>
                  <w:jc w:val="center"/>
                  <w:rPr>
                    <w:rFonts w:ascii="Arial" w:hAnsi="Arial" w:cs="Arial"/>
                    <w:color w:val="0000FF"/>
                    <w:sz w:val="20"/>
                    <w:szCs w:val="24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303AE535" w14:textId="77777777" w:rsidTr="00AF7A17">
        <w:trPr>
          <w:jc w:val="center"/>
        </w:trPr>
        <w:tc>
          <w:tcPr>
            <w:tcW w:w="3086" w:type="pct"/>
            <w:tcBorders>
              <w:left w:val="single" w:sz="12" w:space="0" w:color="auto"/>
            </w:tcBorders>
            <w:shd w:val="clear" w:color="auto" w:fill="auto"/>
          </w:tcPr>
          <w:p w14:paraId="4D7533E1" w14:textId="77777777" w:rsidR="008A0933" w:rsidRPr="001621A8" w:rsidRDefault="008A0933" w:rsidP="0072463B">
            <w:pPr>
              <w:keepNext/>
              <w:keepLines/>
              <w:spacing w:before="40" w:after="40"/>
              <w:rPr>
                <w:rFonts w:ascii="Arial" w:hAnsi="Arial" w:cs="Arial"/>
                <w:color w:val="0000FF"/>
                <w:sz w:val="18"/>
                <w:szCs w:val="18"/>
              </w:rPr>
            </w:pPr>
            <w:r w:rsidRPr="005C5665">
              <w:rPr>
                <w:sz w:val="20"/>
                <w:szCs w:val="24"/>
              </w:rPr>
              <w:t>Overige inkomsten / bijdragen, nl.</w:t>
            </w:r>
            <w:r w:rsidRPr="005C5665">
              <w:rPr>
                <w:rFonts w:ascii="Arial" w:hAnsi="Arial" w:cs="Arial"/>
                <w:color w:val="0000FF"/>
                <w:sz w:val="20"/>
                <w:szCs w:val="24"/>
              </w:rPr>
              <w:t xml:space="preserve"> </w:t>
            </w:r>
            <w:sdt>
              <w:sdtPr>
                <w:rPr>
                  <w:rFonts w:ascii="Arial" w:hAnsi="Arial" w:cs="Arial"/>
                  <w:color w:val="0000FF"/>
                  <w:sz w:val="20"/>
                  <w:szCs w:val="24"/>
                </w:rPr>
                <w:id w:val="1352610041"/>
                <w:placeholder>
                  <w:docPart w:val="47FCEF3E8E3B45D8AA418CC43F037AC1"/>
                </w:placeholder>
              </w:sdtPr>
              <w:sdtEndPr>
                <w:rPr>
                  <w:sz w:val="18"/>
                  <w:szCs w:val="18"/>
                </w:rPr>
              </w:sdtEndPr>
              <w:sdtContent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sdtContent>
            </w:sdt>
          </w:p>
        </w:tc>
        <w:tc>
          <w:tcPr>
            <w:tcW w:w="1200" w:type="pct"/>
            <w:shd w:val="clear" w:color="auto" w:fill="auto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89754096"/>
              <w:placeholder>
                <w:docPart w:val="47FCEF3E8E3B45D8AA418CC43F037AC1"/>
              </w:placeholder>
            </w:sdtPr>
            <w:sdtContent>
              <w:p w14:paraId="24541DF9" w14:textId="77777777" w:rsidR="008A0933" w:rsidRPr="005C5665" w:rsidRDefault="008A0933" w:rsidP="0072463B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right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20224860"/>
              <w:placeholder>
                <w:docPart w:val="47FCEF3E8E3B45D8AA418CC43F037AC1"/>
              </w:placeholder>
            </w:sdtPr>
            <w:sdtContent>
              <w:p w14:paraId="4A0EAE20" w14:textId="77777777" w:rsidR="008A0933" w:rsidRPr="005C5665" w:rsidRDefault="008A0933" w:rsidP="0072463B">
                <w:pPr>
                  <w:keepNext/>
                  <w:keepLines/>
                  <w:spacing w:before="40" w:after="40"/>
                  <w:jc w:val="center"/>
                  <w:rPr>
                    <w:rFonts w:ascii="Arial" w:hAnsi="Arial" w:cs="Arial"/>
                    <w:color w:val="0000FF"/>
                    <w:sz w:val="20"/>
                    <w:szCs w:val="24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5EBBB9D1" w14:textId="77777777" w:rsidTr="00AF7A17">
        <w:trPr>
          <w:jc w:val="center"/>
        </w:trPr>
        <w:tc>
          <w:tcPr>
            <w:tcW w:w="3086" w:type="pct"/>
            <w:tcBorders>
              <w:left w:val="single" w:sz="12" w:space="0" w:color="auto"/>
            </w:tcBorders>
            <w:shd w:val="clear" w:color="auto" w:fill="auto"/>
          </w:tcPr>
          <w:p w14:paraId="5E77E517" w14:textId="77777777" w:rsidR="008A0933" w:rsidRPr="001621A8" w:rsidRDefault="008A0933" w:rsidP="0072463B">
            <w:pPr>
              <w:keepNext/>
              <w:keepLines/>
              <w:spacing w:before="40" w:after="40"/>
              <w:rPr>
                <w:rFonts w:ascii="Arial" w:hAnsi="Arial" w:cs="Arial"/>
                <w:color w:val="0000FF"/>
                <w:sz w:val="18"/>
                <w:szCs w:val="18"/>
              </w:rPr>
            </w:pPr>
            <w:r>
              <w:rPr>
                <w:sz w:val="20"/>
                <w:szCs w:val="24"/>
              </w:rPr>
              <w:t>Gevraagde subsidie</w:t>
            </w:r>
          </w:p>
        </w:tc>
        <w:tc>
          <w:tcPr>
            <w:tcW w:w="1200" w:type="pct"/>
            <w:shd w:val="clear" w:color="auto" w:fill="auto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570764138"/>
              <w:placeholder>
                <w:docPart w:val="47FCEF3E8E3B45D8AA418CC43F037AC1"/>
              </w:placeholder>
            </w:sdtPr>
            <w:sdtContent>
              <w:p w14:paraId="389C7E18" w14:textId="77777777" w:rsidR="008A0933" w:rsidRPr="005C5665" w:rsidRDefault="008A0933" w:rsidP="0072463B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right w:val="single" w:sz="12" w:space="0" w:color="auto"/>
            </w:tcBorders>
            <w:shd w:val="clear" w:color="auto" w:fill="auto"/>
          </w:tcPr>
          <w:p w14:paraId="669E3748" w14:textId="77777777" w:rsidR="008A0933" w:rsidRPr="005C5665" w:rsidRDefault="008A0933" w:rsidP="0072463B">
            <w:pPr>
              <w:keepNext/>
              <w:keepLines/>
              <w:spacing w:before="40" w:after="40"/>
              <w:jc w:val="center"/>
              <w:rPr>
                <w:rFonts w:ascii="Arial" w:hAnsi="Arial" w:cs="Arial"/>
                <w:color w:val="0000FF"/>
                <w:sz w:val="20"/>
                <w:szCs w:val="24"/>
              </w:rPr>
            </w:pPr>
            <w:r>
              <w:rPr>
                <w:rFonts w:ascii="Arial" w:hAnsi="Arial" w:cs="Arial"/>
                <w:color w:val="0000FF"/>
                <w:sz w:val="18"/>
                <w:szCs w:val="18"/>
              </w:rPr>
              <w:t>nee</w:t>
            </w:r>
          </w:p>
        </w:tc>
      </w:tr>
      <w:tr w:rsidR="008A0933" w:rsidRPr="005C5665" w14:paraId="00C6E3FC" w14:textId="77777777" w:rsidTr="00AF7A17">
        <w:trPr>
          <w:trHeight w:val="70"/>
          <w:jc w:val="center"/>
        </w:trPr>
        <w:tc>
          <w:tcPr>
            <w:tcW w:w="3086" w:type="pct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F3F3F3"/>
          </w:tcPr>
          <w:p w14:paraId="62D48002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 xml:space="preserve">Totale </w:t>
            </w:r>
            <w:r>
              <w:rPr>
                <w:b/>
                <w:sz w:val="20"/>
                <w:szCs w:val="24"/>
              </w:rPr>
              <w:t>financiering</w:t>
            </w:r>
          </w:p>
        </w:tc>
        <w:tc>
          <w:tcPr>
            <w:tcW w:w="1200" w:type="pct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F3F3F3"/>
            <w:vAlign w:val="center"/>
          </w:tcPr>
          <w:sdt>
            <w:sdtPr>
              <w:rPr>
                <w:rFonts w:ascii="Arial" w:hAnsi="Arial" w:cs="Arial"/>
                <w:b/>
                <w:color w:val="0000FF"/>
                <w:sz w:val="18"/>
                <w:szCs w:val="18"/>
              </w:rPr>
              <w:id w:val="1620264785"/>
              <w:placeholder>
                <w:docPart w:val="47FCEF3E8E3B45D8AA418CC43F037AC1"/>
              </w:placeholder>
            </w:sdtPr>
            <w:sdtContent>
              <w:p w14:paraId="0D3FBAF3" w14:textId="77777777" w:rsidR="008A0933" w:rsidRPr="005C5665" w:rsidRDefault="008A0933" w:rsidP="0072463B">
                <w:pPr>
                  <w:keepNext/>
                  <w:keepLines/>
                  <w:ind w:left="157" w:right="165"/>
                  <w:jc w:val="right"/>
                  <w:rPr>
                    <w:rFonts w:ascii="Arial" w:hAnsi="Arial" w:cs="Arial"/>
                    <w:b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b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714" w:type="pct"/>
            <w:tcBorders>
              <w:top w:val="single" w:sz="12" w:space="0" w:color="auto"/>
              <w:left w:val="single" w:sz="12" w:space="0" w:color="auto"/>
              <w:bottom w:val="nil"/>
              <w:right w:val="nil"/>
            </w:tcBorders>
            <w:shd w:val="clear" w:color="auto" w:fill="auto"/>
          </w:tcPr>
          <w:p w14:paraId="60F3B72B" w14:textId="77777777" w:rsidR="008A0933" w:rsidRPr="005C5665" w:rsidRDefault="008A0933" w:rsidP="0072463B">
            <w:pPr>
              <w:keepNext/>
              <w:keepLines/>
              <w:spacing w:before="40" w:after="40"/>
              <w:rPr>
                <w:rFonts w:ascii="Arial" w:hAnsi="Arial" w:cs="Arial"/>
                <w:color w:val="0000FF"/>
                <w:sz w:val="20"/>
                <w:szCs w:val="24"/>
              </w:rPr>
            </w:pPr>
          </w:p>
        </w:tc>
      </w:tr>
    </w:tbl>
    <w:p w14:paraId="6924FB95" w14:textId="77777777" w:rsidR="008A0933" w:rsidRPr="00474EF6" w:rsidRDefault="008A0933" w:rsidP="00C56371">
      <w:pPr>
        <w:ind w:left="360"/>
        <w:rPr>
          <w:sz w:val="20"/>
        </w:rPr>
      </w:pPr>
    </w:p>
    <w:p w14:paraId="7FD348E1" w14:textId="676DDB4F" w:rsidR="007B0ABE" w:rsidRDefault="007B0ABE">
      <w:pPr>
        <w:rPr>
          <w:b/>
          <w:sz w:val="22"/>
        </w:rPr>
      </w:pPr>
    </w:p>
    <w:p w14:paraId="53D0C742" w14:textId="0AFA5F2B" w:rsidR="008A0933" w:rsidRPr="001621A8" w:rsidRDefault="008A0933" w:rsidP="63AFD4D5">
      <w:pPr>
        <w:rPr>
          <w:b/>
          <w:bCs/>
          <w:sz w:val="22"/>
        </w:rPr>
      </w:pPr>
      <w:r w:rsidRPr="35FF5928">
        <w:rPr>
          <w:b/>
          <w:bCs/>
          <w:sz w:val="22"/>
        </w:rPr>
        <w:t>Voorschot</w:t>
      </w:r>
    </w:p>
    <w:p w14:paraId="098C16EA" w14:textId="77777777" w:rsidR="00034AEE" w:rsidRDefault="00034AEE" w:rsidP="0072463B">
      <w:pPr>
        <w:keepNext/>
        <w:keepLines/>
        <w:spacing w:line="240" w:lineRule="auto"/>
        <w:ind w:left="283"/>
        <w:rPr>
          <w:sz w:val="20"/>
          <w:szCs w:val="24"/>
        </w:rPr>
      </w:pPr>
    </w:p>
    <w:p w14:paraId="3ECC9AA8" w14:textId="4999B7F4" w:rsidR="008A0933" w:rsidRPr="00AB5B2F" w:rsidRDefault="00034AEE" w:rsidP="00AB5B2F">
      <w:pPr>
        <w:pStyle w:val="Lijstalinea"/>
        <w:keepNext/>
        <w:keepLines/>
        <w:numPr>
          <w:ilvl w:val="0"/>
          <w:numId w:val="4"/>
        </w:numPr>
        <w:tabs>
          <w:tab w:val="clear" w:pos="785"/>
        </w:tabs>
        <w:spacing w:line="240" w:lineRule="auto"/>
        <w:ind w:hanging="643"/>
        <w:rPr>
          <w:sz w:val="20"/>
          <w:szCs w:val="24"/>
        </w:rPr>
      </w:pPr>
      <w:r w:rsidRPr="00AB5B2F">
        <w:rPr>
          <w:sz w:val="20"/>
          <w:szCs w:val="24"/>
        </w:rPr>
        <w:t xml:space="preserve"> W</w:t>
      </w:r>
      <w:r w:rsidR="008A0933" w:rsidRPr="00AB5B2F">
        <w:rPr>
          <w:sz w:val="20"/>
          <w:szCs w:val="24"/>
        </w:rPr>
        <w:t xml:space="preserve">ilt u een </w:t>
      </w:r>
      <w:r w:rsidR="008A0933" w:rsidRPr="00AB5B2F">
        <w:rPr>
          <w:b/>
          <w:sz w:val="20"/>
          <w:szCs w:val="24"/>
        </w:rPr>
        <w:t>voorschot</w:t>
      </w:r>
      <w:r w:rsidR="008A0933" w:rsidRPr="00AB5B2F">
        <w:rPr>
          <w:sz w:val="20"/>
          <w:szCs w:val="24"/>
        </w:rPr>
        <w:t xml:space="preserve"> </w:t>
      </w:r>
      <w:r w:rsidRPr="00AB5B2F">
        <w:rPr>
          <w:sz w:val="20"/>
          <w:szCs w:val="24"/>
        </w:rPr>
        <w:t xml:space="preserve">van </w:t>
      </w:r>
      <w:r w:rsidRPr="00AB5B2F">
        <w:rPr>
          <w:b/>
          <w:sz w:val="20"/>
          <w:szCs w:val="24"/>
        </w:rPr>
        <w:t>maximaal 80%</w:t>
      </w:r>
      <w:r w:rsidRPr="00AB5B2F">
        <w:rPr>
          <w:sz w:val="20"/>
          <w:szCs w:val="24"/>
        </w:rPr>
        <w:t xml:space="preserve"> ontvangen?</w:t>
      </w:r>
    </w:p>
    <w:p w14:paraId="4A55F5A6" w14:textId="1720E83D" w:rsidR="008A0933" w:rsidRPr="0068428C" w:rsidRDefault="00000000" w:rsidP="0072463B">
      <w:pPr>
        <w:keepNext/>
        <w:keepLines/>
        <w:tabs>
          <w:tab w:val="left" w:pos="567"/>
          <w:tab w:val="left" w:pos="1021"/>
        </w:tabs>
        <w:spacing w:before="120"/>
        <w:ind w:left="1021" w:hanging="737"/>
        <w:rPr>
          <w:sz w:val="20"/>
        </w:rPr>
      </w:pPr>
      <w:sdt>
        <w:sdtPr>
          <w:rPr>
            <w:noProof/>
            <w:sz w:val="20"/>
          </w:rPr>
          <w:id w:val="-1970890531"/>
          <w14:checkbox>
            <w14:checked w14:val="0"/>
            <w14:checkedState w14:val="2612" w14:font="MS Gothic"/>
            <w14:uncheckedState w14:val="2610" w14:font="MS Gothic"/>
          </w14:checkbox>
        </w:sdtPr>
        <w:sdtContent>
          <w:r w:rsidR="008A0933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8A0933">
        <w:rPr>
          <w:noProof/>
          <w:sz w:val="20"/>
        </w:rPr>
        <w:tab/>
      </w:r>
      <w:r w:rsidR="008A0933" w:rsidRPr="0068428C">
        <w:rPr>
          <w:noProof/>
          <w:sz w:val="20"/>
        </w:rPr>
        <w:t>Nee:</w:t>
      </w:r>
      <w:r w:rsidR="008A0933">
        <w:rPr>
          <w:noProof/>
          <w:sz w:val="20"/>
        </w:rPr>
        <w:tab/>
      </w:r>
      <w:r w:rsidR="007E5655">
        <w:rPr>
          <w:noProof/>
          <w:sz w:val="20"/>
        </w:rPr>
        <w:t xml:space="preserve">u kunt </w:t>
      </w:r>
      <w:r w:rsidR="008A0933" w:rsidRPr="0068428C">
        <w:rPr>
          <w:noProof/>
          <w:sz w:val="20"/>
        </w:rPr>
        <w:t xml:space="preserve">bij een voortgangsrapportage </w:t>
      </w:r>
      <w:r w:rsidR="008A0933">
        <w:rPr>
          <w:noProof/>
          <w:sz w:val="20"/>
        </w:rPr>
        <w:t xml:space="preserve">alsnog </w:t>
      </w:r>
      <w:r w:rsidR="008A0933" w:rsidRPr="0068428C">
        <w:rPr>
          <w:noProof/>
          <w:sz w:val="20"/>
        </w:rPr>
        <w:t>om een voorschot vragen.</w:t>
      </w:r>
    </w:p>
    <w:p w14:paraId="2F9ECDAB" w14:textId="698593A2" w:rsidR="008A0933" w:rsidRPr="00500143" w:rsidRDefault="00000000" w:rsidP="0072463B">
      <w:pPr>
        <w:keepNext/>
        <w:keepLines/>
        <w:tabs>
          <w:tab w:val="left" w:pos="567"/>
          <w:tab w:val="left" w:pos="851"/>
        </w:tabs>
        <w:spacing w:before="120"/>
        <w:ind w:left="851" w:right="-144" w:hanging="567"/>
        <w:rPr>
          <w:i/>
          <w:sz w:val="20"/>
        </w:rPr>
      </w:pPr>
      <w:sdt>
        <w:sdtPr>
          <w:rPr>
            <w:noProof/>
            <w:sz w:val="20"/>
          </w:rPr>
          <w:id w:val="-2062541278"/>
          <w14:checkbox>
            <w14:checked w14:val="0"/>
            <w14:checkedState w14:val="2612" w14:font="MS Gothic"/>
            <w14:uncheckedState w14:val="2610" w14:font="MS Gothic"/>
          </w14:checkbox>
        </w:sdtPr>
        <w:sdtContent>
          <w:r w:rsidR="008A0933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8A0933">
        <w:rPr>
          <w:noProof/>
          <w:sz w:val="20"/>
        </w:rPr>
        <w:tab/>
        <w:t>Ja:</w:t>
      </w:r>
      <w:r w:rsidR="008A0933">
        <w:rPr>
          <w:noProof/>
          <w:sz w:val="20"/>
        </w:rPr>
        <w:tab/>
      </w:r>
      <w:r w:rsidR="008C0BBC">
        <w:rPr>
          <w:noProof/>
          <w:sz w:val="20"/>
        </w:rPr>
        <w:t>geef in onderstaand schema per kwartaal</w:t>
      </w:r>
      <w:r w:rsidR="008A0933" w:rsidRPr="00040F36">
        <w:rPr>
          <w:noProof/>
          <w:sz w:val="20"/>
        </w:rPr>
        <w:t xml:space="preserve"> aan welke activiteiten en bijbehorende uitgaven plaats zullen vinden (het zogenaamde kasritme). Hierop bepalen wij het kasritme van de voorschotten.</w:t>
      </w:r>
      <w:r w:rsidR="008A0933">
        <w:rPr>
          <w:noProof/>
          <w:sz w:val="20"/>
        </w:rPr>
        <w:br/>
      </w:r>
      <w:r w:rsidR="008A0933" w:rsidRPr="00506D2F">
        <w:rPr>
          <w:i/>
          <w:sz w:val="20"/>
        </w:rPr>
        <w:t>Onvoldoende ruimte? Voeg een apart overzicht kasritme als bijlage bij uw aanvraag</w:t>
      </w:r>
      <w:r w:rsidR="008C0BBC">
        <w:rPr>
          <w:i/>
          <w:sz w:val="20"/>
        </w:rPr>
        <w:t>.</w:t>
      </w:r>
      <w:r w:rsidR="008A0933">
        <w:rPr>
          <w:sz w:val="20"/>
        </w:rPr>
        <w:br/>
      </w:r>
    </w:p>
    <w:p w14:paraId="7A44D73C" w14:textId="77777777" w:rsidR="008A0933" w:rsidRPr="005C5665" w:rsidRDefault="008A0933" w:rsidP="0072463B">
      <w:pPr>
        <w:keepNext/>
        <w:keepLines/>
        <w:outlineLvl w:val="0"/>
        <w:rPr>
          <w:i/>
          <w:noProof/>
          <w:sz w:val="20"/>
        </w:rPr>
      </w:pPr>
      <w:r w:rsidRPr="005C5665">
        <w:rPr>
          <w:b/>
          <w:i/>
          <w:noProof/>
          <w:sz w:val="20"/>
        </w:rPr>
        <w:t>Opmerking</w:t>
      </w:r>
      <w:r w:rsidRPr="005C5665">
        <w:rPr>
          <w:i/>
          <w:noProof/>
          <w:sz w:val="20"/>
        </w:rPr>
        <w:t xml:space="preserve">: veranderingen in de uitvoering van de activiteiten moeten </w:t>
      </w:r>
      <w:r>
        <w:rPr>
          <w:i/>
          <w:noProof/>
          <w:sz w:val="20"/>
        </w:rPr>
        <w:t xml:space="preserve">tijdig </w:t>
      </w:r>
      <w:r w:rsidRPr="005C5665">
        <w:rPr>
          <w:i/>
          <w:noProof/>
          <w:sz w:val="20"/>
        </w:rPr>
        <w:t xml:space="preserve">worden gemeld. Aan de hand daarvan kan </w:t>
      </w:r>
      <w:r>
        <w:rPr>
          <w:i/>
          <w:noProof/>
          <w:sz w:val="20"/>
        </w:rPr>
        <w:t xml:space="preserve">onder meer </w:t>
      </w:r>
      <w:r w:rsidRPr="005C5665">
        <w:rPr>
          <w:i/>
          <w:noProof/>
          <w:sz w:val="20"/>
        </w:rPr>
        <w:t xml:space="preserve">het kasritme van de voorschotten worden bijgesteld. </w:t>
      </w:r>
    </w:p>
    <w:p w14:paraId="3E0208E4" w14:textId="77777777" w:rsidR="008A0933" w:rsidRPr="00474EF6" w:rsidRDefault="008A0933" w:rsidP="00C56371">
      <w:pPr>
        <w:rPr>
          <w:sz w:val="20"/>
        </w:rPr>
      </w:pPr>
    </w:p>
    <w:tbl>
      <w:tblPr>
        <w:tblW w:w="960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1403"/>
        <w:gridCol w:w="2533"/>
        <w:gridCol w:w="1134"/>
        <w:gridCol w:w="1134"/>
        <w:gridCol w:w="3402"/>
      </w:tblGrid>
      <w:tr w:rsidR="008A0933" w:rsidRPr="005C5665" w14:paraId="1382B872" w14:textId="77777777" w:rsidTr="00500143">
        <w:tc>
          <w:tcPr>
            <w:tcW w:w="1403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D9D9D9"/>
          </w:tcPr>
          <w:p w14:paraId="6F1BE279" w14:textId="47E34BCC" w:rsidR="008A0933" w:rsidRPr="005C5665" w:rsidRDefault="008A0933" w:rsidP="00C56371">
            <w:pPr>
              <w:keepNext/>
              <w:spacing w:before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Planning</w:t>
            </w:r>
            <w:r w:rsidRPr="005C5665">
              <w:rPr>
                <w:b/>
                <w:sz w:val="20"/>
                <w:szCs w:val="24"/>
              </w:rPr>
              <w:br/>
              <w:t>(</w:t>
            </w:r>
            <w:r w:rsidR="00500143">
              <w:rPr>
                <w:b/>
                <w:sz w:val="20"/>
                <w:szCs w:val="24"/>
              </w:rPr>
              <w:t>d</w:t>
            </w:r>
            <w:r w:rsidRPr="005C5665">
              <w:rPr>
                <w:b/>
                <w:sz w:val="20"/>
                <w:szCs w:val="24"/>
              </w:rPr>
              <w:t>d-</w:t>
            </w:r>
            <w:r w:rsidR="00500143">
              <w:rPr>
                <w:b/>
                <w:sz w:val="20"/>
                <w:szCs w:val="24"/>
              </w:rPr>
              <w:t>m</w:t>
            </w:r>
            <w:r w:rsidRPr="005C5665">
              <w:rPr>
                <w:b/>
                <w:sz w:val="20"/>
                <w:szCs w:val="24"/>
              </w:rPr>
              <w:t>m-jj</w:t>
            </w:r>
            <w:r w:rsidR="00500143">
              <w:rPr>
                <w:b/>
                <w:sz w:val="20"/>
                <w:szCs w:val="24"/>
              </w:rPr>
              <w:t>jj</w:t>
            </w:r>
            <w:r w:rsidRPr="005C5665">
              <w:rPr>
                <w:b/>
                <w:sz w:val="20"/>
                <w:szCs w:val="24"/>
              </w:rPr>
              <w:t>)</w:t>
            </w:r>
          </w:p>
        </w:tc>
        <w:tc>
          <w:tcPr>
            <w:tcW w:w="2533" w:type="dxa"/>
            <w:tcBorders>
              <w:top w:val="single" w:sz="12" w:space="0" w:color="auto"/>
              <w:bottom w:val="single" w:sz="12" w:space="0" w:color="auto"/>
            </w:tcBorders>
            <w:shd w:val="clear" w:color="auto" w:fill="D9D9D9"/>
          </w:tcPr>
          <w:p w14:paraId="1BCC3F62" w14:textId="1E0219EE" w:rsidR="008A0933" w:rsidRPr="005C5665" w:rsidRDefault="008A0933" w:rsidP="00C56371">
            <w:pPr>
              <w:keepNext/>
              <w:spacing w:before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>(Deel)activiteit</w:t>
            </w:r>
          </w:p>
        </w:tc>
        <w:tc>
          <w:tcPr>
            <w:tcW w:w="1134" w:type="dxa"/>
            <w:tcBorders>
              <w:top w:val="single" w:sz="12" w:space="0" w:color="auto"/>
              <w:bottom w:val="single" w:sz="12" w:space="0" w:color="auto"/>
            </w:tcBorders>
            <w:shd w:val="clear" w:color="auto" w:fill="D9D9D9"/>
          </w:tcPr>
          <w:p w14:paraId="05A85D29" w14:textId="77777777" w:rsidR="008A0933" w:rsidRPr="00506D2F" w:rsidRDefault="008A0933" w:rsidP="00C56371">
            <w:pPr>
              <w:keepNext/>
              <w:spacing w:before="40"/>
              <w:ind w:left="-57" w:right="-57"/>
              <w:jc w:val="center"/>
              <w:rPr>
                <w:b/>
                <w:sz w:val="18"/>
                <w:szCs w:val="18"/>
              </w:rPr>
            </w:pPr>
            <w:r w:rsidRPr="00506D2F">
              <w:rPr>
                <w:b/>
                <w:sz w:val="18"/>
                <w:szCs w:val="18"/>
              </w:rPr>
              <w:t>Verwachte uitgaven (€)</w:t>
            </w:r>
          </w:p>
        </w:tc>
        <w:tc>
          <w:tcPr>
            <w:tcW w:w="1134" w:type="dxa"/>
            <w:tcBorders>
              <w:top w:val="single" w:sz="12" w:space="0" w:color="auto"/>
              <w:bottom w:val="single" w:sz="12" w:space="0" w:color="auto"/>
            </w:tcBorders>
            <w:shd w:val="clear" w:color="auto" w:fill="D9D9D9"/>
          </w:tcPr>
          <w:p w14:paraId="270A971B" w14:textId="6176786F" w:rsidR="008A0933" w:rsidRPr="00506D2F" w:rsidRDefault="008A0933" w:rsidP="00C56371">
            <w:pPr>
              <w:keepNext/>
              <w:spacing w:before="40"/>
              <w:ind w:left="-57" w:right="-57"/>
              <w:jc w:val="center"/>
              <w:rPr>
                <w:b/>
                <w:sz w:val="18"/>
                <w:szCs w:val="18"/>
              </w:rPr>
            </w:pPr>
            <w:r w:rsidRPr="00506D2F">
              <w:rPr>
                <w:b/>
                <w:sz w:val="18"/>
                <w:szCs w:val="18"/>
              </w:rPr>
              <w:t>Ge</w:t>
            </w:r>
            <w:r>
              <w:rPr>
                <w:b/>
                <w:sz w:val="18"/>
                <w:szCs w:val="18"/>
              </w:rPr>
              <w:t>vraagd</w:t>
            </w:r>
            <w:r w:rsidRPr="00506D2F">
              <w:rPr>
                <w:b/>
                <w:sz w:val="18"/>
                <w:szCs w:val="18"/>
              </w:rPr>
              <w:t xml:space="preserve"> voorschot</w:t>
            </w:r>
            <w:r w:rsidR="008C0BBC">
              <w:rPr>
                <w:b/>
                <w:sz w:val="18"/>
                <w:szCs w:val="18"/>
              </w:rPr>
              <w:t xml:space="preserve"> tot 80%</w:t>
            </w:r>
            <w:r w:rsidRPr="00506D2F">
              <w:rPr>
                <w:b/>
                <w:sz w:val="18"/>
                <w:szCs w:val="18"/>
              </w:rPr>
              <w:t xml:space="preserve"> (€)</w:t>
            </w:r>
          </w:p>
        </w:tc>
        <w:tc>
          <w:tcPr>
            <w:tcW w:w="3402" w:type="dxa"/>
            <w:tcBorders>
              <w:top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D9D9D9"/>
          </w:tcPr>
          <w:p w14:paraId="5C53BCE6" w14:textId="77777777" w:rsidR="008A0933" w:rsidRPr="005C5665" w:rsidRDefault="008A0933" w:rsidP="00C56371">
            <w:pPr>
              <w:keepNext/>
              <w:spacing w:before="40"/>
              <w:rPr>
                <w:b/>
                <w:sz w:val="20"/>
                <w:szCs w:val="24"/>
              </w:rPr>
            </w:pPr>
            <w:r w:rsidRPr="005C5665">
              <w:rPr>
                <w:b/>
                <w:sz w:val="20"/>
                <w:szCs w:val="24"/>
              </w:rPr>
              <w:t xml:space="preserve">Toelichting </w:t>
            </w:r>
          </w:p>
        </w:tc>
      </w:tr>
      <w:tr w:rsidR="008A0933" w:rsidRPr="005C5665" w14:paraId="1EA1AF4A" w14:textId="77777777" w:rsidTr="00500143">
        <w:tc>
          <w:tcPr>
            <w:tcW w:w="1403" w:type="dxa"/>
            <w:tcBorders>
              <w:top w:val="single" w:sz="12" w:space="0" w:color="auto"/>
              <w:left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-654145556"/>
              <w:placeholder>
                <w:docPart w:val="AAF29F69977F49C6AF71DD73E5070F7F"/>
              </w:placeholder>
            </w:sdtPr>
            <w:sdtContent>
              <w:p w14:paraId="18EAAEAE" w14:textId="77777777" w:rsidR="008A0933" w:rsidRPr="00E52508" w:rsidRDefault="008A0933" w:rsidP="00C56371">
                <w:pPr>
                  <w:spacing w:before="120"/>
                  <w:ind w:right="-108"/>
                  <w:rPr>
                    <w:rFonts w:ascii="Arial" w:hAnsi="Arial" w:cs="Arial"/>
                    <w:color w:val="0000FF"/>
                    <w:sz w:val="20"/>
                  </w:rPr>
                </w:pPr>
                <w:r w:rsidRPr="00E52508">
                  <w:rPr>
                    <w:rFonts w:ascii="Arial" w:hAnsi="Arial" w:cs="Arial"/>
                    <w:color w:val="0000FF"/>
                    <w:sz w:val="20"/>
                  </w:rPr>
                  <w:t>… - … - …</w:t>
                </w:r>
              </w:p>
            </w:sdtContent>
          </w:sdt>
          <w:p w14:paraId="7E3C04B3" w14:textId="77777777" w:rsidR="008A0933" w:rsidRPr="005C5665" w:rsidRDefault="008A0933" w:rsidP="00C56371">
            <w:pPr>
              <w:ind w:right="-108"/>
              <w:rPr>
                <w:i/>
                <w:sz w:val="18"/>
                <w:szCs w:val="18"/>
              </w:rPr>
            </w:pPr>
            <w:r w:rsidRPr="005C5665">
              <w:rPr>
                <w:i/>
                <w:sz w:val="18"/>
                <w:szCs w:val="18"/>
              </w:rPr>
              <w:t>Startdatum 1</w:t>
            </w:r>
            <w:r w:rsidRPr="005C5665">
              <w:rPr>
                <w:i/>
                <w:sz w:val="18"/>
                <w:szCs w:val="18"/>
                <w:vertAlign w:val="superscript"/>
              </w:rPr>
              <w:t>e</w:t>
            </w:r>
            <w:r w:rsidRPr="005C5665">
              <w:rPr>
                <w:i/>
                <w:sz w:val="18"/>
                <w:szCs w:val="18"/>
              </w:rPr>
              <w:t xml:space="preserve"> periode van drie maanden</w:t>
            </w:r>
          </w:p>
        </w:tc>
        <w:tc>
          <w:tcPr>
            <w:tcW w:w="2533" w:type="dxa"/>
            <w:tcBorders>
              <w:top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64238961"/>
              <w:placeholder>
                <w:docPart w:val="AAF29F69977F49C6AF71DD73E5070F7F"/>
              </w:placeholder>
            </w:sdtPr>
            <w:sdtContent>
              <w:p w14:paraId="5F8D4FC5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886297841"/>
              <w:placeholder>
                <w:docPart w:val="AAF29F69977F49C6AF71DD73E5070F7F"/>
              </w:placeholder>
            </w:sdtPr>
            <w:sdtContent>
              <w:p w14:paraId="4B3A2570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70491403"/>
              <w:placeholder>
                <w:docPart w:val="9522E0E4F3874045903F1AB82DEAC591"/>
              </w:placeholder>
            </w:sdtPr>
            <w:sdtContent>
              <w:p w14:paraId="10BB109C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p w14:paraId="7378D8C1" w14:textId="77777777" w:rsidR="008A0933" w:rsidRPr="00506D2F" w:rsidRDefault="008A0933" w:rsidP="00C56371">
            <w:pPr>
              <w:tabs>
                <w:tab w:val="left" w:pos="176"/>
              </w:tabs>
              <w:rPr>
                <w:rFonts w:ascii="Arial" w:hAnsi="Arial" w:cs="Arial"/>
                <w:color w:val="0000FF"/>
                <w:sz w:val="18"/>
                <w:szCs w:val="18"/>
              </w:rPr>
            </w:pPr>
          </w:p>
        </w:tc>
        <w:tc>
          <w:tcPr>
            <w:tcW w:w="1134" w:type="dxa"/>
            <w:tcBorders>
              <w:top w:val="single" w:sz="12" w:space="0" w:color="auto"/>
            </w:tcBorders>
            <w:shd w:val="clear" w:color="auto" w:fill="auto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809078441"/>
              <w:placeholder>
                <w:docPart w:val="AAF29F69977F49C6AF71DD73E5070F7F"/>
              </w:placeholder>
            </w:sdtPr>
            <w:sdtContent>
              <w:p w14:paraId="7E206B21" w14:textId="77777777" w:rsidR="008A0933" w:rsidRPr="00506D2F" w:rsidRDefault="008A0933" w:rsidP="00C56371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134" w:type="dxa"/>
            <w:tcBorders>
              <w:top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633754595"/>
              <w:placeholder>
                <w:docPart w:val="B71BC7DBEDED43BC9CEE87E65F081404"/>
              </w:placeholder>
            </w:sdtPr>
            <w:sdtContent>
              <w:p w14:paraId="3CBADD7B" w14:textId="77777777" w:rsidR="008A0933" w:rsidRPr="00506D2F" w:rsidRDefault="008A0933" w:rsidP="00C56371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3402" w:type="dxa"/>
            <w:tcBorders>
              <w:top w:val="single" w:sz="12" w:space="0" w:color="auto"/>
              <w:right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335950962"/>
              <w:placeholder>
                <w:docPart w:val="AAF29F69977F49C6AF71DD73E5070F7F"/>
              </w:placeholder>
            </w:sdtPr>
            <w:sdtContent>
              <w:p w14:paraId="67CF8156" w14:textId="77777777" w:rsidR="008A0933" w:rsidRPr="00506D2F" w:rsidRDefault="008A0933" w:rsidP="00C56371">
                <w:pPr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25C9E18C" w14:textId="77777777" w:rsidTr="00500143">
        <w:tc>
          <w:tcPr>
            <w:tcW w:w="1403" w:type="dxa"/>
            <w:tcBorders>
              <w:left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-951385927"/>
              <w:placeholder>
                <w:docPart w:val="AD6F603E56904FFBAAFBDE9FE2B3C526"/>
              </w:placeholder>
            </w:sdtPr>
            <w:sdtContent>
              <w:p w14:paraId="3BCE64B4" w14:textId="77777777" w:rsidR="008A0933" w:rsidRDefault="008A0933" w:rsidP="00C56371">
                <w:pPr>
                  <w:spacing w:before="120"/>
                  <w:ind w:right="-108"/>
                  <w:rPr>
                    <w:rFonts w:ascii="Arial" w:hAnsi="Arial" w:cs="Arial"/>
                    <w:color w:val="0000FF"/>
                    <w:sz w:val="20"/>
                  </w:rPr>
                </w:pPr>
                <w:r w:rsidRPr="00E52508">
                  <w:rPr>
                    <w:rFonts w:ascii="Arial" w:hAnsi="Arial" w:cs="Arial"/>
                    <w:color w:val="0000FF"/>
                    <w:sz w:val="20"/>
                  </w:rPr>
                  <w:t>… - … - …</w:t>
                </w:r>
              </w:p>
            </w:sdtContent>
          </w:sdt>
          <w:p w14:paraId="77FA176B" w14:textId="77777777" w:rsidR="008A0933" w:rsidRPr="005C5665" w:rsidRDefault="008A0933" w:rsidP="00C56371">
            <w:pPr>
              <w:ind w:right="-108"/>
              <w:rPr>
                <w:sz w:val="20"/>
              </w:rPr>
            </w:pPr>
            <w:r w:rsidRPr="005C5665">
              <w:rPr>
                <w:i/>
                <w:sz w:val="18"/>
                <w:szCs w:val="18"/>
              </w:rPr>
              <w:t>Startdatum 2</w:t>
            </w:r>
            <w:r w:rsidRPr="005C5665">
              <w:rPr>
                <w:i/>
                <w:sz w:val="18"/>
                <w:szCs w:val="18"/>
                <w:vertAlign w:val="superscript"/>
              </w:rPr>
              <w:t>e</w:t>
            </w:r>
            <w:r w:rsidRPr="005C5665">
              <w:rPr>
                <w:i/>
                <w:sz w:val="18"/>
                <w:szCs w:val="18"/>
              </w:rPr>
              <w:t xml:space="preserve"> periode van drie maanden</w:t>
            </w:r>
          </w:p>
        </w:tc>
        <w:tc>
          <w:tcPr>
            <w:tcW w:w="2533" w:type="dxa"/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494014213"/>
              <w:placeholder>
                <w:docPart w:val="46EEA70F518E44DA8C3BA48CCB1EFEB9"/>
              </w:placeholder>
            </w:sdtPr>
            <w:sdtContent>
              <w:p w14:paraId="50614F64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281572012"/>
              <w:placeholder>
                <w:docPart w:val="46EEA70F518E44DA8C3BA48CCB1EFEB9"/>
              </w:placeholder>
            </w:sdtPr>
            <w:sdtContent>
              <w:p w14:paraId="402FA258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654074121"/>
              <w:placeholder>
                <w:docPart w:val="9B3ADAAE7B414B5D97BA039D57556239"/>
              </w:placeholder>
            </w:sdtPr>
            <w:sdtContent>
              <w:p w14:paraId="7E73DCD6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p w14:paraId="3DEBF9E6" w14:textId="77777777" w:rsidR="008A0933" w:rsidRPr="00506D2F" w:rsidRDefault="008A0933" w:rsidP="00C56371">
            <w:pPr>
              <w:tabs>
                <w:tab w:val="left" w:pos="176"/>
              </w:tabs>
              <w:rPr>
                <w:rFonts w:ascii="Arial" w:hAnsi="Arial" w:cs="Arial"/>
                <w:color w:val="0000FF"/>
                <w:sz w:val="18"/>
                <w:szCs w:val="18"/>
              </w:rPr>
            </w:pPr>
          </w:p>
        </w:tc>
        <w:tc>
          <w:tcPr>
            <w:tcW w:w="1134" w:type="dxa"/>
            <w:shd w:val="clear" w:color="auto" w:fill="auto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214229088"/>
              <w:placeholder>
                <w:docPart w:val="B68605260C9D4DEDB512906A9234694A"/>
              </w:placeholder>
            </w:sdtPr>
            <w:sdtContent>
              <w:p w14:paraId="20DEC5A6" w14:textId="77777777" w:rsidR="008A0933" w:rsidRPr="00506D2F" w:rsidRDefault="008A0933" w:rsidP="00C56371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134" w:type="dxa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721745839"/>
              <w:placeholder>
                <w:docPart w:val="F4A54393078E494E80604CAAC0236E98"/>
              </w:placeholder>
            </w:sdtPr>
            <w:sdtContent>
              <w:p w14:paraId="1D5123A9" w14:textId="77777777" w:rsidR="008A0933" w:rsidRPr="00506D2F" w:rsidRDefault="008A0933" w:rsidP="00C56371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3402" w:type="dxa"/>
            <w:tcBorders>
              <w:right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486468179"/>
              <w:placeholder>
                <w:docPart w:val="EF4A7E94CD11456895588A5BBFA961CE"/>
              </w:placeholder>
            </w:sdtPr>
            <w:sdtContent>
              <w:p w14:paraId="4CD1C044" w14:textId="77777777" w:rsidR="008A0933" w:rsidRPr="00506D2F" w:rsidRDefault="008A0933" w:rsidP="00C56371">
                <w:pPr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09C50BD0" w14:textId="77777777" w:rsidTr="00500143">
        <w:tc>
          <w:tcPr>
            <w:tcW w:w="1403" w:type="dxa"/>
            <w:tcBorders>
              <w:left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1063914078"/>
              <w:placeholder>
                <w:docPart w:val="FBE5725613D641C58DFE5DB5B021D0B5"/>
              </w:placeholder>
            </w:sdtPr>
            <w:sdtContent>
              <w:p w14:paraId="4CDE8077" w14:textId="77777777" w:rsidR="008A0933" w:rsidRDefault="008A0933" w:rsidP="00C56371">
                <w:pPr>
                  <w:spacing w:before="120"/>
                  <w:ind w:right="-108"/>
                  <w:rPr>
                    <w:rFonts w:ascii="Arial" w:hAnsi="Arial" w:cs="Arial"/>
                    <w:color w:val="0000FF"/>
                    <w:sz w:val="20"/>
                  </w:rPr>
                </w:pPr>
                <w:r w:rsidRPr="00E52508">
                  <w:rPr>
                    <w:rFonts w:ascii="Arial" w:hAnsi="Arial" w:cs="Arial"/>
                    <w:color w:val="0000FF"/>
                    <w:sz w:val="20"/>
                  </w:rPr>
                  <w:t>… - … - …</w:t>
                </w:r>
              </w:p>
            </w:sdtContent>
          </w:sdt>
          <w:p w14:paraId="0EF32F73" w14:textId="77777777" w:rsidR="008A0933" w:rsidRPr="005C5665" w:rsidRDefault="008A0933" w:rsidP="00C56371">
            <w:pPr>
              <w:ind w:right="-108"/>
              <w:rPr>
                <w:i/>
                <w:sz w:val="18"/>
                <w:szCs w:val="18"/>
              </w:rPr>
            </w:pPr>
            <w:r w:rsidRPr="005C5665">
              <w:rPr>
                <w:i/>
                <w:sz w:val="18"/>
                <w:szCs w:val="18"/>
              </w:rPr>
              <w:lastRenderedPageBreak/>
              <w:t>Startdatum 3</w:t>
            </w:r>
            <w:r w:rsidRPr="005C5665">
              <w:rPr>
                <w:i/>
                <w:sz w:val="18"/>
                <w:szCs w:val="18"/>
                <w:vertAlign w:val="superscript"/>
              </w:rPr>
              <w:t>e</w:t>
            </w:r>
            <w:r w:rsidRPr="005C5665">
              <w:rPr>
                <w:i/>
                <w:sz w:val="18"/>
                <w:szCs w:val="18"/>
              </w:rPr>
              <w:t xml:space="preserve"> periode van drie maanden</w:t>
            </w:r>
          </w:p>
        </w:tc>
        <w:tc>
          <w:tcPr>
            <w:tcW w:w="2533" w:type="dxa"/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39061540"/>
              <w:placeholder>
                <w:docPart w:val="884ACDE1BBA941E99F3675040DB29900"/>
              </w:placeholder>
            </w:sdtPr>
            <w:sdtContent>
              <w:p w14:paraId="226FF691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65400854"/>
              <w:placeholder>
                <w:docPart w:val="884ACDE1BBA941E99F3675040DB29900"/>
              </w:placeholder>
            </w:sdtPr>
            <w:sdtContent>
              <w:p w14:paraId="3C52DD76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636566980"/>
              <w:placeholder>
                <w:docPart w:val="07BA516F5F8F471F8D671E62B8A1857C"/>
              </w:placeholder>
            </w:sdtPr>
            <w:sdtContent>
              <w:p w14:paraId="5206C7F7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p w14:paraId="69322F3C" w14:textId="77777777" w:rsidR="008A0933" w:rsidRPr="00506D2F" w:rsidRDefault="008A0933" w:rsidP="00C56371">
            <w:pPr>
              <w:tabs>
                <w:tab w:val="left" w:pos="176"/>
              </w:tabs>
              <w:rPr>
                <w:rFonts w:ascii="Arial" w:hAnsi="Arial" w:cs="Arial"/>
                <w:color w:val="0000FF"/>
                <w:sz w:val="18"/>
                <w:szCs w:val="18"/>
              </w:rPr>
            </w:pPr>
          </w:p>
        </w:tc>
        <w:tc>
          <w:tcPr>
            <w:tcW w:w="1134" w:type="dxa"/>
            <w:shd w:val="clear" w:color="auto" w:fill="auto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828525324"/>
              <w:placeholder>
                <w:docPart w:val="4A21567FF35244A9834EE7B42CEC4828"/>
              </w:placeholder>
            </w:sdtPr>
            <w:sdtContent>
              <w:p w14:paraId="454B0F33" w14:textId="77777777" w:rsidR="008A0933" w:rsidRPr="00506D2F" w:rsidRDefault="008A0933" w:rsidP="00C56371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134" w:type="dxa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295576327"/>
              <w:placeholder>
                <w:docPart w:val="273F77380F724C189DCFC594C36130F4"/>
              </w:placeholder>
            </w:sdtPr>
            <w:sdtContent>
              <w:p w14:paraId="6B9301C6" w14:textId="77777777" w:rsidR="008A0933" w:rsidRPr="00506D2F" w:rsidRDefault="008A0933" w:rsidP="00C56371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3402" w:type="dxa"/>
            <w:tcBorders>
              <w:right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823645788"/>
              <w:placeholder>
                <w:docPart w:val="C576AD8F18C2404DA59A0FEFEDDC696A"/>
              </w:placeholder>
            </w:sdtPr>
            <w:sdtContent>
              <w:p w14:paraId="01B7F881" w14:textId="77777777" w:rsidR="008A0933" w:rsidRPr="00506D2F" w:rsidRDefault="008A0933" w:rsidP="00C56371">
                <w:pPr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1418F634" w14:textId="77777777" w:rsidTr="00500143">
        <w:tc>
          <w:tcPr>
            <w:tcW w:w="1403" w:type="dxa"/>
            <w:tcBorders>
              <w:left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-1470829014"/>
              <w:placeholder>
                <w:docPart w:val="D3F6CEF0F1A74BB5BAF7350191413CBA"/>
              </w:placeholder>
            </w:sdtPr>
            <w:sdtContent>
              <w:p w14:paraId="6762DEB6" w14:textId="77777777" w:rsidR="008A0933" w:rsidRDefault="008A0933" w:rsidP="00C56371">
                <w:pPr>
                  <w:spacing w:before="120"/>
                  <w:ind w:right="-108"/>
                  <w:rPr>
                    <w:rFonts w:ascii="Arial" w:hAnsi="Arial" w:cs="Arial"/>
                    <w:color w:val="0000FF"/>
                    <w:sz w:val="20"/>
                  </w:rPr>
                </w:pPr>
                <w:r w:rsidRPr="00E52508">
                  <w:rPr>
                    <w:rFonts w:ascii="Arial" w:hAnsi="Arial" w:cs="Arial"/>
                    <w:color w:val="0000FF"/>
                    <w:sz w:val="20"/>
                  </w:rPr>
                  <w:t>… - … - …</w:t>
                </w:r>
              </w:p>
            </w:sdtContent>
          </w:sdt>
          <w:p w14:paraId="5706ED22" w14:textId="77777777" w:rsidR="008A0933" w:rsidRPr="005C5665" w:rsidRDefault="008A0933" w:rsidP="00C56371">
            <w:pPr>
              <w:ind w:right="-108"/>
              <w:rPr>
                <w:i/>
                <w:sz w:val="18"/>
                <w:szCs w:val="18"/>
              </w:rPr>
            </w:pPr>
            <w:r w:rsidRPr="005C5665">
              <w:rPr>
                <w:i/>
                <w:sz w:val="18"/>
                <w:szCs w:val="18"/>
              </w:rPr>
              <w:t>Startdatum 4</w:t>
            </w:r>
            <w:r w:rsidRPr="005C5665">
              <w:rPr>
                <w:i/>
                <w:sz w:val="18"/>
                <w:szCs w:val="18"/>
                <w:vertAlign w:val="superscript"/>
              </w:rPr>
              <w:t>e</w:t>
            </w:r>
            <w:r w:rsidRPr="005C5665">
              <w:rPr>
                <w:i/>
                <w:sz w:val="18"/>
                <w:szCs w:val="18"/>
              </w:rPr>
              <w:t xml:space="preserve"> periode van drie maanden</w:t>
            </w:r>
          </w:p>
        </w:tc>
        <w:tc>
          <w:tcPr>
            <w:tcW w:w="2533" w:type="dxa"/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041962417"/>
              <w:placeholder>
                <w:docPart w:val="9FE5E7D4C2864D60B9FDE7E4C7782017"/>
              </w:placeholder>
            </w:sdtPr>
            <w:sdtContent>
              <w:p w14:paraId="3FC41A07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977526235"/>
              <w:placeholder>
                <w:docPart w:val="9FE5E7D4C2864D60B9FDE7E4C7782017"/>
              </w:placeholder>
            </w:sdtPr>
            <w:sdtContent>
              <w:p w14:paraId="61274EDD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683791909"/>
              <w:placeholder>
                <w:docPart w:val="02FA1DC0929545DA82B9C1F2B6083763"/>
              </w:placeholder>
            </w:sdtPr>
            <w:sdtContent>
              <w:p w14:paraId="3C0969B3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p w14:paraId="5028C3B4" w14:textId="77777777" w:rsidR="008A0933" w:rsidRPr="00506D2F" w:rsidRDefault="008A0933" w:rsidP="00C56371">
            <w:pPr>
              <w:tabs>
                <w:tab w:val="left" w:pos="176"/>
              </w:tabs>
              <w:rPr>
                <w:rFonts w:ascii="Arial" w:hAnsi="Arial" w:cs="Arial"/>
                <w:color w:val="0000FF"/>
                <w:sz w:val="18"/>
                <w:szCs w:val="18"/>
              </w:rPr>
            </w:pPr>
          </w:p>
        </w:tc>
        <w:tc>
          <w:tcPr>
            <w:tcW w:w="1134" w:type="dxa"/>
            <w:shd w:val="clear" w:color="auto" w:fill="auto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248547145"/>
              <w:placeholder>
                <w:docPart w:val="582C7B0E13F94FB4B64B33AAF22EB0F9"/>
              </w:placeholder>
            </w:sdtPr>
            <w:sdtContent>
              <w:p w14:paraId="46E8BBC3" w14:textId="77777777" w:rsidR="008A0933" w:rsidRPr="00506D2F" w:rsidRDefault="008A0933" w:rsidP="00C56371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134" w:type="dxa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747712899"/>
              <w:placeholder>
                <w:docPart w:val="9566CC5CB3554440B608D96393449B03"/>
              </w:placeholder>
            </w:sdtPr>
            <w:sdtContent>
              <w:p w14:paraId="69780CD7" w14:textId="77777777" w:rsidR="008A0933" w:rsidRPr="00506D2F" w:rsidRDefault="008A0933" w:rsidP="00C56371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3402" w:type="dxa"/>
            <w:tcBorders>
              <w:right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84344669"/>
            </w:sdtPr>
            <w:sdtContent>
              <w:p w14:paraId="3D918E9D" w14:textId="77777777" w:rsidR="008A0933" w:rsidRPr="00506D2F" w:rsidRDefault="008A0933" w:rsidP="00C56371">
                <w:pPr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8A0933" w:rsidRPr="005C5665" w14:paraId="21690BA9" w14:textId="77777777" w:rsidTr="00500143">
        <w:tc>
          <w:tcPr>
            <w:tcW w:w="1403" w:type="dxa"/>
            <w:tcBorders>
              <w:left w:val="single" w:sz="12" w:space="0" w:color="auto"/>
              <w:bottom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20"/>
              </w:rPr>
              <w:id w:val="744222308"/>
            </w:sdtPr>
            <w:sdtContent>
              <w:p w14:paraId="1CA9E237" w14:textId="77777777" w:rsidR="008A0933" w:rsidRDefault="008A0933" w:rsidP="00C56371">
                <w:pPr>
                  <w:spacing w:before="120"/>
                  <w:ind w:right="-108"/>
                  <w:rPr>
                    <w:rFonts w:ascii="Arial" w:hAnsi="Arial" w:cs="Arial"/>
                    <w:color w:val="0000FF"/>
                    <w:sz w:val="20"/>
                  </w:rPr>
                </w:pPr>
                <w:r w:rsidRPr="00E52508">
                  <w:rPr>
                    <w:rFonts w:ascii="Arial" w:hAnsi="Arial" w:cs="Arial"/>
                    <w:color w:val="0000FF"/>
                    <w:sz w:val="20"/>
                  </w:rPr>
                  <w:t>… - … - …</w:t>
                </w:r>
              </w:p>
            </w:sdtContent>
          </w:sdt>
          <w:p w14:paraId="3C5809BC" w14:textId="77777777" w:rsidR="008A0933" w:rsidRPr="005C5665" w:rsidRDefault="008A0933" w:rsidP="00C56371">
            <w:pPr>
              <w:ind w:right="-108"/>
              <w:rPr>
                <w:i/>
                <w:sz w:val="18"/>
                <w:szCs w:val="18"/>
              </w:rPr>
            </w:pPr>
            <w:r w:rsidRPr="005C5665">
              <w:rPr>
                <w:i/>
                <w:sz w:val="18"/>
                <w:szCs w:val="18"/>
              </w:rPr>
              <w:t xml:space="preserve">Etc. (voor meerjarige projecten) </w:t>
            </w:r>
          </w:p>
        </w:tc>
        <w:tc>
          <w:tcPr>
            <w:tcW w:w="2533" w:type="dxa"/>
            <w:tcBorders>
              <w:bottom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557541630"/>
            </w:sdtPr>
            <w:sdtContent>
              <w:p w14:paraId="187A3C27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646944302"/>
            </w:sdtPr>
            <w:sdtContent>
              <w:p w14:paraId="24626941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76109196"/>
            </w:sdtPr>
            <w:sdtContent>
              <w:p w14:paraId="6E6CA838" w14:textId="77777777" w:rsidR="008A0933" w:rsidRPr="00506D2F" w:rsidRDefault="008A0933" w:rsidP="00C56371">
                <w:pPr>
                  <w:numPr>
                    <w:ilvl w:val="0"/>
                    <w:numId w:val="6"/>
                  </w:numPr>
                  <w:tabs>
                    <w:tab w:val="left" w:pos="176"/>
                  </w:tabs>
                  <w:spacing w:line="240" w:lineRule="auto"/>
                  <w:ind w:left="176" w:hanging="233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  <w:p w14:paraId="597E62BB" w14:textId="77777777" w:rsidR="008A0933" w:rsidRPr="00506D2F" w:rsidRDefault="008A0933" w:rsidP="00C56371">
            <w:pPr>
              <w:tabs>
                <w:tab w:val="left" w:pos="176"/>
              </w:tabs>
              <w:rPr>
                <w:rFonts w:ascii="Arial" w:hAnsi="Arial" w:cs="Arial"/>
                <w:color w:val="0000FF"/>
                <w:sz w:val="18"/>
                <w:szCs w:val="18"/>
              </w:rPr>
            </w:pPr>
          </w:p>
        </w:tc>
        <w:tc>
          <w:tcPr>
            <w:tcW w:w="1134" w:type="dxa"/>
            <w:tcBorders>
              <w:bottom w:val="single" w:sz="12" w:space="0" w:color="auto"/>
            </w:tcBorders>
            <w:shd w:val="clear" w:color="auto" w:fill="auto"/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029369658"/>
            </w:sdtPr>
            <w:sdtContent>
              <w:p w14:paraId="609E7979" w14:textId="77777777" w:rsidR="008A0933" w:rsidRPr="00506D2F" w:rsidRDefault="008A0933" w:rsidP="00C56371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1134" w:type="dxa"/>
            <w:tcBorders>
              <w:bottom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03191220"/>
            </w:sdtPr>
            <w:sdtContent>
              <w:p w14:paraId="3AA6F31F" w14:textId="77777777" w:rsidR="008A0933" w:rsidRPr="00506D2F" w:rsidRDefault="008A0933" w:rsidP="00C56371">
                <w:pPr>
                  <w:spacing w:before="120"/>
                  <w:jc w:val="right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3402" w:type="dxa"/>
            <w:tcBorders>
              <w:bottom w:val="single" w:sz="12" w:space="0" w:color="auto"/>
              <w:right w:val="single" w:sz="12" w:space="0" w:color="auto"/>
            </w:tcBorders>
            <w:shd w:val="clear" w:color="auto" w:fill="auto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404960553"/>
            </w:sdtPr>
            <w:sdtContent>
              <w:p w14:paraId="31C9AFC6" w14:textId="77777777" w:rsidR="008A0933" w:rsidRPr="00506D2F" w:rsidRDefault="008A0933" w:rsidP="00C56371">
                <w:pPr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06D2F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</w:tbl>
    <w:p w14:paraId="54D3E1D5" w14:textId="6A0CD153" w:rsidR="007E1429" w:rsidRDefault="007E1429" w:rsidP="00C56371"/>
    <w:p w14:paraId="08C74AED" w14:textId="77777777" w:rsidR="007E1429" w:rsidRDefault="007E1429" w:rsidP="00C56371"/>
    <w:p w14:paraId="443FCAC4" w14:textId="77777777" w:rsidR="00EE3E09" w:rsidRDefault="00EE3E09" w:rsidP="003B2FE6">
      <w:pPr>
        <w:keepNext/>
        <w:keepLines/>
      </w:pPr>
      <w:r>
        <w:t xml:space="preserve">Ruimte voor opmerkingen: </w:t>
      </w:r>
    </w:p>
    <w:p w14:paraId="58DA5727" w14:textId="10E0F509" w:rsidR="00EE3E09" w:rsidRDefault="00000000" w:rsidP="003B2FE6">
      <w:pPr>
        <w:keepNext/>
        <w:keepLines/>
        <w:rPr>
          <w:rFonts w:ascii="Arial" w:hAnsi="Arial" w:cs="Arial"/>
          <w:color w:val="0000FF"/>
          <w:sz w:val="20"/>
        </w:rPr>
      </w:pPr>
      <w:sdt>
        <w:sdtPr>
          <w:rPr>
            <w:rFonts w:ascii="Arial" w:hAnsi="Arial" w:cs="Arial"/>
            <w:color w:val="0000FF"/>
            <w:sz w:val="20"/>
          </w:rPr>
          <w:id w:val="1062451366"/>
        </w:sdtPr>
        <w:sdtContent>
          <w:r w:rsidR="009E7E28"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271F97F4" w14:textId="77777777" w:rsidR="009E7E28" w:rsidRDefault="009E7E28" w:rsidP="009E7E28">
      <w:pPr>
        <w:keepNext/>
        <w:keepLines/>
        <w:widowControl w:val="0"/>
      </w:pPr>
    </w:p>
    <w:p w14:paraId="02CA90D6" w14:textId="7B2CA4B5" w:rsidR="00EE3E09" w:rsidRDefault="00EE3E09" w:rsidP="00C56371"/>
    <w:tbl>
      <w:tblPr>
        <w:tblStyle w:val="Tabelraster"/>
        <w:tblW w:w="0" w:type="auto"/>
        <w:shd w:val="clear" w:color="auto" w:fill="F2F2F2" w:themeFill="background1" w:themeFillShade="F2"/>
        <w:tblLook w:val="04A0" w:firstRow="1" w:lastRow="0" w:firstColumn="1" w:lastColumn="0" w:noHBand="0" w:noVBand="1"/>
      </w:tblPr>
      <w:tblGrid>
        <w:gridCol w:w="10195"/>
      </w:tblGrid>
      <w:tr w:rsidR="00807303" w:rsidRPr="00807303" w14:paraId="729A2AD6" w14:textId="77777777" w:rsidTr="00807303">
        <w:tc>
          <w:tcPr>
            <w:tcW w:w="10196" w:type="dxa"/>
            <w:shd w:val="clear" w:color="auto" w:fill="F2F2F2" w:themeFill="background1" w:themeFillShade="F2"/>
          </w:tcPr>
          <w:p w14:paraId="0E266916" w14:textId="77777777" w:rsidR="00807303" w:rsidRPr="00807303" w:rsidRDefault="00807303" w:rsidP="00726011">
            <w:pPr>
              <w:pStyle w:val="Lijstalinea"/>
              <w:keepNext/>
              <w:keepLines/>
              <w:widowControl w:val="0"/>
              <w:ind w:left="0"/>
              <w:rPr>
                <w:b/>
              </w:rPr>
            </w:pPr>
            <w:r w:rsidRPr="00807303">
              <w:rPr>
                <w:b/>
              </w:rPr>
              <w:t>De aanvrager verklaart hierbij:</w:t>
            </w:r>
          </w:p>
        </w:tc>
      </w:tr>
    </w:tbl>
    <w:p w14:paraId="012C2F6C" w14:textId="77777777" w:rsidR="00EE3E09" w:rsidRDefault="00EE3E09" w:rsidP="00726011">
      <w:pPr>
        <w:pStyle w:val="Lijstalinea"/>
        <w:keepNext/>
        <w:keepLines/>
        <w:widowControl w:val="0"/>
        <w:ind w:left="0"/>
      </w:pPr>
    </w:p>
    <w:p w14:paraId="17240599" w14:textId="61B52C97" w:rsidR="00EE3E09" w:rsidRDefault="00000000" w:rsidP="00726011">
      <w:pPr>
        <w:pStyle w:val="Lijstalinea"/>
        <w:keepNext/>
        <w:keepLines/>
        <w:widowControl w:val="0"/>
        <w:ind w:left="0"/>
      </w:pPr>
      <w:sdt>
        <w:sdtPr>
          <w:id w:val="-1865827172"/>
          <w14:checkbox>
            <w14:checked w14:val="0"/>
            <w14:checkedState w14:val="2612" w14:font="MS Gothic"/>
            <w14:uncheckedState w14:val="2610" w14:font="MS Gothic"/>
          </w14:checkbox>
        </w:sdtPr>
        <w:sdtContent>
          <w:r w:rsidR="00EE3E09">
            <w:rPr>
              <w:rFonts w:ascii="MS Gothic" w:eastAsia="MS Gothic" w:hAnsi="MS Gothic" w:hint="eastAsia"/>
            </w:rPr>
            <w:t>☐</w:t>
          </w:r>
        </w:sdtContent>
      </w:sdt>
      <w:r w:rsidR="00EE3E09">
        <w:t xml:space="preserve"> bekend te zijn met en zich te houden aan de voorwaarden en verplichtingen zoals genoemd in de uitvoeringsregeling en andere geldende wetgeving</w:t>
      </w:r>
      <w:r w:rsidR="00195F8E">
        <w:t>;</w:t>
      </w:r>
    </w:p>
    <w:p w14:paraId="5BF77D5F" w14:textId="77777777" w:rsidR="00EE3E09" w:rsidRDefault="00EE3E09" w:rsidP="00726011">
      <w:pPr>
        <w:pStyle w:val="Lijstalinea"/>
        <w:keepNext/>
        <w:keepLines/>
        <w:widowControl w:val="0"/>
        <w:ind w:left="0"/>
      </w:pPr>
    </w:p>
    <w:p w14:paraId="40919318" w14:textId="7E7C8B85" w:rsidR="00EE3E09" w:rsidRDefault="00000000" w:rsidP="00726011">
      <w:pPr>
        <w:pStyle w:val="Lijstalinea"/>
        <w:keepNext/>
        <w:keepLines/>
        <w:widowControl w:val="0"/>
        <w:ind w:left="0"/>
      </w:pPr>
      <w:sdt>
        <w:sdtPr>
          <w:id w:val="625128524"/>
          <w14:checkbox>
            <w14:checked w14:val="0"/>
            <w14:checkedState w14:val="2612" w14:font="MS Gothic"/>
            <w14:uncheckedState w14:val="2610" w14:font="MS Gothic"/>
          </w14:checkbox>
        </w:sdtPr>
        <w:sdtContent>
          <w:r w:rsidR="00EE3E09">
            <w:rPr>
              <w:rFonts w:ascii="MS Gothic" w:eastAsia="MS Gothic" w:hAnsi="MS Gothic" w:hint="eastAsia"/>
            </w:rPr>
            <w:t>☐</w:t>
          </w:r>
        </w:sdtContent>
      </w:sdt>
      <w:r w:rsidR="00EE3E09">
        <w:t xml:space="preserve"> alle gegevens in het Indieningsformulier en alle bijlagen naar waarheid en beste weten te hebben verstrekt</w:t>
      </w:r>
      <w:r w:rsidR="00195F8E">
        <w:t>;</w:t>
      </w:r>
    </w:p>
    <w:p w14:paraId="2BC4DF54" w14:textId="77777777" w:rsidR="00EE3E09" w:rsidRDefault="00EE3E09" w:rsidP="00726011">
      <w:pPr>
        <w:pStyle w:val="Lijstalinea"/>
        <w:keepNext/>
        <w:keepLines/>
        <w:widowControl w:val="0"/>
        <w:ind w:left="0"/>
      </w:pPr>
    </w:p>
    <w:p w14:paraId="7DCE5301" w14:textId="77777777" w:rsidR="00EE3E09" w:rsidRDefault="00EE3E09" w:rsidP="00726011">
      <w:pPr>
        <w:keepNext/>
        <w:keepLines/>
        <w:widowControl w:val="0"/>
        <w:rPr>
          <w:szCs w:val="19"/>
        </w:rPr>
      </w:pP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548"/>
        <w:gridCol w:w="2549"/>
        <w:gridCol w:w="2549"/>
        <w:gridCol w:w="2549"/>
      </w:tblGrid>
      <w:tr w:rsidR="00EE3E09" w14:paraId="4256C7AE" w14:textId="77777777" w:rsidTr="00724F94">
        <w:tc>
          <w:tcPr>
            <w:tcW w:w="2549" w:type="dxa"/>
          </w:tcPr>
          <w:p w14:paraId="6F533CDB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Plaats</w:t>
            </w:r>
          </w:p>
        </w:tc>
        <w:tc>
          <w:tcPr>
            <w:tcW w:w="2549" w:type="dxa"/>
          </w:tcPr>
          <w:p w14:paraId="6752822F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Datum</w:t>
            </w:r>
          </w:p>
        </w:tc>
        <w:tc>
          <w:tcPr>
            <w:tcW w:w="2549" w:type="dxa"/>
          </w:tcPr>
          <w:p w14:paraId="6359432D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Naam</w:t>
            </w:r>
          </w:p>
        </w:tc>
        <w:tc>
          <w:tcPr>
            <w:tcW w:w="2549" w:type="dxa"/>
          </w:tcPr>
          <w:p w14:paraId="72730A15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Handtekening</w:t>
            </w:r>
          </w:p>
        </w:tc>
      </w:tr>
      <w:tr w:rsidR="00EE3E09" w14:paraId="4CB0ACAD" w14:textId="77777777" w:rsidTr="00724F94">
        <w:tc>
          <w:tcPr>
            <w:tcW w:w="2549" w:type="dxa"/>
          </w:tcPr>
          <w:sdt>
            <w:sdtPr>
              <w:rPr>
                <w:szCs w:val="19"/>
              </w:rPr>
              <w:id w:val="1039164412"/>
              <w:placeholder>
                <w:docPart w:val="395EE4EFC1264FD4862A2E925B461981"/>
              </w:placeholder>
            </w:sdtPr>
            <w:sdtContent>
              <w:p w14:paraId="16374863" w14:textId="161C2567" w:rsidR="00EE3E09" w:rsidRDefault="00000000" w:rsidP="00726011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-255440491"/>
                  </w:sdtPr>
                  <w:sdtContent>
                    <w:r w:rsidR="00C53809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sdtContent>
          </w:sdt>
          <w:p w14:paraId="61E0C033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</w:p>
          <w:p w14:paraId="063A5440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</w:p>
          <w:p w14:paraId="06BEC810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</w:p>
          <w:p w14:paraId="600DB2C0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</w:p>
        </w:tc>
        <w:sdt>
          <w:sdtPr>
            <w:rPr>
              <w:szCs w:val="19"/>
            </w:rPr>
            <w:id w:val="-762297412"/>
            <w:placeholder>
              <w:docPart w:val="395EE4EFC1264FD4862A2E925B461981"/>
            </w:placeholder>
          </w:sdtPr>
          <w:sdtContent>
            <w:tc>
              <w:tcPr>
                <w:tcW w:w="2549" w:type="dxa"/>
              </w:tcPr>
              <w:p w14:paraId="088F5EA6" w14:textId="5007E116" w:rsidR="00EE3E09" w:rsidRDefault="00000000" w:rsidP="00726011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1820694068"/>
                  </w:sdtPr>
                  <w:sdtContent>
                    <w:r w:rsidR="00C53809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tc>
          </w:sdtContent>
        </w:sdt>
        <w:sdt>
          <w:sdtPr>
            <w:rPr>
              <w:szCs w:val="19"/>
            </w:rPr>
            <w:id w:val="889841468"/>
            <w:placeholder>
              <w:docPart w:val="395EE4EFC1264FD4862A2E925B461981"/>
            </w:placeholder>
          </w:sdtPr>
          <w:sdtContent>
            <w:tc>
              <w:tcPr>
                <w:tcW w:w="2549" w:type="dxa"/>
              </w:tcPr>
              <w:p w14:paraId="7F2EB32F" w14:textId="26CA26FE" w:rsidR="00EE3E09" w:rsidRDefault="00000000" w:rsidP="00726011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-953084990"/>
                  </w:sdtPr>
                  <w:sdtContent>
                    <w:r w:rsidR="00C53809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tc>
          </w:sdtContent>
        </w:sdt>
        <w:sdt>
          <w:sdtPr>
            <w:rPr>
              <w:szCs w:val="19"/>
            </w:rPr>
            <w:id w:val="-1821879753"/>
            <w:placeholder>
              <w:docPart w:val="395EE4EFC1264FD4862A2E925B461981"/>
            </w:placeholder>
          </w:sdtPr>
          <w:sdtContent>
            <w:tc>
              <w:tcPr>
                <w:tcW w:w="2549" w:type="dxa"/>
              </w:tcPr>
              <w:p w14:paraId="3D9D0AB6" w14:textId="252E191A" w:rsidR="00EE3E09" w:rsidRDefault="00000000" w:rsidP="00726011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-1486078274"/>
                  </w:sdtPr>
                  <w:sdtContent>
                    <w:r w:rsidR="00C53809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tc>
          </w:sdtContent>
        </w:sdt>
      </w:tr>
    </w:tbl>
    <w:p w14:paraId="7AB7B48D" w14:textId="77777777" w:rsidR="00EE3E09" w:rsidRDefault="00EE3E09" w:rsidP="00C56371"/>
    <w:sectPr w:rsidR="00EE3E09" w:rsidSect="0043427D">
      <w:headerReference w:type="even" r:id="rId15"/>
      <w:headerReference w:type="default" r:id="rId16"/>
      <w:footerReference w:type="even" r:id="rId17"/>
      <w:footerReference w:type="default" r:id="rId18"/>
      <w:headerReference w:type="first" r:id="rId19"/>
      <w:footerReference w:type="first" r:id="rId20"/>
      <w:pgSz w:w="11906" w:h="16838"/>
      <w:pgMar w:top="567" w:right="709" w:bottom="851" w:left="992" w:header="709" w:footer="431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333FAA9" w14:textId="77777777" w:rsidR="00881FDC" w:rsidRDefault="00881FDC" w:rsidP="008A0933">
      <w:pPr>
        <w:spacing w:line="240" w:lineRule="auto"/>
      </w:pPr>
      <w:r>
        <w:separator/>
      </w:r>
    </w:p>
  </w:endnote>
  <w:endnote w:type="continuationSeparator" w:id="0">
    <w:p w14:paraId="00BABC3B" w14:textId="77777777" w:rsidR="00881FDC" w:rsidRDefault="00881FDC" w:rsidP="008A0933">
      <w:pPr>
        <w:spacing w:line="240" w:lineRule="auto"/>
      </w:pPr>
      <w:r>
        <w:continuationSeparator/>
      </w:r>
    </w:p>
  </w:endnote>
  <w:endnote w:type="continuationNotice" w:id="1">
    <w:p w14:paraId="583616D3" w14:textId="77777777" w:rsidR="00881FDC" w:rsidRDefault="00881FDC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Lucida Sans">
    <w:altName w:val="Lucida Sans Unicode"/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Fedra_book">
    <w:altName w:val="Times New Roman"/>
    <w:panose1 w:val="00000000000000000000"/>
    <w:charset w:val="00"/>
    <w:family w:val="roman"/>
    <w:notTrueType/>
    <w:pitch w:val="default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7B7B975" w14:textId="77777777" w:rsidR="00477BFF" w:rsidRDefault="00477BFF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37EE79" w14:textId="197933AA" w:rsidR="00D55E02" w:rsidRPr="00243ED5" w:rsidRDefault="139A6D18" w:rsidP="139A6D18">
    <w:pPr>
      <w:pStyle w:val="Voettekst"/>
      <w:pBdr>
        <w:top w:val="single" w:sz="4" w:space="1" w:color="000000"/>
      </w:pBdr>
      <w:tabs>
        <w:tab w:val="clear" w:pos="4536"/>
      </w:tabs>
      <w:rPr>
        <w:sz w:val="18"/>
        <w:szCs w:val="18"/>
      </w:rPr>
    </w:pPr>
    <w:r w:rsidRPr="139A6D18">
      <w:rPr>
        <w:sz w:val="18"/>
        <w:szCs w:val="18"/>
      </w:rPr>
      <w:t>Subsidieaanvraagformulier</w:t>
    </w:r>
    <w:r w:rsidR="00477BFF">
      <w:rPr>
        <w:sz w:val="18"/>
        <w:szCs w:val="18"/>
      </w:rPr>
      <w:t xml:space="preserve"> UVR Flexibele schil versnelling woningbouw </w:t>
    </w:r>
    <w:r w:rsidRPr="139A6D18">
      <w:rPr>
        <w:i/>
        <w:iCs/>
        <w:sz w:val="18"/>
        <w:szCs w:val="18"/>
      </w:rPr>
      <w:t>(versie </w:t>
    </w:r>
    <w:r w:rsidR="002D280B">
      <w:rPr>
        <w:i/>
        <w:iCs/>
        <w:sz w:val="18"/>
        <w:szCs w:val="18"/>
      </w:rPr>
      <w:t>mei 2025</w:t>
    </w:r>
    <w:r w:rsidR="00EE43DC">
      <w:rPr>
        <w:i/>
        <w:iCs/>
        <w:sz w:val="18"/>
        <w:szCs w:val="18"/>
      </w:rPr>
      <w:t>)</w:t>
    </w:r>
    <w:r w:rsidR="00D55E02">
      <w:tab/>
    </w:r>
    <w:r w:rsidR="00D55E02" w:rsidRPr="139A6D18">
      <w:rPr>
        <w:noProof/>
        <w:sz w:val="18"/>
        <w:szCs w:val="18"/>
      </w:rPr>
      <w:fldChar w:fldCharType="begin"/>
    </w:r>
    <w:r w:rsidR="00D55E02" w:rsidRPr="139A6D18">
      <w:rPr>
        <w:sz w:val="18"/>
        <w:szCs w:val="18"/>
      </w:rPr>
      <w:instrText>PAGE   \* MERGEFORMAT</w:instrText>
    </w:r>
    <w:r w:rsidR="00D55E02" w:rsidRPr="139A6D18">
      <w:rPr>
        <w:sz w:val="18"/>
        <w:szCs w:val="18"/>
      </w:rPr>
      <w:fldChar w:fldCharType="separate"/>
    </w:r>
    <w:r w:rsidRPr="139A6D18">
      <w:rPr>
        <w:noProof/>
        <w:sz w:val="18"/>
        <w:szCs w:val="18"/>
      </w:rPr>
      <w:t>7</w:t>
    </w:r>
    <w:r w:rsidR="00D55E02" w:rsidRPr="139A6D18">
      <w:rPr>
        <w:noProof/>
        <w:sz w:val="18"/>
        <w:szCs w:val="18"/>
      </w:rPr>
      <w:fldChar w:fldCharType="end"/>
    </w:r>
    <w:r w:rsidRPr="139A6D18">
      <w:rPr>
        <w:sz w:val="18"/>
        <w:szCs w:val="18"/>
      </w:rPr>
      <w:t xml:space="preserve"> van </w:t>
    </w:r>
    <w:r w:rsidR="00D55E02" w:rsidRPr="139A6D18">
      <w:rPr>
        <w:noProof/>
        <w:sz w:val="18"/>
        <w:szCs w:val="18"/>
      </w:rPr>
      <w:fldChar w:fldCharType="begin"/>
    </w:r>
    <w:r w:rsidR="00D55E02" w:rsidRPr="139A6D18">
      <w:rPr>
        <w:sz w:val="18"/>
        <w:szCs w:val="18"/>
      </w:rPr>
      <w:instrText xml:space="preserve"> NUMPAGES   \* MERGEFORMAT </w:instrText>
    </w:r>
    <w:r w:rsidR="00D55E02" w:rsidRPr="139A6D18">
      <w:rPr>
        <w:sz w:val="18"/>
        <w:szCs w:val="18"/>
      </w:rPr>
      <w:fldChar w:fldCharType="separate"/>
    </w:r>
    <w:r w:rsidRPr="139A6D18">
      <w:rPr>
        <w:noProof/>
        <w:sz w:val="18"/>
        <w:szCs w:val="18"/>
      </w:rPr>
      <w:t>7</w:t>
    </w:r>
    <w:r w:rsidR="00D55E02" w:rsidRPr="139A6D18">
      <w:rPr>
        <w:noProof/>
        <w:sz w:val="18"/>
        <w:szCs w:val="18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400"/>
      <w:gridCol w:w="3400"/>
      <w:gridCol w:w="3400"/>
    </w:tblGrid>
    <w:tr w:rsidR="6CA2DB4B" w14:paraId="24803C58" w14:textId="77777777" w:rsidTr="6CA2DB4B">
      <w:trPr>
        <w:trHeight w:val="300"/>
      </w:trPr>
      <w:tc>
        <w:tcPr>
          <w:tcW w:w="3400" w:type="dxa"/>
        </w:tcPr>
        <w:p w14:paraId="4BCECE9D" w14:textId="16E728F4" w:rsidR="6CA2DB4B" w:rsidRDefault="6CA2DB4B" w:rsidP="6CA2DB4B">
          <w:pPr>
            <w:pStyle w:val="Koptekst"/>
            <w:ind w:left="-115"/>
          </w:pPr>
        </w:p>
      </w:tc>
      <w:tc>
        <w:tcPr>
          <w:tcW w:w="3400" w:type="dxa"/>
        </w:tcPr>
        <w:p w14:paraId="27B115D0" w14:textId="695A0130" w:rsidR="6CA2DB4B" w:rsidRDefault="6CA2DB4B" w:rsidP="6CA2DB4B">
          <w:pPr>
            <w:pStyle w:val="Koptekst"/>
            <w:jc w:val="center"/>
          </w:pPr>
        </w:p>
      </w:tc>
      <w:tc>
        <w:tcPr>
          <w:tcW w:w="3400" w:type="dxa"/>
        </w:tcPr>
        <w:p w14:paraId="2BCAAAF7" w14:textId="34957F4D" w:rsidR="6CA2DB4B" w:rsidRDefault="6CA2DB4B" w:rsidP="6CA2DB4B">
          <w:pPr>
            <w:pStyle w:val="Koptekst"/>
            <w:ind w:right="-115"/>
            <w:jc w:val="right"/>
          </w:pPr>
        </w:p>
      </w:tc>
    </w:tr>
  </w:tbl>
  <w:p w14:paraId="140DA8EB" w14:textId="16F888AF" w:rsidR="6CA2DB4B" w:rsidRDefault="6CA2DB4B" w:rsidP="6CA2DB4B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13BB763" w14:textId="77777777" w:rsidR="00881FDC" w:rsidRDefault="00881FDC" w:rsidP="008A0933">
      <w:pPr>
        <w:spacing w:line="240" w:lineRule="auto"/>
      </w:pPr>
      <w:r>
        <w:separator/>
      </w:r>
    </w:p>
  </w:footnote>
  <w:footnote w:type="continuationSeparator" w:id="0">
    <w:p w14:paraId="07CD2B87" w14:textId="77777777" w:rsidR="00881FDC" w:rsidRDefault="00881FDC" w:rsidP="008A0933">
      <w:pPr>
        <w:spacing w:line="240" w:lineRule="auto"/>
      </w:pPr>
      <w:r>
        <w:continuationSeparator/>
      </w:r>
    </w:p>
  </w:footnote>
  <w:footnote w:type="continuationNotice" w:id="1">
    <w:p w14:paraId="0854EC94" w14:textId="77777777" w:rsidR="00881FDC" w:rsidRDefault="00881FDC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FC564E3" w14:textId="77777777" w:rsidR="00477BFF" w:rsidRDefault="00477BFF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400"/>
      <w:gridCol w:w="3400"/>
      <w:gridCol w:w="3400"/>
    </w:tblGrid>
    <w:tr w:rsidR="6CA2DB4B" w14:paraId="0C82E867" w14:textId="77777777" w:rsidTr="6CA2DB4B">
      <w:trPr>
        <w:trHeight w:val="300"/>
      </w:trPr>
      <w:tc>
        <w:tcPr>
          <w:tcW w:w="3400" w:type="dxa"/>
        </w:tcPr>
        <w:p w14:paraId="1AC78C36" w14:textId="651331E6" w:rsidR="6CA2DB4B" w:rsidRDefault="6CA2DB4B" w:rsidP="6CA2DB4B">
          <w:pPr>
            <w:pStyle w:val="Koptekst"/>
            <w:ind w:left="-115"/>
          </w:pPr>
        </w:p>
      </w:tc>
      <w:tc>
        <w:tcPr>
          <w:tcW w:w="3400" w:type="dxa"/>
        </w:tcPr>
        <w:p w14:paraId="434899FE" w14:textId="0ADEE94C" w:rsidR="6CA2DB4B" w:rsidRDefault="6CA2DB4B" w:rsidP="6CA2DB4B">
          <w:pPr>
            <w:pStyle w:val="Koptekst"/>
            <w:jc w:val="center"/>
          </w:pPr>
        </w:p>
      </w:tc>
      <w:tc>
        <w:tcPr>
          <w:tcW w:w="3400" w:type="dxa"/>
        </w:tcPr>
        <w:p w14:paraId="4FE29B78" w14:textId="39BF731F" w:rsidR="6CA2DB4B" w:rsidRDefault="6CA2DB4B" w:rsidP="6CA2DB4B">
          <w:pPr>
            <w:pStyle w:val="Koptekst"/>
            <w:ind w:right="-115"/>
            <w:jc w:val="right"/>
          </w:pPr>
        </w:p>
      </w:tc>
    </w:tr>
  </w:tbl>
  <w:p w14:paraId="61EEC02E" w14:textId="2ED6E001" w:rsidR="6CA2DB4B" w:rsidRDefault="6CA2DB4B" w:rsidP="6CA2DB4B">
    <w:pPr>
      <w:pStyle w:val="Kopteks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9FA383" w14:textId="77777777" w:rsidR="0043427D" w:rsidRPr="0043427D" w:rsidRDefault="0043427D" w:rsidP="0043427D">
    <w:pPr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</w:pPr>
    <w:r w:rsidRPr="0043427D"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  <w:t>In verband met interne registratie bij provincie Noord-Holland:</w:t>
    </w:r>
  </w:p>
  <w:p w14:paraId="4550BD5E" w14:textId="77777777" w:rsidR="0043427D" w:rsidRPr="00FA5226" w:rsidRDefault="0043427D" w:rsidP="0043427D">
    <w:pPr>
      <w:spacing w:line="240" w:lineRule="auto"/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</w:pPr>
    <w:r w:rsidRPr="00FA5226"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  <w:t>Formulier subsidieaanvraag per post of bij balie</w:t>
    </w:r>
  </w:p>
  <w:p w14:paraId="457DA4C0" w14:textId="77777777" w:rsidR="0043427D" w:rsidRPr="00FA5226" w:rsidRDefault="0043427D" w:rsidP="0043427D">
    <w:pPr>
      <w:spacing w:line="240" w:lineRule="auto"/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</w:pPr>
    <w:r w:rsidRPr="00FA5226"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  <w:t>Subsidieportaal</w:t>
    </w:r>
    <w:r w:rsidRPr="0043427D">
      <w:rPr>
        <w:rFonts w:ascii="Aptos" w:eastAsia="Aptos" w:hAnsi="Aptos" w:cs="Aptos"/>
        <w:i/>
        <w:iCs/>
        <w:color w:val="A6A6A6" w:themeColor="background1" w:themeShade="A6"/>
        <w:sz w:val="22"/>
        <w:lang w:eastAsia="nl-NL"/>
      </w:rPr>
      <w:t xml:space="preserve"> (Easyfunders)</w:t>
    </w:r>
  </w:p>
  <w:p w14:paraId="24ACE72E" w14:textId="77777777" w:rsidR="0043427D" w:rsidRDefault="0043427D">
    <w:pPr>
      <w:pStyle w:val="Kopteks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D7A4E73"/>
    <w:multiLevelType w:val="hybridMultilevel"/>
    <w:tmpl w:val="17C064B4"/>
    <w:lvl w:ilvl="0" w:tplc="BF8CD0E8">
      <w:start w:val="1"/>
      <w:numFmt w:val="decimal"/>
      <w:lvlText w:val="%1."/>
      <w:lvlJc w:val="left"/>
      <w:pPr>
        <w:tabs>
          <w:tab w:val="num" w:pos="785"/>
        </w:tabs>
        <w:ind w:left="785" w:hanging="360"/>
      </w:pPr>
      <w:rPr>
        <w:rFonts w:ascii="Lucida Sans" w:hAnsi="Lucida Sans" w:hint="default"/>
        <w:b w:val="0"/>
        <w:color w:val="auto"/>
      </w:rPr>
    </w:lvl>
    <w:lvl w:ilvl="1" w:tplc="F4F0428C">
      <w:start w:val="1"/>
      <w:numFmt w:val="decimal"/>
      <w:lvlText w:val="%2."/>
      <w:lvlJc w:val="left"/>
      <w:pPr>
        <w:tabs>
          <w:tab w:val="num" w:pos="588"/>
        </w:tabs>
        <w:ind w:left="588" w:hanging="360"/>
      </w:pPr>
      <w:rPr>
        <w:b w:val="0"/>
      </w:rPr>
    </w:lvl>
    <w:lvl w:ilvl="2" w:tplc="5836AC98">
      <w:start w:val="1"/>
      <w:numFmt w:val="lowerRoman"/>
      <w:lvlText w:val="%3."/>
      <w:lvlJc w:val="right"/>
      <w:pPr>
        <w:tabs>
          <w:tab w:val="num" w:pos="1308"/>
        </w:tabs>
        <w:ind w:left="1308" w:hanging="180"/>
      </w:pPr>
    </w:lvl>
    <w:lvl w:ilvl="3" w:tplc="DFA2CEF6">
      <w:start w:val="1"/>
      <w:numFmt w:val="decimal"/>
      <w:lvlText w:val="%4."/>
      <w:lvlJc w:val="left"/>
      <w:pPr>
        <w:tabs>
          <w:tab w:val="num" w:pos="2028"/>
        </w:tabs>
        <w:ind w:left="2028" w:hanging="360"/>
      </w:pPr>
    </w:lvl>
    <w:lvl w:ilvl="4" w:tplc="326A5DF0">
      <w:start w:val="1"/>
      <w:numFmt w:val="lowerLetter"/>
      <w:lvlText w:val="%5."/>
      <w:lvlJc w:val="left"/>
      <w:pPr>
        <w:tabs>
          <w:tab w:val="num" w:pos="2748"/>
        </w:tabs>
        <w:ind w:left="2748" w:hanging="360"/>
      </w:pPr>
    </w:lvl>
    <w:lvl w:ilvl="5" w:tplc="39C81888">
      <w:start w:val="1"/>
      <w:numFmt w:val="lowerRoman"/>
      <w:lvlText w:val="%6."/>
      <w:lvlJc w:val="right"/>
      <w:pPr>
        <w:tabs>
          <w:tab w:val="num" w:pos="3468"/>
        </w:tabs>
        <w:ind w:left="3468" w:hanging="180"/>
      </w:pPr>
    </w:lvl>
    <w:lvl w:ilvl="6" w:tplc="8D0A3BDA">
      <w:start w:val="1"/>
      <w:numFmt w:val="decimal"/>
      <w:lvlText w:val="%7."/>
      <w:lvlJc w:val="left"/>
      <w:pPr>
        <w:tabs>
          <w:tab w:val="num" w:pos="4188"/>
        </w:tabs>
        <w:ind w:left="4188" w:hanging="360"/>
      </w:pPr>
    </w:lvl>
    <w:lvl w:ilvl="7" w:tplc="98521CFE">
      <w:start w:val="1"/>
      <w:numFmt w:val="lowerLetter"/>
      <w:lvlText w:val="%8."/>
      <w:lvlJc w:val="left"/>
      <w:pPr>
        <w:tabs>
          <w:tab w:val="num" w:pos="4908"/>
        </w:tabs>
        <w:ind w:left="4908" w:hanging="360"/>
      </w:pPr>
    </w:lvl>
    <w:lvl w:ilvl="8" w:tplc="7CF06AC2">
      <w:start w:val="1"/>
      <w:numFmt w:val="lowerRoman"/>
      <w:lvlText w:val="%9."/>
      <w:lvlJc w:val="right"/>
      <w:pPr>
        <w:tabs>
          <w:tab w:val="num" w:pos="5628"/>
        </w:tabs>
        <w:ind w:left="5628" w:hanging="180"/>
      </w:pPr>
    </w:lvl>
  </w:abstractNum>
  <w:abstractNum w:abstractNumId="1" w15:restartNumberingAfterBreak="0">
    <w:nsid w:val="375916A4"/>
    <w:multiLevelType w:val="hybridMultilevel"/>
    <w:tmpl w:val="68BA1CC6"/>
    <w:lvl w:ilvl="0" w:tplc="0290B598"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Palatino Linotype" w:hAnsi="Palatino Linotype" w:hint="default"/>
      </w:rPr>
    </w:lvl>
    <w:lvl w:ilvl="1" w:tplc="1F6E27E8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69D0EA14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84BA6FDE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11821F10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16787DA0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F3E67C6C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D3AE7AB8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618A7ABE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3826419B"/>
    <w:multiLevelType w:val="hybridMultilevel"/>
    <w:tmpl w:val="2FB453CA"/>
    <w:lvl w:ilvl="0" w:tplc="A87C46C6">
      <w:start w:val="1"/>
      <w:numFmt w:val="decimal"/>
      <w:lvlText w:val="%1."/>
      <w:lvlJc w:val="left"/>
      <w:pPr>
        <w:ind w:left="720" w:hanging="360"/>
      </w:pPr>
    </w:lvl>
    <w:lvl w:ilvl="1" w:tplc="9FF039E8">
      <w:start w:val="1"/>
      <w:numFmt w:val="lowerLetter"/>
      <w:lvlText w:val="%2."/>
      <w:lvlJc w:val="left"/>
      <w:pPr>
        <w:ind w:left="1440" w:hanging="360"/>
      </w:pPr>
    </w:lvl>
    <w:lvl w:ilvl="2" w:tplc="D3F28974">
      <w:start w:val="1"/>
      <w:numFmt w:val="lowerRoman"/>
      <w:lvlText w:val="%3."/>
      <w:lvlJc w:val="right"/>
      <w:pPr>
        <w:ind w:left="2160" w:hanging="180"/>
      </w:pPr>
    </w:lvl>
    <w:lvl w:ilvl="3" w:tplc="C5365522">
      <w:start w:val="1"/>
      <w:numFmt w:val="decimal"/>
      <w:lvlText w:val="%4."/>
      <w:lvlJc w:val="left"/>
      <w:pPr>
        <w:ind w:left="2880" w:hanging="360"/>
      </w:pPr>
    </w:lvl>
    <w:lvl w:ilvl="4" w:tplc="74C0811E">
      <w:start w:val="1"/>
      <w:numFmt w:val="lowerLetter"/>
      <w:lvlText w:val="%5."/>
      <w:lvlJc w:val="left"/>
      <w:pPr>
        <w:ind w:left="3600" w:hanging="360"/>
      </w:pPr>
    </w:lvl>
    <w:lvl w:ilvl="5" w:tplc="E61AF2BE">
      <w:start w:val="1"/>
      <w:numFmt w:val="lowerRoman"/>
      <w:lvlText w:val="%6."/>
      <w:lvlJc w:val="right"/>
      <w:pPr>
        <w:ind w:left="4320" w:hanging="180"/>
      </w:pPr>
    </w:lvl>
    <w:lvl w:ilvl="6" w:tplc="15EA14B0">
      <w:start w:val="1"/>
      <w:numFmt w:val="decimal"/>
      <w:lvlText w:val="%7."/>
      <w:lvlJc w:val="left"/>
      <w:pPr>
        <w:ind w:left="5040" w:hanging="360"/>
      </w:pPr>
    </w:lvl>
    <w:lvl w:ilvl="7" w:tplc="166C9AF8">
      <w:start w:val="1"/>
      <w:numFmt w:val="lowerLetter"/>
      <w:lvlText w:val="%8."/>
      <w:lvlJc w:val="left"/>
      <w:pPr>
        <w:ind w:left="5760" w:hanging="360"/>
      </w:pPr>
    </w:lvl>
    <w:lvl w:ilvl="8" w:tplc="8D267ECE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38B41994"/>
    <w:multiLevelType w:val="hybridMultilevel"/>
    <w:tmpl w:val="F28C67CC"/>
    <w:lvl w:ilvl="0" w:tplc="9F1A5670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8ACAFC2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D568B5C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550385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B30AB1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BEE2B5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B8A8AC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AB9E3B7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9E3AAAB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3D1A37B1"/>
    <w:multiLevelType w:val="hybridMultilevel"/>
    <w:tmpl w:val="8D0812B2"/>
    <w:lvl w:ilvl="0" w:tplc="B6EAC9DC">
      <w:start w:val="1"/>
      <w:numFmt w:val="decimal"/>
      <w:lvlText w:val="%1."/>
      <w:lvlJc w:val="left"/>
      <w:pPr>
        <w:ind w:left="720" w:hanging="360"/>
      </w:pPr>
    </w:lvl>
    <w:lvl w:ilvl="1" w:tplc="8D266F86">
      <w:start w:val="1"/>
      <w:numFmt w:val="lowerLetter"/>
      <w:lvlText w:val="%2."/>
      <w:lvlJc w:val="left"/>
      <w:pPr>
        <w:ind w:left="1440" w:hanging="360"/>
      </w:pPr>
    </w:lvl>
    <w:lvl w:ilvl="2" w:tplc="D842F08C">
      <w:start w:val="1"/>
      <w:numFmt w:val="lowerRoman"/>
      <w:lvlText w:val="%3."/>
      <w:lvlJc w:val="right"/>
      <w:pPr>
        <w:ind w:left="2160" w:hanging="180"/>
      </w:pPr>
    </w:lvl>
    <w:lvl w:ilvl="3" w:tplc="BA282638">
      <w:start w:val="1"/>
      <w:numFmt w:val="decimal"/>
      <w:lvlText w:val="%4."/>
      <w:lvlJc w:val="left"/>
      <w:pPr>
        <w:ind w:left="2880" w:hanging="360"/>
      </w:pPr>
    </w:lvl>
    <w:lvl w:ilvl="4" w:tplc="7D7EADE0">
      <w:start w:val="1"/>
      <w:numFmt w:val="lowerLetter"/>
      <w:lvlText w:val="%5."/>
      <w:lvlJc w:val="left"/>
      <w:pPr>
        <w:ind w:left="3600" w:hanging="360"/>
      </w:pPr>
    </w:lvl>
    <w:lvl w:ilvl="5" w:tplc="0B6EC23A">
      <w:start w:val="1"/>
      <w:numFmt w:val="lowerRoman"/>
      <w:lvlText w:val="%6."/>
      <w:lvlJc w:val="right"/>
      <w:pPr>
        <w:ind w:left="4320" w:hanging="180"/>
      </w:pPr>
    </w:lvl>
    <w:lvl w:ilvl="6" w:tplc="E590518E">
      <w:start w:val="1"/>
      <w:numFmt w:val="decimal"/>
      <w:lvlText w:val="%7."/>
      <w:lvlJc w:val="left"/>
      <w:pPr>
        <w:ind w:left="5040" w:hanging="360"/>
      </w:pPr>
    </w:lvl>
    <w:lvl w:ilvl="7" w:tplc="3DCC4AE6">
      <w:start w:val="1"/>
      <w:numFmt w:val="lowerLetter"/>
      <w:lvlText w:val="%8."/>
      <w:lvlJc w:val="left"/>
      <w:pPr>
        <w:ind w:left="5760" w:hanging="360"/>
      </w:pPr>
    </w:lvl>
    <w:lvl w:ilvl="8" w:tplc="EC40FAC8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41A35E9D"/>
    <w:multiLevelType w:val="hybridMultilevel"/>
    <w:tmpl w:val="39140C02"/>
    <w:lvl w:ilvl="0" w:tplc="A9B4F372">
      <w:start w:val="30"/>
      <w:numFmt w:val="bullet"/>
      <w:lvlText w:val="-"/>
      <w:lvlJc w:val="left"/>
      <w:pPr>
        <w:ind w:left="720" w:hanging="360"/>
      </w:pPr>
      <w:rPr>
        <w:rFonts w:ascii="Arial" w:hAnsi="Arial" w:hint="default"/>
      </w:rPr>
    </w:lvl>
    <w:lvl w:ilvl="1" w:tplc="244E143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59E62CF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7FCCC5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5A46E9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9EBC0E9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160BAF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53CAA5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2C78610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4C976F84"/>
    <w:multiLevelType w:val="hybridMultilevel"/>
    <w:tmpl w:val="ECBA2258"/>
    <w:lvl w:ilvl="0" w:tplc="DCAA1C1A">
      <w:start w:val="30"/>
      <w:numFmt w:val="bullet"/>
      <w:lvlText w:val="-"/>
      <w:lvlJc w:val="left"/>
      <w:pPr>
        <w:ind w:left="1440" w:hanging="360"/>
      </w:pPr>
      <w:rPr>
        <w:rFonts w:ascii="Arial" w:hAnsi="Arial" w:hint="default"/>
      </w:rPr>
    </w:lvl>
    <w:lvl w:ilvl="1" w:tplc="7E6C84C0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hint="default"/>
      </w:rPr>
    </w:lvl>
    <w:lvl w:ilvl="2" w:tplc="26585A16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8F68F7AE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9636161E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hint="default"/>
      </w:rPr>
    </w:lvl>
    <w:lvl w:ilvl="5" w:tplc="EAC4E08E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5EFC5AE8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D7289A84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hint="default"/>
      </w:rPr>
    </w:lvl>
    <w:lvl w:ilvl="8" w:tplc="27FAF9AC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7" w15:restartNumberingAfterBreak="0">
    <w:nsid w:val="4D7F527D"/>
    <w:multiLevelType w:val="hybridMultilevel"/>
    <w:tmpl w:val="9E408602"/>
    <w:lvl w:ilvl="0" w:tplc="F40C3A7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34E211A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FF5CFEB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5448E7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BB2CE1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E05E36C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0884A3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00AEFC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993063E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578E5309"/>
    <w:multiLevelType w:val="hybridMultilevel"/>
    <w:tmpl w:val="F9781424"/>
    <w:lvl w:ilvl="0" w:tplc="0FB059DC">
      <w:start w:val="1"/>
      <w:numFmt w:val="decimal"/>
      <w:lvlText w:val="%1."/>
      <w:lvlJc w:val="left"/>
      <w:pPr>
        <w:ind w:left="1068" w:hanging="360"/>
      </w:pPr>
    </w:lvl>
    <w:lvl w:ilvl="1" w:tplc="B044BA6A">
      <w:start w:val="1"/>
      <w:numFmt w:val="lowerLetter"/>
      <w:lvlText w:val="%2."/>
      <w:lvlJc w:val="left"/>
      <w:pPr>
        <w:ind w:left="1788" w:hanging="360"/>
      </w:pPr>
    </w:lvl>
    <w:lvl w:ilvl="2" w:tplc="14B83F9E">
      <w:start w:val="1"/>
      <w:numFmt w:val="lowerRoman"/>
      <w:lvlText w:val="%3."/>
      <w:lvlJc w:val="right"/>
      <w:pPr>
        <w:ind w:left="2508" w:hanging="180"/>
      </w:pPr>
    </w:lvl>
    <w:lvl w:ilvl="3" w:tplc="1390E702">
      <w:start w:val="1"/>
      <w:numFmt w:val="decimal"/>
      <w:lvlText w:val="%4."/>
      <w:lvlJc w:val="left"/>
      <w:pPr>
        <w:ind w:left="3228" w:hanging="360"/>
      </w:pPr>
    </w:lvl>
    <w:lvl w:ilvl="4" w:tplc="B5E471A0">
      <w:start w:val="1"/>
      <w:numFmt w:val="lowerLetter"/>
      <w:lvlText w:val="%5."/>
      <w:lvlJc w:val="left"/>
      <w:pPr>
        <w:ind w:left="3948" w:hanging="360"/>
      </w:pPr>
    </w:lvl>
    <w:lvl w:ilvl="5" w:tplc="75F4B7A0">
      <w:start w:val="1"/>
      <w:numFmt w:val="lowerRoman"/>
      <w:lvlText w:val="%6."/>
      <w:lvlJc w:val="right"/>
      <w:pPr>
        <w:ind w:left="4668" w:hanging="180"/>
      </w:pPr>
    </w:lvl>
    <w:lvl w:ilvl="6" w:tplc="0C94CEBE">
      <w:start w:val="1"/>
      <w:numFmt w:val="decimal"/>
      <w:lvlText w:val="%7."/>
      <w:lvlJc w:val="left"/>
      <w:pPr>
        <w:ind w:left="5388" w:hanging="360"/>
      </w:pPr>
    </w:lvl>
    <w:lvl w:ilvl="7" w:tplc="D3CCBF9A">
      <w:start w:val="1"/>
      <w:numFmt w:val="lowerLetter"/>
      <w:lvlText w:val="%8."/>
      <w:lvlJc w:val="left"/>
      <w:pPr>
        <w:ind w:left="6108" w:hanging="360"/>
      </w:pPr>
    </w:lvl>
    <w:lvl w:ilvl="8" w:tplc="05C6CFCC">
      <w:start w:val="1"/>
      <w:numFmt w:val="lowerRoman"/>
      <w:lvlText w:val="%9."/>
      <w:lvlJc w:val="right"/>
      <w:pPr>
        <w:ind w:left="6828" w:hanging="180"/>
      </w:pPr>
    </w:lvl>
  </w:abstractNum>
  <w:abstractNum w:abstractNumId="9" w15:restartNumberingAfterBreak="0">
    <w:nsid w:val="665105BA"/>
    <w:multiLevelType w:val="hybridMultilevel"/>
    <w:tmpl w:val="C71061A2"/>
    <w:lvl w:ilvl="0" w:tplc="39D4DEE0">
      <w:start w:val="1"/>
      <w:numFmt w:val="bullet"/>
      <w:lvlText w:val="o"/>
      <w:lvlJc w:val="left"/>
      <w:pPr>
        <w:ind w:left="720" w:hanging="360"/>
      </w:pPr>
      <w:rPr>
        <w:rFonts w:ascii="Courier New" w:hAnsi="Courier New" w:hint="default"/>
      </w:rPr>
    </w:lvl>
    <w:lvl w:ilvl="1" w:tplc="CBEA4BA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6FB27DA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DB6E2E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A12119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9550BDE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B3E8D0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918D6A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F8927BF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587611839">
    <w:abstractNumId w:val="8"/>
  </w:num>
  <w:num w:numId="2" w16cid:durableId="835460133">
    <w:abstractNumId w:val="4"/>
  </w:num>
  <w:num w:numId="3" w16cid:durableId="124011673">
    <w:abstractNumId w:val="2"/>
  </w:num>
  <w:num w:numId="4" w16cid:durableId="720717543">
    <w:abstractNumId w:val="0"/>
  </w:num>
  <w:num w:numId="5" w16cid:durableId="1206337390">
    <w:abstractNumId w:val="1"/>
  </w:num>
  <w:num w:numId="6" w16cid:durableId="85808548">
    <w:abstractNumId w:val="5"/>
  </w:num>
  <w:num w:numId="7" w16cid:durableId="1573615149">
    <w:abstractNumId w:val="3"/>
  </w:num>
  <w:num w:numId="8" w16cid:durableId="1227952841">
    <w:abstractNumId w:val="7"/>
  </w:num>
  <w:num w:numId="9" w16cid:durableId="2089691804">
    <w:abstractNumId w:val="9"/>
  </w:num>
  <w:num w:numId="10" w16cid:durableId="1041398693">
    <w:abstractNumId w:val="6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/>
  <w:documentProtection w:edit="forms" w:enforcement="1" w:cryptProviderType="rsaAES" w:cryptAlgorithmClass="hash" w:cryptAlgorithmType="typeAny" w:cryptAlgorithmSid="14" w:cryptSpinCount="100000" w:hash="kvm/Qv+odLA835BkJ9CfTsUxs9aHuGudVcCU4RbDmKBhNPEVkimJ3rejUF1Xol6h/hg82cGh975O6jlfJ9AVRg==" w:salt="OvDykRV81W7X5dIDKkTgNQ==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A0933"/>
    <w:rsid w:val="00000068"/>
    <w:rsid w:val="0001011A"/>
    <w:rsid w:val="00011177"/>
    <w:rsid w:val="00011D9E"/>
    <w:rsid w:val="00013717"/>
    <w:rsid w:val="00017732"/>
    <w:rsid w:val="00017FEF"/>
    <w:rsid w:val="000267DD"/>
    <w:rsid w:val="00032E77"/>
    <w:rsid w:val="00033FE2"/>
    <w:rsid w:val="00034AEE"/>
    <w:rsid w:val="00035275"/>
    <w:rsid w:val="000401BC"/>
    <w:rsid w:val="00040DCE"/>
    <w:rsid w:val="000426CF"/>
    <w:rsid w:val="00046B7A"/>
    <w:rsid w:val="00051E4B"/>
    <w:rsid w:val="0005315D"/>
    <w:rsid w:val="00053DE8"/>
    <w:rsid w:val="0005560E"/>
    <w:rsid w:val="00063AB9"/>
    <w:rsid w:val="00066CC9"/>
    <w:rsid w:val="000737F9"/>
    <w:rsid w:val="00076FEC"/>
    <w:rsid w:val="00080DB8"/>
    <w:rsid w:val="00083A1B"/>
    <w:rsid w:val="00083AFF"/>
    <w:rsid w:val="00083B66"/>
    <w:rsid w:val="0008470A"/>
    <w:rsid w:val="00090AD9"/>
    <w:rsid w:val="00096E8C"/>
    <w:rsid w:val="00097ABE"/>
    <w:rsid w:val="000A70B5"/>
    <w:rsid w:val="000A757F"/>
    <w:rsid w:val="000B1CE1"/>
    <w:rsid w:val="000B4DE1"/>
    <w:rsid w:val="000C201B"/>
    <w:rsid w:val="000C2D1C"/>
    <w:rsid w:val="000C61D5"/>
    <w:rsid w:val="000C73F5"/>
    <w:rsid w:val="000D6E0A"/>
    <w:rsid w:val="000E1729"/>
    <w:rsid w:val="000E1A28"/>
    <w:rsid w:val="000E3D6E"/>
    <w:rsid w:val="000E7684"/>
    <w:rsid w:val="000F5E45"/>
    <w:rsid w:val="000F7A13"/>
    <w:rsid w:val="00113458"/>
    <w:rsid w:val="00115000"/>
    <w:rsid w:val="001210E3"/>
    <w:rsid w:val="00126FEE"/>
    <w:rsid w:val="0012701A"/>
    <w:rsid w:val="001344C2"/>
    <w:rsid w:val="00144714"/>
    <w:rsid w:val="001450A7"/>
    <w:rsid w:val="00150DE0"/>
    <w:rsid w:val="00153620"/>
    <w:rsid w:val="001554DC"/>
    <w:rsid w:val="001556A8"/>
    <w:rsid w:val="00157A6D"/>
    <w:rsid w:val="00164968"/>
    <w:rsid w:val="00170F01"/>
    <w:rsid w:val="00171062"/>
    <w:rsid w:val="00173920"/>
    <w:rsid w:val="00173B0A"/>
    <w:rsid w:val="001813D4"/>
    <w:rsid w:val="001828C7"/>
    <w:rsid w:val="001835E2"/>
    <w:rsid w:val="00183750"/>
    <w:rsid w:val="001848ED"/>
    <w:rsid w:val="00187AFD"/>
    <w:rsid w:val="00192D64"/>
    <w:rsid w:val="00195F8E"/>
    <w:rsid w:val="001A195E"/>
    <w:rsid w:val="001A41C9"/>
    <w:rsid w:val="001A499B"/>
    <w:rsid w:val="001B096E"/>
    <w:rsid w:val="001B1F84"/>
    <w:rsid w:val="001C31D8"/>
    <w:rsid w:val="001C31DB"/>
    <w:rsid w:val="001C3E95"/>
    <w:rsid w:val="001C5DE1"/>
    <w:rsid w:val="001C629D"/>
    <w:rsid w:val="001C63DF"/>
    <w:rsid w:val="001C7630"/>
    <w:rsid w:val="001D0F2E"/>
    <w:rsid w:val="001D392C"/>
    <w:rsid w:val="001D3F64"/>
    <w:rsid w:val="001E4229"/>
    <w:rsid w:val="00203494"/>
    <w:rsid w:val="0020747F"/>
    <w:rsid w:val="002075E4"/>
    <w:rsid w:val="00210CE5"/>
    <w:rsid w:val="00221066"/>
    <w:rsid w:val="00222CBB"/>
    <w:rsid w:val="00231391"/>
    <w:rsid w:val="00232DBC"/>
    <w:rsid w:val="00247AAA"/>
    <w:rsid w:val="002509D4"/>
    <w:rsid w:val="00253894"/>
    <w:rsid w:val="00257CEB"/>
    <w:rsid w:val="0026267A"/>
    <w:rsid w:val="00265F7C"/>
    <w:rsid w:val="0026784A"/>
    <w:rsid w:val="00270215"/>
    <w:rsid w:val="002706D9"/>
    <w:rsid w:val="00277972"/>
    <w:rsid w:val="002837B9"/>
    <w:rsid w:val="0029538F"/>
    <w:rsid w:val="002A002C"/>
    <w:rsid w:val="002A1303"/>
    <w:rsid w:val="002A184A"/>
    <w:rsid w:val="002A3B9A"/>
    <w:rsid w:val="002A3CD5"/>
    <w:rsid w:val="002B0614"/>
    <w:rsid w:val="002B1ADB"/>
    <w:rsid w:val="002B545B"/>
    <w:rsid w:val="002B6A90"/>
    <w:rsid w:val="002D280B"/>
    <w:rsid w:val="002E53A8"/>
    <w:rsid w:val="002F79E1"/>
    <w:rsid w:val="002F7EC9"/>
    <w:rsid w:val="00302E67"/>
    <w:rsid w:val="00304446"/>
    <w:rsid w:val="00314E21"/>
    <w:rsid w:val="00317484"/>
    <w:rsid w:val="00325A64"/>
    <w:rsid w:val="00325E63"/>
    <w:rsid w:val="0032719A"/>
    <w:rsid w:val="0033137A"/>
    <w:rsid w:val="003315F5"/>
    <w:rsid w:val="00333B27"/>
    <w:rsid w:val="00336B40"/>
    <w:rsid w:val="00341CE8"/>
    <w:rsid w:val="00345D0C"/>
    <w:rsid w:val="00346426"/>
    <w:rsid w:val="00346F86"/>
    <w:rsid w:val="00347393"/>
    <w:rsid w:val="0035049C"/>
    <w:rsid w:val="00352B9F"/>
    <w:rsid w:val="00360EB4"/>
    <w:rsid w:val="00362000"/>
    <w:rsid w:val="00362109"/>
    <w:rsid w:val="00362483"/>
    <w:rsid w:val="00363172"/>
    <w:rsid w:val="00370206"/>
    <w:rsid w:val="00371521"/>
    <w:rsid w:val="003A1587"/>
    <w:rsid w:val="003A248E"/>
    <w:rsid w:val="003A5B8C"/>
    <w:rsid w:val="003A7754"/>
    <w:rsid w:val="003A7A88"/>
    <w:rsid w:val="003B2FE6"/>
    <w:rsid w:val="003B5249"/>
    <w:rsid w:val="003C4DDD"/>
    <w:rsid w:val="003C629E"/>
    <w:rsid w:val="003D22A6"/>
    <w:rsid w:val="003D2F9E"/>
    <w:rsid w:val="003D6003"/>
    <w:rsid w:val="003D634A"/>
    <w:rsid w:val="003D7CFD"/>
    <w:rsid w:val="003E0995"/>
    <w:rsid w:val="003E0D32"/>
    <w:rsid w:val="003E3E5E"/>
    <w:rsid w:val="003E782B"/>
    <w:rsid w:val="003E7C30"/>
    <w:rsid w:val="003F0160"/>
    <w:rsid w:val="003F0A0D"/>
    <w:rsid w:val="00402FA8"/>
    <w:rsid w:val="00405BF3"/>
    <w:rsid w:val="00410FBD"/>
    <w:rsid w:val="0041611D"/>
    <w:rsid w:val="0042119B"/>
    <w:rsid w:val="00425859"/>
    <w:rsid w:val="00426B52"/>
    <w:rsid w:val="00426EDD"/>
    <w:rsid w:val="0043112C"/>
    <w:rsid w:val="0043427D"/>
    <w:rsid w:val="004343B0"/>
    <w:rsid w:val="00434A53"/>
    <w:rsid w:val="00437094"/>
    <w:rsid w:val="0044000B"/>
    <w:rsid w:val="00440377"/>
    <w:rsid w:val="00440579"/>
    <w:rsid w:val="004408A0"/>
    <w:rsid w:val="00444D6A"/>
    <w:rsid w:val="004534D4"/>
    <w:rsid w:val="00453BDF"/>
    <w:rsid w:val="004548A6"/>
    <w:rsid w:val="004623AE"/>
    <w:rsid w:val="00462636"/>
    <w:rsid w:val="00471A17"/>
    <w:rsid w:val="0047344E"/>
    <w:rsid w:val="0047520E"/>
    <w:rsid w:val="00477BFF"/>
    <w:rsid w:val="00484A95"/>
    <w:rsid w:val="00486BA8"/>
    <w:rsid w:val="00493E74"/>
    <w:rsid w:val="004A16EE"/>
    <w:rsid w:val="004A7790"/>
    <w:rsid w:val="004B0BFF"/>
    <w:rsid w:val="004C13F3"/>
    <w:rsid w:val="004C5067"/>
    <w:rsid w:val="004D0298"/>
    <w:rsid w:val="004D0C66"/>
    <w:rsid w:val="004E2E96"/>
    <w:rsid w:val="004E2F01"/>
    <w:rsid w:val="004E46A0"/>
    <w:rsid w:val="004E659D"/>
    <w:rsid w:val="004F0C0B"/>
    <w:rsid w:val="004F36F5"/>
    <w:rsid w:val="004F73CC"/>
    <w:rsid w:val="00500143"/>
    <w:rsid w:val="0050491F"/>
    <w:rsid w:val="0050635C"/>
    <w:rsid w:val="0050743C"/>
    <w:rsid w:val="005159FE"/>
    <w:rsid w:val="00517734"/>
    <w:rsid w:val="00522A18"/>
    <w:rsid w:val="00530DEB"/>
    <w:rsid w:val="00534E86"/>
    <w:rsid w:val="005357BA"/>
    <w:rsid w:val="00536889"/>
    <w:rsid w:val="00537BED"/>
    <w:rsid w:val="0054098F"/>
    <w:rsid w:val="0054629B"/>
    <w:rsid w:val="00560F87"/>
    <w:rsid w:val="005635CC"/>
    <w:rsid w:val="00565B62"/>
    <w:rsid w:val="0056621C"/>
    <w:rsid w:val="00570EB0"/>
    <w:rsid w:val="00587447"/>
    <w:rsid w:val="00592646"/>
    <w:rsid w:val="00593319"/>
    <w:rsid w:val="0059620C"/>
    <w:rsid w:val="00596E17"/>
    <w:rsid w:val="005A14F5"/>
    <w:rsid w:val="005A2D82"/>
    <w:rsid w:val="005A3CE3"/>
    <w:rsid w:val="005A40ED"/>
    <w:rsid w:val="005B6C83"/>
    <w:rsid w:val="005B74C2"/>
    <w:rsid w:val="005C1E6A"/>
    <w:rsid w:val="005C2262"/>
    <w:rsid w:val="005C268C"/>
    <w:rsid w:val="005C45B0"/>
    <w:rsid w:val="005C530B"/>
    <w:rsid w:val="005C7B2C"/>
    <w:rsid w:val="005D3FD1"/>
    <w:rsid w:val="005D603B"/>
    <w:rsid w:val="005E1690"/>
    <w:rsid w:val="005E41C2"/>
    <w:rsid w:val="005E6054"/>
    <w:rsid w:val="005E6E65"/>
    <w:rsid w:val="005F121F"/>
    <w:rsid w:val="005F2086"/>
    <w:rsid w:val="005F2659"/>
    <w:rsid w:val="006017C3"/>
    <w:rsid w:val="006028B4"/>
    <w:rsid w:val="006052B6"/>
    <w:rsid w:val="00607077"/>
    <w:rsid w:val="0061320C"/>
    <w:rsid w:val="0061608F"/>
    <w:rsid w:val="00616509"/>
    <w:rsid w:val="00616571"/>
    <w:rsid w:val="00622A49"/>
    <w:rsid w:val="00622F0A"/>
    <w:rsid w:val="0062501B"/>
    <w:rsid w:val="006256F2"/>
    <w:rsid w:val="00625EF2"/>
    <w:rsid w:val="00626568"/>
    <w:rsid w:val="00626F68"/>
    <w:rsid w:val="0063361F"/>
    <w:rsid w:val="00641755"/>
    <w:rsid w:val="006539EB"/>
    <w:rsid w:val="00667470"/>
    <w:rsid w:val="006678DB"/>
    <w:rsid w:val="0066EE7E"/>
    <w:rsid w:val="00673435"/>
    <w:rsid w:val="00673641"/>
    <w:rsid w:val="006837EE"/>
    <w:rsid w:val="006847BB"/>
    <w:rsid w:val="00685280"/>
    <w:rsid w:val="00686A95"/>
    <w:rsid w:val="00691EF1"/>
    <w:rsid w:val="00694A03"/>
    <w:rsid w:val="00695E81"/>
    <w:rsid w:val="00697733"/>
    <w:rsid w:val="006A4787"/>
    <w:rsid w:val="006A72AB"/>
    <w:rsid w:val="006C0BC5"/>
    <w:rsid w:val="006C549A"/>
    <w:rsid w:val="006C6492"/>
    <w:rsid w:val="006D3863"/>
    <w:rsid w:val="006D39ED"/>
    <w:rsid w:val="006D63AC"/>
    <w:rsid w:val="006E17C1"/>
    <w:rsid w:val="006E66EF"/>
    <w:rsid w:val="006F0803"/>
    <w:rsid w:val="006F1BDB"/>
    <w:rsid w:val="006F4C52"/>
    <w:rsid w:val="006F5606"/>
    <w:rsid w:val="006F5BBB"/>
    <w:rsid w:val="006F5F36"/>
    <w:rsid w:val="006F65DD"/>
    <w:rsid w:val="006F6898"/>
    <w:rsid w:val="0070592C"/>
    <w:rsid w:val="00717AC8"/>
    <w:rsid w:val="0072463B"/>
    <w:rsid w:val="00724F94"/>
    <w:rsid w:val="00726011"/>
    <w:rsid w:val="00726836"/>
    <w:rsid w:val="00730E69"/>
    <w:rsid w:val="00743757"/>
    <w:rsid w:val="007478E3"/>
    <w:rsid w:val="00750646"/>
    <w:rsid w:val="00751010"/>
    <w:rsid w:val="007533A2"/>
    <w:rsid w:val="00754142"/>
    <w:rsid w:val="00754C6F"/>
    <w:rsid w:val="0076040D"/>
    <w:rsid w:val="007627B3"/>
    <w:rsid w:val="00773EE9"/>
    <w:rsid w:val="00777562"/>
    <w:rsid w:val="00777B02"/>
    <w:rsid w:val="007840B5"/>
    <w:rsid w:val="007916DC"/>
    <w:rsid w:val="0079170E"/>
    <w:rsid w:val="00794AED"/>
    <w:rsid w:val="00795C9E"/>
    <w:rsid w:val="007A25B7"/>
    <w:rsid w:val="007A2D41"/>
    <w:rsid w:val="007A306B"/>
    <w:rsid w:val="007A6703"/>
    <w:rsid w:val="007A7F7E"/>
    <w:rsid w:val="007B0ABE"/>
    <w:rsid w:val="007B10DC"/>
    <w:rsid w:val="007B2258"/>
    <w:rsid w:val="007C0466"/>
    <w:rsid w:val="007C1005"/>
    <w:rsid w:val="007D31CF"/>
    <w:rsid w:val="007D5DC2"/>
    <w:rsid w:val="007E1429"/>
    <w:rsid w:val="007E5655"/>
    <w:rsid w:val="007F201F"/>
    <w:rsid w:val="007F7631"/>
    <w:rsid w:val="007F7D36"/>
    <w:rsid w:val="008058E4"/>
    <w:rsid w:val="00807303"/>
    <w:rsid w:val="00821F8E"/>
    <w:rsid w:val="00832A67"/>
    <w:rsid w:val="00833129"/>
    <w:rsid w:val="00834F76"/>
    <w:rsid w:val="008467AD"/>
    <w:rsid w:val="008470DF"/>
    <w:rsid w:val="008510EB"/>
    <w:rsid w:val="00852835"/>
    <w:rsid w:val="00852EF1"/>
    <w:rsid w:val="008659B2"/>
    <w:rsid w:val="0086757B"/>
    <w:rsid w:val="00867902"/>
    <w:rsid w:val="00873E99"/>
    <w:rsid w:val="00881A29"/>
    <w:rsid w:val="00881FDC"/>
    <w:rsid w:val="0088330D"/>
    <w:rsid w:val="00887DC7"/>
    <w:rsid w:val="00890E36"/>
    <w:rsid w:val="00897102"/>
    <w:rsid w:val="008A0933"/>
    <w:rsid w:val="008B161D"/>
    <w:rsid w:val="008B1BCC"/>
    <w:rsid w:val="008B45D2"/>
    <w:rsid w:val="008C0BBC"/>
    <w:rsid w:val="008C524F"/>
    <w:rsid w:val="008D0E76"/>
    <w:rsid w:val="008E7E5F"/>
    <w:rsid w:val="008F03D0"/>
    <w:rsid w:val="008F1B1C"/>
    <w:rsid w:val="008F5DA5"/>
    <w:rsid w:val="008F70B4"/>
    <w:rsid w:val="00904F24"/>
    <w:rsid w:val="00917FA5"/>
    <w:rsid w:val="009263AE"/>
    <w:rsid w:val="00943A22"/>
    <w:rsid w:val="00943AE5"/>
    <w:rsid w:val="00945085"/>
    <w:rsid w:val="00951BC7"/>
    <w:rsid w:val="009537A5"/>
    <w:rsid w:val="00953FBF"/>
    <w:rsid w:val="00957E84"/>
    <w:rsid w:val="009739F2"/>
    <w:rsid w:val="0097427C"/>
    <w:rsid w:val="009803AD"/>
    <w:rsid w:val="00982553"/>
    <w:rsid w:val="00986A10"/>
    <w:rsid w:val="00991CB3"/>
    <w:rsid w:val="00996136"/>
    <w:rsid w:val="009A0813"/>
    <w:rsid w:val="009A2F7C"/>
    <w:rsid w:val="009A769D"/>
    <w:rsid w:val="009B0613"/>
    <w:rsid w:val="009B5FF7"/>
    <w:rsid w:val="009B6742"/>
    <w:rsid w:val="009C7A52"/>
    <w:rsid w:val="009D5F6D"/>
    <w:rsid w:val="009E04FD"/>
    <w:rsid w:val="009E16C0"/>
    <w:rsid w:val="009E359E"/>
    <w:rsid w:val="009E7E28"/>
    <w:rsid w:val="00A10B29"/>
    <w:rsid w:val="00A17736"/>
    <w:rsid w:val="00A23015"/>
    <w:rsid w:val="00A24B8D"/>
    <w:rsid w:val="00A27CD3"/>
    <w:rsid w:val="00A31E35"/>
    <w:rsid w:val="00A344B7"/>
    <w:rsid w:val="00A348AE"/>
    <w:rsid w:val="00A34D88"/>
    <w:rsid w:val="00A3536F"/>
    <w:rsid w:val="00A36696"/>
    <w:rsid w:val="00A3703C"/>
    <w:rsid w:val="00A37E19"/>
    <w:rsid w:val="00A42CC3"/>
    <w:rsid w:val="00A453E7"/>
    <w:rsid w:val="00A45FC2"/>
    <w:rsid w:val="00A527AC"/>
    <w:rsid w:val="00A61450"/>
    <w:rsid w:val="00A66552"/>
    <w:rsid w:val="00A735D9"/>
    <w:rsid w:val="00A74EA7"/>
    <w:rsid w:val="00A803E1"/>
    <w:rsid w:val="00A815DA"/>
    <w:rsid w:val="00A831C3"/>
    <w:rsid w:val="00A90CF7"/>
    <w:rsid w:val="00A91DB0"/>
    <w:rsid w:val="00A95FD3"/>
    <w:rsid w:val="00A96292"/>
    <w:rsid w:val="00AA3535"/>
    <w:rsid w:val="00AB0BB7"/>
    <w:rsid w:val="00AB16FE"/>
    <w:rsid w:val="00AB20FA"/>
    <w:rsid w:val="00AB3842"/>
    <w:rsid w:val="00AB4404"/>
    <w:rsid w:val="00AB5B2F"/>
    <w:rsid w:val="00AB62D6"/>
    <w:rsid w:val="00AC3DA6"/>
    <w:rsid w:val="00AC42F5"/>
    <w:rsid w:val="00AC70FF"/>
    <w:rsid w:val="00AC7E72"/>
    <w:rsid w:val="00AD075F"/>
    <w:rsid w:val="00AD7DD2"/>
    <w:rsid w:val="00AE7159"/>
    <w:rsid w:val="00AE7937"/>
    <w:rsid w:val="00AF47C1"/>
    <w:rsid w:val="00AF665B"/>
    <w:rsid w:val="00AF72FA"/>
    <w:rsid w:val="00AF7A17"/>
    <w:rsid w:val="00B0202A"/>
    <w:rsid w:val="00B17C47"/>
    <w:rsid w:val="00B261E6"/>
    <w:rsid w:val="00B26956"/>
    <w:rsid w:val="00B340CC"/>
    <w:rsid w:val="00B44EBE"/>
    <w:rsid w:val="00B45F61"/>
    <w:rsid w:val="00B467B7"/>
    <w:rsid w:val="00B52551"/>
    <w:rsid w:val="00B5443A"/>
    <w:rsid w:val="00B604BC"/>
    <w:rsid w:val="00B60B17"/>
    <w:rsid w:val="00B61620"/>
    <w:rsid w:val="00B61CAB"/>
    <w:rsid w:val="00B6764F"/>
    <w:rsid w:val="00B75DB2"/>
    <w:rsid w:val="00B804BF"/>
    <w:rsid w:val="00B8168F"/>
    <w:rsid w:val="00B8176B"/>
    <w:rsid w:val="00B81AE2"/>
    <w:rsid w:val="00B83D6A"/>
    <w:rsid w:val="00B97B1A"/>
    <w:rsid w:val="00B97E74"/>
    <w:rsid w:val="00BA76F8"/>
    <w:rsid w:val="00BB58C1"/>
    <w:rsid w:val="00BB7481"/>
    <w:rsid w:val="00BC4BFA"/>
    <w:rsid w:val="00BC7415"/>
    <w:rsid w:val="00BD0DAD"/>
    <w:rsid w:val="00BD27A6"/>
    <w:rsid w:val="00BD4801"/>
    <w:rsid w:val="00BE242D"/>
    <w:rsid w:val="00BE252A"/>
    <w:rsid w:val="00BE4B81"/>
    <w:rsid w:val="00BF164F"/>
    <w:rsid w:val="00BF1E8B"/>
    <w:rsid w:val="00BF2E8F"/>
    <w:rsid w:val="00BF5268"/>
    <w:rsid w:val="00C05309"/>
    <w:rsid w:val="00C100F9"/>
    <w:rsid w:val="00C10728"/>
    <w:rsid w:val="00C11B2C"/>
    <w:rsid w:val="00C160FE"/>
    <w:rsid w:val="00C20AE9"/>
    <w:rsid w:val="00C219B4"/>
    <w:rsid w:val="00C23F39"/>
    <w:rsid w:val="00C26215"/>
    <w:rsid w:val="00C26764"/>
    <w:rsid w:val="00C30B33"/>
    <w:rsid w:val="00C32A06"/>
    <w:rsid w:val="00C40765"/>
    <w:rsid w:val="00C41A8A"/>
    <w:rsid w:val="00C41B78"/>
    <w:rsid w:val="00C435CC"/>
    <w:rsid w:val="00C477D8"/>
    <w:rsid w:val="00C52037"/>
    <w:rsid w:val="00C52106"/>
    <w:rsid w:val="00C53809"/>
    <w:rsid w:val="00C56371"/>
    <w:rsid w:val="00C57702"/>
    <w:rsid w:val="00C665BE"/>
    <w:rsid w:val="00C6793E"/>
    <w:rsid w:val="00C67E67"/>
    <w:rsid w:val="00C71C05"/>
    <w:rsid w:val="00C76922"/>
    <w:rsid w:val="00C810ED"/>
    <w:rsid w:val="00C8281E"/>
    <w:rsid w:val="00C91841"/>
    <w:rsid w:val="00C92C7A"/>
    <w:rsid w:val="00C93E42"/>
    <w:rsid w:val="00C97B3A"/>
    <w:rsid w:val="00CA0AA6"/>
    <w:rsid w:val="00CA4595"/>
    <w:rsid w:val="00CA6EF1"/>
    <w:rsid w:val="00CB4A40"/>
    <w:rsid w:val="00CB7A55"/>
    <w:rsid w:val="00CC11BD"/>
    <w:rsid w:val="00CC46FA"/>
    <w:rsid w:val="00CE2019"/>
    <w:rsid w:val="00CE75B0"/>
    <w:rsid w:val="00CF7221"/>
    <w:rsid w:val="00D01C72"/>
    <w:rsid w:val="00D047AA"/>
    <w:rsid w:val="00D12929"/>
    <w:rsid w:val="00D12E26"/>
    <w:rsid w:val="00D130B4"/>
    <w:rsid w:val="00D148F2"/>
    <w:rsid w:val="00D15531"/>
    <w:rsid w:val="00D24DF0"/>
    <w:rsid w:val="00D27F6E"/>
    <w:rsid w:val="00D331D2"/>
    <w:rsid w:val="00D37015"/>
    <w:rsid w:val="00D37608"/>
    <w:rsid w:val="00D43301"/>
    <w:rsid w:val="00D50474"/>
    <w:rsid w:val="00D5491A"/>
    <w:rsid w:val="00D55E02"/>
    <w:rsid w:val="00D609E0"/>
    <w:rsid w:val="00D73DCC"/>
    <w:rsid w:val="00D766BE"/>
    <w:rsid w:val="00D80786"/>
    <w:rsid w:val="00D82146"/>
    <w:rsid w:val="00D84D12"/>
    <w:rsid w:val="00D90A4F"/>
    <w:rsid w:val="00D93C1B"/>
    <w:rsid w:val="00D94598"/>
    <w:rsid w:val="00DA276B"/>
    <w:rsid w:val="00DA56A2"/>
    <w:rsid w:val="00DA71FB"/>
    <w:rsid w:val="00DB358D"/>
    <w:rsid w:val="00DC1A05"/>
    <w:rsid w:val="00DC4E65"/>
    <w:rsid w:val="00DC6188"/>
    <w:rsid w:val="00DC6309"/>
    <w:rsid w:val="00DD03F8"/>
    <w:rsid w:val="00DD0D6F"/>
    <w:rsid w:val="00DD1965"/>
    <w:rsid w:val="00DD2CC1"/>
    <w:rsid w:val="00DD47DC"/>
    <w:rsid w:val="00DD4F8F"/>
    <w:rsid w:val="00DE35D1"/>
    <w:rsid w:val="00DE44F0"/>
    <w:rsid w:val="00DE5DB8"/>
    <w:rsid w:val="00DE5FF0"/>
    <w:rsid w:val="00DE64F1"/>
    <w:rsid w:val="00DF6462"/>
    <w:rsid w:val="00E048B7"/>
    <w:rsid w:val="00E17D50"/>
    <w:rsid w:val="00E2458E"/>
    <w:rsid w:val="00E2717C"/>
    <w:rsid w:val="00E301FC"/>
    <w:rsid w:val="00E312F7"/>
    <w:rsid w:val="00E321EE"/>
    <w:rsid w:val="00E33F1E"/>
    <w:rsid w:val="00E423B8"/>
    <w:rsid w:val="00E47E3D"/>
    <w:rsid w:val="00E64CD5"/>
    <w:rsid w:val="00E67054"/>
    <w:rsid w:val="00E67A77"/>
    <w:rsid w:val="00E72704"/>
    <w:rsid w:val="00E731D3"/>
    <w:rsid w:val="00E73D08"/>
    <w:rsid w:val="00E77859"/>
    <w:rsid w:val="00E82824"/>
    <w:rsid w:val="00E85114"/>
    <w:rsid w:val="00E853B9"/>
    <w:rsid w:val="00E85C9B"/>
    <w:rsid w:val="00E91063"/>
    <w:rsid w:val="00E95DC4"/>
    <w:rsid w:val="00E9668B"/>
    <w:rsid w:val="00E972E0"/>
    <w:rsid w:val="00E97C2A"/>
    <w:rsid w:val="00EA1F9A"/>
    <w:rsid w:val="00EA25BE"/>
    <w:rsid w:val="00EA2815"/>
    <w:rsid w:val="00EA4F9A"/>
    <w:rsid w:val="00EB30B6"/>
    <w:rsid w:val="00EB57EF"/>
    <w:rsid w:val="00EB5FC8"/>
    <w:rsid w:val="00EB625D"/>
    <w:rsid w:val="00EB6D36"/>
    <w:rsid w:val="00EC6321"/>
    <w:rsid w:val="00EE3E09"/>
    <w:rsid w:val="00EE43DC"/>
    <w:rsid w:val="00EE4C05"/>
    <w:rsid w:val="00EE6D08"/>
    <w:rsid w:val="00EF0DC3"/>
    <w:rsid w:val="00EF1C09"/>
    <w:rsid w:val="00EF1C59"/>
    <w:rsid w:val="00F01584"/>
    <w:rsid w:val="00F01B6E"/>
    <w:rsid w:val="00F026DA"/>
    <w:rsid w:val="00F064D8"/>
    <w:rsid w:val="00F070D1"/>
    <w:rsid w:val="00F073A5"/>
    <w:rsid w:val="00F10B68"/>
    <w:rsid w:val="00F1191B"/>
    <w:rsid w:val="00F11AA6"/>
    <w:rsid w:val="00F11C5E"/>
    <w:rsid w:val="00F13AEF"/>
    <w:rsid w:val="00F1458F"/>
    <w:rsid w:val="00F17DE9"/>
    <w:rsid w:val="00F200D1"/>
    <w:rsid w:val="00F21B76"/>
    <w:rsid w:val="00F24CAA"/>
    <w:rsid w:val="00F3178B"/>
    <w:rsid w:val="00F50E26"/>
    <w:rsid w:val="00F55512"/>
    <w:rsid w:val="00F571D9"/>
    <w:rsid w:val="00F57515"/>
    <w:rsid w:val="00F65650"/>
    <w:rsid w:val="00F6608E"/>
    <w:rsid w:val="00F67DCB"/>
    <w:rsid w:val="00F70F25"/>
    <w:rsid w:val="00F74C4A"/>
    <w:rsid w:val="00F76C57"/>
    <w:rsid w:val="00F77A66"/>
    <w:rsid w:val="00F81279"/>
    <w:rsid w:val="00F85ACF"/>
    <w:rsid w:val="00F93414"/>
    <w:rsid w:val="00F94063"/>
    <w:rsid w:val="00F94B48"/>
    <w:rsid w:val="00F9674C"/>
    <w:rsid w:val="00FA2A06"/>
    <w:rsid w:val="00FA5226"/>
    <w:rsid w:val="00FA543D"/>
    <w:rsid w:val="00FA6E1C"/>
    <w:rsid w:val="00FA6F57"/>
    <w:rsid w:val="00FA705A"/>
    <w:rsid w:val="00FC4A50"/>
    <w:rsid w:val="00FC6F62"/>
    <w:rsid w:val="00FC7C80"/>
    <w:rsid w:val="00FD2FB3"/>
    <w:rsid w:val="00FD4EDC"/>
    <w:rsid w:val="00FD77CD"/>
    <w:rsid w:val="00FE6EAF"/>
    <w:rsid w:val="00FF1465"/>
    <w:rsid w:val="00FF33BC"/>
    <w:rsid w:val="012B063C"/>
    <w:rsid w:val="0143A656"/>
    <w:rsid w:val="0253310F"/>
    <w:rsid w:val="02F306F7"/>
    <w:rsid w:val="030B2F82"/>
    <w:rsid w:val="03398A58"/>
    <w:rsid w:val="0488E637"/>
    <w:rsid w:val="048BE199"/>
    <w:rsid w:val="04E69284"/>
    <w:rsid w:val="074BBEE3"/>
    <w:rsid w:val="0B6C408A"/>
    <w:rsid w:val="0C4DF98B"/>
    <w:rsid w:val="0CB32FDA"/>
    <w:rsid w:val="0CEFFEDE"/>
    <w:rsid w:val="0DB501CA"/>
    <w:rsid w:val="0DB7268D"/>
    <w:rsid w:val="111AD91E"/>
    <w:rsid w:val="112FD753"/>
    <w:rsid w:val="12221866"/>
    <w:rsid w:val="12708615"/>
    <w:rsid w:val="12C59C17"/>
    <w:rsid w:val="12D0813A"/>
    <w:rsid w:val="139A6D18"/>
    <w:rsid w:val="13CF59A6"/>
    <w:rsid w:val="147517EB"/>
    <w:rsid w:val="15CBC4FD"/>
    <w:rsid w:val="186C4F75"/>
    <w:rsid w:val="18829827"/>
    <w:rsid w:val="19301C11"/>
    <w:rsid w:val="198FA2FD"/>
    <w:rsid w:val="1A89865A"/>
    <w:rsid w:val="1ADC3EF2"/>
    <w:rsid w:val="1CD42D19"/>
    <w:rsid w:val="1CEBD529"/>
    <w:rsid w:val="1DDAE761"/>
    <w:rsid w:val="1EF09E4B"/>
    <w:rsid w:val="1F7A2500"/>
    <w:rsid w:val="20207900"/>
    <w:rsid w:val="20C2EB18"/>
    <w:rsid w:val="210A6017"/>
    <w:rsid w:val="229CEA2A"/>
    <w:rsid w:val="22E45462"/>
    <w:rsid w:val="23A1137F"/>
    <w:rsid w:val="23ABE700"/>
    <w:rsid w:val="28B6E8B7"/>
    <w:rsid w:val="2D4F9FB1"/>
    <w:rsid w:val="2D65F5EC"/>
    <w:rsid w:val="2DECC4D1"/>
    <w:rsid w:val="302387E3"/>
    <w:rsid w:val="31A687AF"/>
    <w:rsid w:val="320160C2"/>
    <w:rsid w:val="32B03895"/>
    <w:rsid w:val="32DA7F7A"/>
    <w:rsid w:val="32ED4D26"/>
    <w:rsid w:val="331DA065"/>
    <w:rsid w:val="3456C7B1"/>
    <w:rsid w:val="34EE79A7"/>
    <w:rsid w:val="35FF5928"/>
    <w:rsid w:val="367DF63A"/>
    <w:rsid w:val="38BDFA1D"/>
    <w:rsid w:val="3A139DB0"/>
    <w:rsid w:val="3C3EC42A"/>
    <w:rsid w:val="3DE648CC"/>
    <w:rsid w:val="3E5A0D32"/>
    <w:rsid w:val="4081FC81"/>
    <w:rsid w:val="40DC0F51"/>
    <w:rsid w:val="40E4E73C"/>
    <w:rsid w:val="41C3752A"/>
    <w:rsid w:val="422E4405"/>
    <w:rsid w:val="43C4EDF5"/>
    <w:rsid w:val="467D4B44"/>
    <w:rsid w:val="47059DFF"/>
    <w:rsid w:val="47CC5E65"/>
    <w:rsid w:val="494936E9"/>
    <w:rsid w:val="4982E373"/>
    <w:rsid w:val="4A7AFF02"/>
    <w:rsid w:val="4AC599E5"/>
    <w:rsid w:val="4B58272B"/>
    <w:rsid w:val="4B73D1AC"/>
    <w:rsid w:val="4B782CEB"/>
    <w:rsid w:val="4BDAAD27"/>
    <w:rsid w:val="4BFB9120"/>
    <w:rsid w:val="4C77D40E"/>
    <w:rsid w:val="4D522E8D"/>
    <w:rsid w:val="50231107"/>
    <w:rsid w:val="51E228CB"/>
    <w:rsid w:val="52E01482"/>
    <w:rsid w:val="53D5F15A"/>
    <w:rsid w:val="56DC9184"/>
    <w:rsid w:val="57651DD3"/>
    <w:rsid w:val="5951E94F"/>
    <w:rsid w:val="5AFC03D1"/>
    <w:rsid w:val="5C2E0CB9"/>
    <w:rsid w:val="5C350186"/>
    <w:rsid w:val="5C4346DB"/>
    <w:rsid w:val="5DDB9522"/>
    <w:rsid w:val="5E304F06"/>
    <w:rsid w:val="5EA91524"/>
    <w:rsid w:val="5EB13CA0"/>
    <w:rsid w:val="5EEB0138"/>
    <w:rsid w:val="6042AD28"/>
    <w:rsid w:val="6168F5CE"/>
    <w:rsid w:val="6211C55C"/>
    <w:rsid w:val="63AFD4D5"/>
    <w:rsid w:val="6491F25B"/>
    <w:rsid w:val="64F4DA16"/>
    <w:rsid w:val="669F7D4D"/>
    <w:rsid w:val="67393B59"/>
    <w:rsid w:val="68BB4655"/>
    <w:rsid w:val="6BC5730E"/>
    <w:rsid w:val="6CA2DB4B"/>
    <w:rsid w:val="6DFE4EBF"/>
    <w:rsid w:val="704A5592"/>
    <w:rsid w:val="717A97D8"/>
    <w:rsid w:val="7226E3A4"/>
    <w:rsid w:val="750E32E7"/>
    <w:rsid w:val="75B338C0"/>
    <w:rsid w:val="75D0A0B9"/>
    <w:rsid w:val="75E19371"/>
    <w:rsid w:val="763D79E7"/>
    <w:rsid w:val="770D53E6"/>
    <w:rsid w:val="77AEAA78"/>
    <w:rsid w:val="78C62ECD"/>
    <w:rsid w:val="7939B723"/>
    <w:rsid w:val="79AA488E"/>
    <w:rsid w:val="79ABE31A"/>
    <w:rsid w:val="79E0CE0A"/>
    <w:rsid w:val="7A9DF280"/>
    <w:rsid w:val="7B5A6E07"/>
    <w:rsid w:val="7B92F882"/>
    <w:rsid w:val="7BCE15C2"/>
    <w:rsid w:val="7DA1A4C6"/>
    <w:rsid w:val="7FB45B2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690482FC"/>
  <w15:chartTrackingRefBased/>
  <w15:docId w15:val="{0663C8D4-4028-4A58-AA5A-A178FDD197E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nl-NL" w:eastAsia="en-US" w:bidi="ar-SA"/>
      </w:rPr>
    </w:rPrDefault>
    <w:pPrDefault>
      <w:pPr>
        <w:spacing w:line="280" w:lineRule="exact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8A0933"/>
    <w:rPr>
      <w:rFonts w:ascii="Lucida Sans" w:hAnsi="Lucida Sans"/>
      <w:sz w:val="19"/>
    </w:rPr>
  </w:style>
  <w:style w:type="paragraph" w:styleId="Kop1">
    <w:name w:val="heading 1"/>
    <w:basedOn w:val="Standaard"/>
    <w:next w:val="Standaard"/>
    <w:link w:val="Kop1Char"/>
    <w:autoRedefine/>
    <w:uiPriority w:val="9"/>
    <w:qFormat/>
    <w:rsid w:val="001D392C"/>
    <w:pPr>
      <w:keepNext/>
      <w:keepLines/>
      <w:spacing w:before="480"/>
      <w:outlineLvl w:val="0"/>
    </w:pPr>
    <w:rPr>
      <w:rFonts w:eastAsiaTheme="majorEastAsia" w:cstheme="majorBidi"/>
      <w:b/>
      <w:bCs/>
      <w:color w:val="2891E1"/>
      <w:sz w:val="28"/>
      <w:szCs w:val="28"/>
    </w:rPr>
  </w:style>
  <w:style w:type="paragraph" w:styleId="Kop2">
    <w:name w:val="heading 2"/>
    <w:basedOn w:val="Standaard"/>
    <w:next w:val="Standaard"/>
    <w:link w:val="Kop2Char"/>
    <w:autoRedefine/>
    <w:uiPriority w:val="9"/>
    <w:unhideWhenUsed/>
    <w:qFormat/>
    <w:rsid w:val="001D392C"/>
    <w:pPr>
      <w:keepNext/>
      <w:keepLines/>
      <w:spacing w:before="200"/>
      <w:outlineLvl w:val="1"/>
    </w:pPr>
    <w:rPr>
      <w:rFonts w:eastAsiaTheme="majorEastAsia" w:cstheme="majorBidi"/>
      <w:b/>
      <w:bCs/>
      <w:color w:val="2891E1"/>
      <w:szCs w:val="26"/>
    </w:rPr>
  </w:style>
  <w:style w:type="paragraph" w:styleId="Kop3">
    <w:name w:val="heading 3"/>
    <w:basedOn w:val="Standaard"/>
    <w:next w:val="Standaard"/>
    <w:link w:val="Kop3Char"/>
    <w:autoRedefine/>
    <w:uiPriority w:val="9"/>
    <w:unhideWhenUsed/>
    <w:qFormat/>
    <w:rsid w:val="001D392C"/>
    <w:pPr>
      <w:keepNext/>
      <w:keepLines/>
      <w:spacing w:before="200"/>
      <w:outlineLvl w:val="2"/>
    </w:pPr>
    <w:rPr>
      <w:rFonts w:eastAsiaTheme="majorEastAsia" w:cstheme="majorBidi"/>
      <w:b/>
      <w:bCs/>
    </w:rPr>
  </w:style>
  <w:style w:type="paragraph" w:styleId="Kop4">
    <w:name w:val="heading 4"/>
    <w:basedOn w:val="Standaard"/>
    <w:next w:val="Standaard"/>
    <w:link w:val="Kop4Char"/>
    <w:uiPriority w:val="9"/>
    <w:semiHidden/>
    <w:unhideWhenUsed/>
    <w:qFormat/>
    <w:rsid w:val="001D392C"/>
    <w:pPr>
      <w:keepNext/>
      <w:keepLines/>
      <w:spacing w:before="200"/>
      <w:outlineLvl w:val="3"/>
    </w:pPr>
    <w:rPr>
      <w:rFonts w:eastAsiaTheme="majorEastAsia" w:cstheme="majorBidi"/>
      <w:b/>
      <w:bCs/>
      <w:i/>
      <w:iCs/>
      <w:color w:val="4F81BD" w:themeColor="accent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Ballontekst">
    <w:name w:val="Balloon Text"/>
    <w:basedOn w:val="Standaard"/>
    <w:link w:val="BallontekstChar"/>
    <w:uiPriority w:val="99"/>
    <w:semiHidden/>
    <w:unhideWhenUsed/>
    <w:rsid w:val="001D392C"/>
    <w:rPr>
      <w:rFonts w:ascii="Tahoma" w:hAnsi="Tahoma" w:cs="Tahoma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1D392C"/>
    <w:rPr>
      <w:rFonts w:ascii="Tahoma" w:hAnsi="Tahoma" w:cs="Tahoma"/>
      <w:sz w:val="16"/>
      <w:szCs w:val="16"/>
    </w:rPr>
  </w:style>
  <w:style w:type="paragraph" w:styleId="Citaat">
    <w:name w:val="Quote"/>
    <w:basedOn w:val="Standaard"/>
    <w:next w:val="Standaard"/>
    <w:link w:val="CitaatChar"/>
    <w:uiPriority w:val="29"/>
    <w:qFormat/>
    <w:rsid w:val="001D392C"/>
    <w:rPr>
      <w:i/>
      <w:iCs/>
      <w:color w:val="000000" w:themeColor="text1"/>
    </w:rPr>
  </w:style>
  <w:style w:type="character" w:customStyle="1" w:styleId="CitaatChar">
    <w:name w:val="Citaat Char"/>
    <w:basedOn w:val="Standaardalinea-lettertype"/>
    <w:link w:val="Citaat"/>
    <w:uiPriority w:val="29"/>
    <w:rsid w:val="001D392C"/>
    <w:rPr>
      <w:rFonts w:ascii="Lucida Sans" w:hAnsi="Lucida Sans"/>
      <w:i/>
      <w:iCs/>
      <w:color w:val="000000" w:themeColor="text1"/>
      <w:sz w:val="19"/>
    </w:rPr>
  </w:style>
  <w:style w:type="paragraph" w:styleId="Duidelijkcitaat">
    <w:name w:val="Intense Quote"/>
    <w:basedOn w:val="Standaard"/>
    <w:next w:val="Standaard"/>
    <w:link w:val="DuidelijkcitaatChar"/>
    <w:uiPriority w:val="30"/>
    <w:qFormat/>
    <w:rsid w:val="001D392C"/>
    <w:pPr>
      <w:pBdr>
        <w:bottom w:val="single" w:sz="4" w:space="4" w:color="4F81BD" w:themeColor="accent1"/>
      </w:pBdr>
      <w:spacing w:before="200"/>
      <w:ind w:left="936" w:right="936"/>
    </w:pPr>
    <w:rPr>
      <w:b/>
      <w:bCs/>
      <w:i/>
      <w:iCs/>
      <w:color w:val="2891E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1D392C"/>
    <w:rPr>
      <w:rFonts w:ascii="Lucida Sans" w:hAnsi="Lucida Sans"/>
      <w:b/>
      <w:bCs/>
      <w:i/>
      <w:iCs/>
      <w:color w:val="2891E1"/>
      <w:sz w:val="19"/>
    </w:rPr>
  </w:style>
  <w:style w:type="paragraph" w:styleId="Geenafstand">
    <w:name w:val="No Spacing"/>
    <w:uiPriority w:val="1"/>
    <w:rsid w:val="001A499B"/>
    <w:pPr>
      <w:spacing w:line="240" w:lineRule="auto"/>
    </w:pPr>
    <w:rPr>
      <w:rFonts w:ascii="Lucida Sans" w:hAnsi="Lucida Sans"/>
      <w:sz w:val="19"/>
    </w:rPr>
  </w:style>
  <w:style w:type="character" w:styleId="Intensievebenadrukking">
    <w:name w:val="Intense Emphasis"/>
    <w:basedOn w:val="Standaardalinea-lettertype"/>
    <w:uiPriority w:val="21"/>
    <w:qFormat/>
    <w:rsid w:val="001D392C"/>
    <w:rPr>
      <w:rFonts w:ascii="Lucida Sans" w:hAnsi="Lucida Sans"/>
      <w:b/>
      <w:bCs/>
      <w:i/>
      <w:iCs/>
      <w:color w:val="2891E1"/>
      <w:sz w:val="19"/>
    </w:rPr>
  </w:style>
  <w:style w:type="character" w:styleId="Intensieveverwijzing">
    <w:name w:val="Intense Reference"/>
    <w:basedOn w:val="Standaardalinea-lettertype"/>
    <w:uiPriority w:val="32"/>
    <w:qFormat/>
    <w:rsid w:val="001D392C"/>
    <w:rPr>
      <w:rFonts w:ascii="Lucida Sans" w:hAnsi="Lucida Sans"/>
      <w:b/>
      <w:bCs/>
      <w:smallCaps/>
      <w:color w:val="C0504D" w:themeColor="accent2"/>
      <w:spacing w:val="5"/>
      <w:sz w:val="19"/>
      <w:u w:val="single"/>
    </w:rPr>
  </w:style>
  <w:style w:type="character" w:customStyle="1" w:styleId="Kop1Char">
    <w:name w:val="Kop 1 Char"/>
    <w:basedOn w:val="Standaardalinea-lettertype"/>
    <w:link w:val="Kop1"/>
    <w:uiPriority w:val="9"/>
    <w:rsid w:val="001D392C"/>
    <w:rPr>
      <w:rFonts w:ascii="Lucida Sans" w:eastAsiaTheme="majorEastAsia" w:hAnsi="Lucida Sans" w:cstheme="majorBidi"/>
      <w:b/>
      <w:bCs/>
      <w:color w:val="2891E1"/>
      <w:sz w:val="28"/>
      <w:szCs w:val="28"/>
    </w:rPr>
  </w:style>
  <w:style w:type="character" w:customStyle="1" w:styleId="Kop2Char">
    <w:name w:val="Kop 2 Char"/>
    <w:basedOn w:val="Standaardalinea-lettertype"/>
    <w:link w:val="Kop2"/>
    <w:uiPriority w:val="9"/>
    <w:rsid w:val="001D392C"/>
    <w:rPr>
      <w:rFonts w:ascii="Lucida Sans" w:eastAsiaTheme="majorEastAsia" w:hAnsi="Lucida Sans" w:cstheme="majorBidi"/>
      <w:b/>
      <w:bCs/>
      <w:color w:val="2891E1"/>
      <w:sz w:val="19"/>
      <w:szCs w:val="26"/>
    </w:rPr>
  </w:style>
  <w:style w:type="character" w:customStyle="1" w:styleId="Kop3Char">
    <w:name w:val="Kop 3 Char"/>
    <w:basedOn w:val="Standaardalinea-lettertype"/>
    <w:link w:val="Kop3"/>
    <w:uiPriority w:val="9"/>
    <w:rsid w:val="001D392C"/>
    <w:rPr>
      <w:rFonts w:ascii="Lucida Sans" w:eastAsiaTheme="majorEastAsia" w:hAnsi="Lucida Sans" w:cstheme="majorBidi"/>
      <w:b/>
      <w:bCs/>
      <w:sz w:val="19"/>
    </w:rPr>
  </w:style>
  <w:style w:type="character" w:customStyle="1" w:styleId="Kop4Char">
    <w:name w:val="Kop 4 Char"/>
    <w:basedOn w:val="Standaardalinea-lettertype"/>
    <w:link w:val="Kop4"/>
    <w:uiPriority w:val="9"/>
    <w:semiHidden/>
    <w:rsid w:val="001D392C"/>
    <w:rPr>
      <w:rFonts w:ascii="Lucida Sans" w:eastAsiaTheme="majorEastAsia" w:hAnsi="Lucida Sans" w:cstheme="majorBidi"/>
      <w:b/>
      <w:bCs/>
      <w:i/>
      <w:iCs/>
      <w:color w:val="4F81BD" w:themeColor="accent1"/>
      <w:sz w:val="19"/>
    </w:rPr>
  </w:style>
  <w:style w:type="paragraph" w:styleId="Lijstalinea">
    <w:name w:val="List Paragraph"/>
    <w:basedOn w:val="Standaard"/>
    <w:uiPriority w:val="34"/>
    <w:qFormat/>
    <w:rsid w:val="001D392C"/>
    <w:pPr>
      <w:ind w:left="720"/>
      <w:contextualSpacing/>
    </w:pPr>
  </w:style>
  <w:style w:type="character" w:styleId="Nadruk">
    <w:name w:val="Emphasis"/>
    <w:basedOn w:val="Standaardalinea-lettertype"/>
    <w:uiPriority w:val="20"/>
    <w:qFormat/>
    <w:rsid w:val="001D392C"/>
    <w:rPr>
      <w:rFonts w:ascii="Lucida Sans" w:hAnsi="Lucida Sans"/>
      <w:i/>
      <w:iCs/>
      <w:sz w:val="19"/>
    </w:rPr>
  </w:style>
  <w:style w:type="paragraph" w:styleId="Ondertitel">
    <w:name w:val="Subtitle"/>
    <w:basedOn w:val="Standaard"/>
    <w:next w:val="Standaard"/>
    <w:link w:val="OndertitelChar"/>
    <w:autoRedefine/>
    <w:uiPriority w:val="11"/>
    <w:qFormat/>
    <w:rsid w:val="001D392C"/>
    <w:pPr>
      <w:numPr>
        <w:ilvl w:val="1"/>
      </w:numPr>
    </w:pPr>
    <w:rPr>
      <w:rFonts w:eastAsiaTheme="majorEastAsia" w:cstheme="majorBidi"/>
      <w:i/>
      <w:iCs/>
      <w:color w:val="2891E1"/>
      <w:spacing w:val="15"/>
      <w:szCs w:val="24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1D392C"/>
    <w:rPr>
      <w:rFonts w:ascii="Lucida Sans" w:eastAsiaTheme="majorEastAsia" w:hAnsi="Lucida Sans" w:cstheme="majorBidi"/>
      <w:i/>
      <w:iCs/>
      <w:color w:val="2891E1"/>
      <w:spacing w:val="15"/>
      <w:sz w:val="19"/>
      <w:szCs w:val="24"/>
    </w:rPr>
  </w:style>
  <w:style w:type="paragraph" w:customStyle="1" w:styleId="PNH6pt">
    <w:name w:val="PNH 6 pt"/>
    <w:basedOn w:val="Standaard"/>
    <w:next w:val="Standaard"/>
    <w:rsid w:val="001D392C"/>
    <w:rPr>
      <w:sz w:val="12"/>
    </w:rPr>
  </w:style>
  <w:style w:type="paragraph" w:customStyle="1" w:styleId="PNH8pt">
    <w:name w:val="PNH 8 pt"/>
    <w:basedOn w:val="Standaard"/>
    <w:next w:val="Standaard"/>
    <w:rsid w:val="001D392C"/>
  </w:style>
  <w:style w:type="paragraph" w:customStyle="1" w:styleId="PNH8ptvet">
    <w:name w:val="PNH 8 pt vet"/>
    <w:basedOn w:val="Standaard"/>
    <w:next w:val="Standaard"/>
    <w:rsid w:val="001D392C"/>
    <w:rPr>
      <w:b/>
    </w:rPr>
  </w:style>
  <w:style w:type="character" w:styleId="Subtielebenadrukking">
    <w:name w:val="Subtle Emphasis"/>
    <w:basedOn w:val="Standaardalinea-lettertype"/>
    <w:uiPriority w:val="19"/>
    <w:qFormat/>
    <w:rsid w:val="001D392C"/>
    <w:rPr>
      <w:rFonts w:ascii="Lucida Sans" w:hAnsi="Lucida Sans"/>
      <w:i/>
      <w:iCs/>
      <w:color w:val="808080" w:themeColor="text1" w:themeTint="7F"/>
      <w:sz w:val="19"/>
    </w:rPr>
  </w:style>
  <w:style w:type="character" w:styleId="Subtieleverwijzing">
    <w:name w:val="Subtle Reference"/>
    <w:basedOn w:val="Standaardalinea-lettertype"/>
    <w:uiPriority w:val="31"/>
    <w:qFormat/>
    <w:rsid w:val="001D392C"/>
    <w:rPr>
      <w:rFonts w:ascii="Lucida Sans" w:hAnsi="Lucida Sans"/>
      <w:smallCaps/>
      <w:color w:val="C0504D" w:themeColor="accent2"/>
      <w:sz w:val="19"/>
      <w:u w:val="single"/>
    </w:rPr>
  </w:style>
  <w:style w:type="paragraph" w:styleId="Titel">
    <w:name w:val="Title"/>
    <w:basedOn w:val="Standaard"/>
    <w:next w:val="Standaard"/>
    <w:link w:val="TitelChar"/>
    <w:uiPriority w:val="10"/>
    <w:qFormat/>
    <w:rsid w:val="001D392C"/>
    <w:pPr>
      <w:pBdr>
        <w:bottom w:val="single" w:sz="8" w:space="4" w:color="4F81BD" w:themeColor="accent1"/>
      </w:pBdr>
      <w:spacing w:after="300"/>
      <w:contextualSpacing/>
    </w:pPr>
    <w:rPr>
      <w:rFonts w:eastAsiaTheme="majorEastAsia" w:cstheme="majorBidi"/>
      <w:color w:val="2891E1"/>
      <w:spacing w:val="5"/>
      <w:kern w:val="28"/>
      <w:sz w:val="28"/>
      <w:szCs w:val="52"/>
    </w:rPr>
  </w:style>
  <w:style w:type="character" w:customStyle="1" w:styleId="TitelChar">
    <w:name w:val="Titel Char"/>
    <w:basedOn w:val="Standaardalinea-lettertype"/>
    <w:link w:val="Titel"/>
    <w:uiPriority w:val="10"/>
    <w:rsid w:val="001D392C"/>
    <w:rPr>
      <w:rFonts w:ascii="Lucida Sans" w:eastAsiaTheme="majorEastAsia" w:hAnsi="Lucida Sans" w:cstheme="majorBidi"/>
      <w:color w:val="2891E1"/>
      <w:spacing w:val="5"/>
      <w:kern w:val="28"/>
      <w:sz w:val="28"/>
      <w:szCs w:val="52"/>
    </w:rPr>
  </w:style>
  <w:style w:type="character" w:styleId="Titelvanboek">
    <w:name w:val="Book Title"/>
    <w:basedOn w:val="Standaardalinea-lettertype"/>
    <w:uiPriority w:val="33"/>
    <w:qFormat/>
    <w:rsid w:val="001D392C"/>
    <w:rPr>
      <w:rFonts w:ascii="Lucida Sans" w:hAnsi="Lucida Sans"/>
      <w:b/>
      <w:bCs/>
      <w:smallCaps/>
      <w:spacing w:val="5"/>
      <w:sz w:val="19"/>
    </w:rPr>
  </w:style>
  <w:style w:type="character" w:styleId="Zwaar">
    <w:name w:val="Strong"/>
    <w:basedOn w:val="Standaardalinea-lettertype"/>
    <w:uiPriority w:val="22"/>
    <w:qFormat/>
    <w:rsid w:val="001D392C"/>
    <w:rPr>
      <w:rFonts w:ascii="Lucida Sans" w:hAnsi="Lucida Sans"/>
      <w:b/>
      <w:bCs/>
      <w:sz w:val="19"/>
    </w:rPr>
  </w:style>
  <w:style w:type="character" w:styleId="Hyperlink">
    <w:name w:val="Hyperlink"/>
    <w:unhideWhenUsed/>
    <w:rsid w:val="008A0933"/>
    <w:rPr>
      <w:color w:val="0000FF"/>
      <w:u w:val="single"/>
    </w:rPr>
  </w:style>
  <w:style w:type="paragraph" w:styleId="Voettekst">
    <w:name w:val="footer"/>
    <w:basedOn w:val="Standaard"/>
    <w:link w:val="VoettekstChar"/>
    <w:uiPriority w:val="99"/>
    <w:unhideWhenUsed/>
    <w:rsid w:val="008A0933"/>
    <w:pPr>
      <w:tabs>
        <w:tab w:val="center" w:pos="4536"/>
        <w:tab w:val="right" w:pos="9072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8A0933"/>
    <w:rPr>
      <w:rFonts w:ascii="Lucida Sans" w:hAnsi="Lucida Sans"/>
      <w:sz w:val="19"/>
    </w:rPr>
  </w:style>
  <w:style w:type="paragraph" w:styleId="Koptekst">
    <w:name w:val="header"/>
    <w:basedOn w:val="Standaard"/>
    <w:link w:val="KoptekstChar"/>
    <w:uiPriority w:val="99"/>
    <w:unhideWhenUsed/>
    <w:rsid w:val="008A0933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8A0933"/>
    <w:rPr>
      <w:rFonts w:ascii="Lucida Sans" w:hAnsi="Lucida Sans"/>
      <w:sz w:val="19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AF7A17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AF7A17"/>
    <w:pPr>
      <w:spacing w:line="240" w:lineRule="auto"/>
    </w:pPr>
    <w:rPr>
      <w:rFonts w:ascii="Times New Roman" w:eastAsia="Times New Roman" w:hAnsi="Times New Roman" w:cs="Times New Roman"/>
      <w:sz w:val="20"/>
      <w:szCs w:val="20"/>
      <w:lang w:eastAsia="nl-NL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AF7A17"/>
    <w:rPr>
      <w:rFonts w:ascii="Times New Roman" w:eastAsia="Times New Roman" w:hAnsi="Times New Roman" w:cs="Times New Roman"/>
      <w:sz w:val="20"/>
      <w:szCs w:val="20"/>
      <w:lang w:eastAsia="nl-NL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3C4DDD"/>
    <w:rPr>
      <w:rFonts w:ascii="Lucida Sans" w:eastAsiaTheme="minorHAnsi" w:hAnsi="Lucida Sans" w:cstheme="minorBidi"/>
      <w:b/>
      <w:bCs/>
      <w:lang w:eastAsia="en-US"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3C4DDD"/>
    <w:rPr>
      <w:rFonts w:ascii="Lucida Sans" w:eastAsia="Times New Roman" w:hAnsi="Lucida Sans" w:cs="Times New Roman"/>
      <w:b/>
      <w:bCs/>
      <w:sz w:val="20"/>
      <w:szCs w:val="20"/>
      <w:lang w:eastAsia="nl-NL"/>
    </w:rPr>
  </w:style>
  <w:style w:type="character" w:styleId="Tekstvantijdelijkeaanduiding">
    <w:name w:val="Placeholder Text"/>
    <w:basedOn w:val="Standaardalinea-lettertype"/>
    <w:uiPriority w:val="99"/>
    <w:semiHidden/>
    <w:rsid w:val="003A5B8C"/>
    <w:rPr>
      <w:color w:val="808080"/>
    </w:rPr>
  </w:style>
  <w:style w:type="table" w:styleId="Tabelraster">
    <w:name w:val="Table Grid"/>
    <w:basedOn w:val="Standaardtabel"/>
    <w:uiPriority w:val="59"/>
    <w:rsid w:val="00DE64F1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Onopgelostemelding">
    <w:name w:val="Unresolved Mention"/>
    <w:basedOn w:val="Standaardalinea-lettertype"/>
    <w:uiPriority w:val="99"/>
    <w:semiHidden/>
    <w:unhideWhenUsed/>
    <w:rsid w:val="003D7CFD"/>
    <w:rPr>
      <w:color w:val="605E5C"/>
      <w:shd w:val="clear" w:color="auto" w:fill="E1DFDD"/>
    </w:rPr>
  </w:style>
  <w:style w:type="paragraph" w:styleId="Normaalweb">
    <w:name w:val="Normal (Web)"/>
    <w:basedOn w:val="Standaard"/>
    <w:uiPriority w:val="99"/>
    <w:unhideWhenUsed/>
    <w:rsid w:val="00164968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nl-N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663754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11011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73070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80321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11041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6780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41066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36271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83770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80007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37683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23" Type="http://schemas.openxmlformats.org/officeDocument/2006/relationships/theme" Target="theme/theme1.xml"/><Relationship Id="rId10" Type="http://schemas.openxmlformats.org/officeDocument/2006/relationships/webSettings" Target="webSetting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yperlink" Target="mailto:servicepunt@noord-holland.nl" TargetMode="External"/><Relationship Id="rId22" Type="http://schemas.openxmlformats.org/officeDocument/2006/relationships/glossaryDocument" Target="glossary/document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7FCEF3E8E3B45D8AA418CC43F037AC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EECD706-5850-459B-B144-908631F0F686}"/>
      </w:docPartPr>
      <w:docPartBody>
        <w:p w:rsidR="001B1A45" w:rsidRDefault="00D01C72" w:rsidP="00D01C72">
          <w:pPr>
            <w:pStyle w:val="47FCEF3E8E3B45D8AA418CC43F037AC1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AAF29F69977F49C6AF71DD73E5070F7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210ACBA-ED88-4F68-9CF8-1F9FA6E277BB}"/>
      </w:docPartPr>
      <w:docPartBody>
        <w:p w:rsidR="001B1A45" w:rsidRDefault="00D01C72" w:rsidP="00D01C72">
          <w:pPr>
            <w:pStyle w:val="AAF29F69977F49C6AF71DD73E5070F7F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9522E0E4F3874045903F1AB82DEAC59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4DE12DE-F28E-4A82-B030-9D919A8D119C}"/>
      </w:docPartPr>
      <w:docPartBody>
        <w:p w:rsidR="001B1A45" w:rsidRDefault="00D01C72" w:rsidP="00D01C72">
          <w:pPr>
            <w:pStyle w:val="9522E0E4F3874045903F1AB82DEAC591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71BC7DBEDED43BC9CEE87E65F08140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ADFF68F-540F-4674-BC72-F85CF6EEF660}"/>
      </w:docPartPr>
      <w:docPartBody>
        <w:p w:rsidR="001B1A45" w:rsidRDefault="00D01C72" w:rsidP="00D01C72">
          <w:pPr>
            <w:pStyle w:val="B71BC7DBEDED43BC9CEE87E65F081404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AD6F603E56904FFBAAFBDE9FE2B3C52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17C119E-0038-453D-819C-79B6859998D4}"/>
      </w:docPartPr>
      <w:docPartBody>
        <w:p w:rsidR="001B1A45" w:rsidRDefault="00D01C72" w:rsidP="00D01C72">
          <w:pPr>
            <w:pStyle w:val="AD6F603E56904FFBAAFBDE9FE2B3C526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6EEA70F518E44DA8C3BA48CCB1EFEB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3876D29-9967-4441-96EA-BA0A40DD8426}"/>
      </w:docPartPr>
      <w:docPartBody>
        <w:p w:rsidR="001B1A45" w:rsidRDefault="00D01C72" w:rsidP="00D01C72">
          <w:pPr>
            <w:pStyle w:val="46EEA70F518E44DA8C3BA48CCB1EFEB9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9B3ADAAE7B414B5D97BA039D5755623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CC63076-F9DB-4223-ACF2-5BA444A5981C}"/>
      </w:docPartPr>
      <w:docPartBody>
        <w:p w:rsidR="001B1A45" w:rsidRDefault="00D01C72" w:rsidP="00D01C72">
          <w:pPr>
            <w:pStyle w:val="9B3ADAAE7B414B5D97BA039D57556239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68605260C9D4DEDB512906A9234694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7F2790A-DEC4-4512-A2D4-67112385CDA2}"/>
      </w:docPartPr>
      <w:docPartBody>
        <w:p w:rsidR="001B1A45" w:rsidRDefault="00D01C72" w:rsidP="00D01C72">
          <w:pPr>
            <w:pStyle w:val="B68605260C9D4DEDB512906A9234694A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F4A54393078E494E80604CAAC0236E9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8713ECE-CD36-431F-981C-BD1450F419D6}"/>
      </w:docPartPr>
      <w:docPartBody>
        <w:p w:rsidR="001B1A45" w:rsidRDefault="00D01C72" w:rsidP="00D01C72">
          <w:pPr>
            <w:pStyle w:val="F4A54393078E494E80604CAAC0236E98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EF4A7E94CD11456895588A5BBFA961C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335D012-3A09-4C83-A61F-326A5F6F7853}"/>
      </w:docPartPr>
      <w:docPartBody>
        <w:p w:rsidR="001B1A45" w:rsidRDefault="00D01C72" w:rsidP="00D01C72">
          <w:pPr>
            <w:pStyle w:val="EF4A7E94CD11456895588A5BBFA961CE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FBE5725613D641C58DFE5DB5B021D0B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5B62663-68C7-46D6-93B1-A7437B6853AD}"/>
      </w:docPartPr>
      <w:docPartBody>
        <w:p w:rsidR="001B1A45" w:rsidRDefault="00D01C72" w:rsidP="00D01C72">
          <w:pPr>
            <w:pStyle w:val="FBE5725613D641C58DFE5DB5B021D0B5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884ACDE1BBA941E99F3675040DB2990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65E468A-653D-420E-ABB9-ADC034CDC54E}"/>
      </w:docPartPr>
      <w:docPartBody>
        <w:p w:rsidR="001B1A45" w:rsidRDefault="00D01C72" w:rsidP="00D01C72">
          <w:pPr>
            <w:pStyle w:val="884ACDE1BBA941E99F3675040DB29900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07BA516F5F8F471F8D671E62B8A1857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5CFE510-D422-48E3-AA09-753542400D87}"/>
      </w:docPartPr>
      <w:docPartBody>
        <w:p w:rsidR="001B1A45" w:rsidRDefault="00D01C72" w:rsidP="00D01C72">
          <w:pPr>
            <w:pStyle w:val="07BA516F5F8F471F8D671E62B8A1857C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A21567FF35244A9834EE7B42CEC482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DD35D34-100A-4737-87CB-2EE8EF12BD6F}"/>
      </w:docPartPr>
      <w:docPartBody>
        <w:p w:rsidR="001B1A45" w:rsidRDefault="00D01C72" w:rsidP="00D01C72">
          <w:pPr>
            <w:pStyle w:val="4A21567FF35244A9834EE7B42CEC4828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273F77380F724C189DCFC594C36130F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8D6A196-A6B8-4E2B-89A4-0BD1DFA4F293}"/>
      </w:docPartPr>
      <w:docPartBody>
        <w:p w:rsidR="001B1A45" w:rsidRDefault="00D01C72" w:rsidP="00D01C72">
          <w:pPr>
            <w:pStyle w:val="273F77380F724C189DCFC594C36130F4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C576AD8F18C2404DA59A0FEFEDDC696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12D0EBB-E6E5-4EFB-870F-7EB3130A8802}"/>
      </w:docPartPr>
      <w:docPartBody>
        <w:p w:rsidR="001B1A45" w:rsidRDefault="00D01C72" w:rsidP="00D01C72">
          <w:pPr>
            <w:pStyle w:val="C576AD8F18C2404DA59A0FEFEDDC696A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D3F6CEF0F1A74BB5BAF7350191413CB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16019C5-F255-4CFF-B569-DF90524E8AB1}"/>
      </w:docPartPr>
      <w:docPartBody>
        <w:p w:rsidR="001B1A45" w:rsidRDefault="00D01C72" w:rsidP="00D01C72">
          <w:pPr>
            <w:pStyle w:val="D3F6CEF0F1A74BB5BAF7350191413CBA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9FE5E7D4C2864D60B9FDE7E4C778201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8F7B4B4-E14A-4D73-88F3-C861846DD245}"/>
      </w:docPartPr>
      <w:docPartBody>
        <w:p w:rsidR="001B1A45" w:rsidRDefault="00D01C72" w:rsidP="00D01C72">
          <w:pPr>
            <w:pStyle w:val="9FE5E7D4C2864D60B9FDE7E4C7782017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02FA1DC0929545DA82B9C1F2B608376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17783F3-E1C1-4B15-83CC-9ED8D3346CE2}"/>
      </w:docPartPr>
      <w:docPartBody>
        <w:p w:rsidR="001B1A45" w:rsidRDefault="00D01C72" w:rsidP="00D01C72">
          <w:pPr>
            <w:pStyle w:val="02FA1DC0929545DA82B9C1F2B6083763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582C7B0E13F94FB4B64B33AAF22EB0F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81E111C-9D51-4991-9202-D2D1DB21CC27}"/>
      </w:docPartPr>
      <w:docPartBody>
        <w:p w:rsidR="001B1A45" w:rsidRDefault="00D01C72" w:rsidP="00D01C72">
          <w:pPr>
            <w:pStyle w:val="582C7B0E13F94FB4B64B33AAF22EB0F9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9566CC5CB3554440B608D96393449B0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5E66626-DD37-4C0B-9061-6D0DF8BBD86D}"/>
      </w:docPartPr>
      <w:docPartBody>
        <w:p w:rsidR="001B1A45" w:rsidRDefault="00D01C72" w:rsidP="00D01C72">
          <w:pPr>
            <w:pStyle w:val="9566CC5CB3554440B608D96393449B03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395EE4EFC1264FD4862A2E925B46198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8D514B3-4BDC-4BD4-A99D-E04DC97019DE}"/>
      </w:docPartPr>
      <w:docPartBody>
        <w:p w:rsidR="00AD7DD2" w:rsidRDefault="00AD7DD2" w:rsidP="00AD7DD2">
          <w:pPr>
            <w:pStyle w:val="395EE4EFC1264FD4862A2E925B4619811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1763B9BD6CCA42128030B0517CD3889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F825EE5-393C-408B-8CCC-2723A01FD637}"/>
      </w:docPartPr>
      <w:docPartBody>
        <w:p w:rsidR="00835865" w:rsidRDefault="006F5F36" w:rsidP="006F5F36">
          <w:pPr>
            <w:pStyle w:val="1763B9BD6CCA42128030B0517CD3889B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269DE0350464886BA50B7A1DFC7A6C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DF9C540-FB6B-4F97-911C-6A2FF14FFE14}"/>
      </w:docPartPr>
      <w:docPartBody>
        <w:p w:rsidR="00835865" w:rsidRDefault="006F5F36" w:rsidP="006F5F36">
          <w:pPr>
            <w:pStyle w:val="8269DE0350464886BA50B7A1DFC7A6C6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DE6D8990BD0472DBF019B52B31756D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F9B1B12-FAA2-42E3-B159-2C16FB1AEFCD}"/>
      </w:docPartPr>
      <w:docPartBody>
        <w:p w:rsidR="00835865" w:rsidRDefault="006F5F36" w:rsidP="006F5F36">
          <w:pPr>
            <w:pStyle w:val="8DE6D8990BD0472DBF019B52B31756DA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2FEC10207484B49ABEF3CCEF4931D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CF42C12-D5CF-4B71-95F1-7F37C1FA0D7A}"/>
      </w:docPartPr>
      <w:docPartBody>
        <w:p w:rsidR="00835865" w:rsidRDefault="006F5F36" w:rsidP="006F5F36">
          <w:pPr>
            <w:pStyle w:val="02FEC10207484B49ABEF3CCEF4931D9C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098A7E5FA3F40F585157DF1EF8A12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3A7D32E-600C-4AC5-81B9-1F809E6B6B65}"/>
      </w:docPartPr>
      <w:docPartBody>
        <w:p w:rsidR="00835865" w:rsidRDefault="006F5F36" w:rsidP="006F5F36">
          <w:pPr>
            <w:pStyle w:val="0098A7E5FA3F40F585157DF1EF8A123D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BDA2D0204E844E8B2209792D7A11DF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BEBD29A-5117-4D5E-9DD1-C668B81741F3}"/>
      </w:docPartPr>
      <w:docPartBody>
        <w:p w:rsidR="00835865" w:rsidRDefault="006F5F36" w:rsidP="006F5F36">
          <w:pPr>
            <w:pStyle w:val="6BDA2D0204E844E8B2209792D7A11DF8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89917CECB9943DCADDCE4A4A7E3B3B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84D7EB7-EB18-419E-BF9C-0CFCD4B8EBC5}"/>
      </w:docPartPr>
      <w:docPartBody>
        <w:p w:rsidR="00835865" w:rsidRDefault="006F5F36" w:rsidP="006F5F36">
          <w:pPr>
            <w:pStyle w:val="B89917CECB9943DCADDCE4A4A7E3B3B8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AED07B07300492C83B718415BA85CA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1C0E280-E086-4109-8F51-3B8DA9B04899}"/>
      </w:docPartPr>
      <w:docPartBody>
        <w:p w:rsidR="00835865" w:rsidRDefault="006F5F36" w:rsidP="006F5F36">
          <w:pPr>
            <w:pStyle w:val="8AED07B07300492C83B718415BA85CA6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C433F5AABBF4ED9B88C86F7DC459FC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573AD29-2F9A-4678-8853-21B758030A7B}"/>
      </w:docPartPr>
      <w:docPartBody>
        <w:p w:rsidR="00835865" w:rsidRDefault="006F5F36" w:rsidP="006F5F36">
          <w:pPr>
            <w:pStyle w:val="8C433F5AABBF4ED9B88C86F7DC459FC2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C153563F40E4404EB6A42A7B996AEF9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371531C-2BD8-4F03-B5C6-2385CB6AC69D}"/>
      </w:docPartPr>
      <w:docPartBody>
        <w:p w:rsidR="00835865" w:rsidRDefault="006F5F36" w:rsidP="006F5F36">
          <w:pPr>
            <w:pStyle w:val="C153563F40E4404EB6A42A7B996AEF9E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559A961E955474D9935D994B511482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E0BBB55-D409-427C-8CA6-2070A2D5EFBC}"/>
      </w:docPartPr>
      <w:docPartBody>
        <w:p w:rsidR="00835865" w:rsidRDefault="006F5F36" w:rsidP="006F5F36">
          <w:pPr>
            <w:pStyle w:val="3559A961E955474D9935D994B5114822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42EC61EDF63E41E09A1C45F45C4DDB6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4B15558-195A-4381-8135-6679B893FF06}"/>
      </w:docPartPr>
      <w:docPartBody>
        <w:p w:rsidR="00835865" w:rsidRDefault="006F5F36" w:rsidP="006F5F36">
          <w:pPr>
            <w:pStyle w:val="42EC61EDF63E41E09A1C45F45C4DDB60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02493DB3438464981FFFB27F4411BA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32911B1-31AE-4FA7-9DA5-8C17BA350D85}"/>
      </w:docPartPr>
      <w:docPartBody>
        <w:p w:rsidR="00835865" w:rsidRDefault="006F5F36" w:rsidP="006F5F36">
          <w:pPr>
            <w:pStyle w:val="202493DB3438464981FFFB27F4411BAF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C4CBE2B9AF514B408476EC7D221263A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6347486-E2AB-406E-9550-7A5E83D1A6EE}"/>
      </w:docPartPr>
      <w:docPartBody>
        <w:p w:rsidR="006F5F36" w:rsidRDefault="006F5F36">
          <w:r w:rsidRPr="32ED4D26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FC043207B0A437980C1D1CC40FE52B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23135FD-E6E4-4CF6-BE29-A54F07878690}"/>
      </w:docPartPr>
      <w:docPartBody>
        <w:p w:rsidR="006F5F36" w:rsidRDefault="006F5F36">
          <w:r w:rsidRPr="32ED4D26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A811EDEC7F2A40B4AD48E82AC8C7D17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20C072B-A9AB-4749-A960-51CC01A76A90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15BDCE0C462A425D81126DAF8A4C58D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2F708B8-D08F-45F6-9F01-1B26B3959A2F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775CFF0E9E5942478DE72CA44D254A5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AB35B56-075D-4C50-83C5-720556394A20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0436250C73E4AFFA18E73BA807B787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CFF7B7A-203B-4098-8036-F5F4C1D12773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835620A0D0C4F2D868C5DD9C422C45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C82F55C-BD76-485D-8D96-D6C7C75A5C49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42981B0200FF435FA01BAE63118CB56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2BBD0B3-6F57-4B34-97AD-E937A8E95754}"/>
      </w:docPartPr>
      <w:docPartBody>
        <w:p w:rsidR="006F5F36" w:rsidRDefault="006F5F36">
          <w:r w:rsidRPr="3C3EC42A">
            <w:rPr>
              <w:rStyle w:val="Tekstvantijdelijkeaanduiding"/>
            </w:rPr>
            <w:t>Klik of tik om tekst in te voeren.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Lucida Sans">
    <w:altName w:val="Lucida Sans Unicode"/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Fedra_book">
    <w:altName w:val="Times New Roman"/>
    <w:panose1 w:val="00000000000000000000"/>
    <w:charset w:val="00"/>
    <w:family w:val="roman"/>
    <w:notTrueType/>
    <w:pitch w:val="default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01C72"/>
    <w:rsid w:val="00067A8B"/>
    <w:rsid w:val="00083A1B"/>
    <w:rsid w:val="001B1A45"/>
    <w:rsid w:val="00210CE5"/>
    <w:rsid w:val="002B4826"/>
    <w:rsid w:val="002F7EC9"/>
    <w:rsid w:val="0038035E"/>
    <w:rsid w:val="004F6A6F"/>
    <w:rsid w:val="005816A5"/>
    <w:rsid w:val="00630827"/>
    <w:rsid w:val="006D670F"/>
    <w:rsid w:val="006F5F36"/>
    <w:rsid w:val="0070592C"/>
    <w:rsid w:val="007A733F"/>
    <w:rsid w:val="00835865"/>
    <w:rsid w:val="00864FA0"/>
    <w:rsid w:val="00896A33"/>
    <w:rsid w:val="008C31B9"/>
    <w:rsid w:val="00913D69"/>
    <w:rsid w:val="00943A22"/>
    <w:rsid w:val="009810A8"/>
    <w:rsid w:val="00982553"/>
    <w:rsid w:val="00987CC8"/>
    <w:rsid w:val="009B6C66"/>
    <w:rsid w:val="00A57324"/>
    <w:rsid w:val="00A92185"/>
    <w:rsid w:val="00A96807"/>
    <w:rsid w:val="00AD5E04"/>
    <w:rsid w:val="00AD7DD2"/>
    <w:rsid w:val="00B32ABA"/>
    <w:rsid w:val="00BB6A7E"/>
    <w:rsid w:val="00BC4BFA"/>
    <w:rsid w:val="00BF164F"/>
    <w:rsid w:val="00C32A06"/>
    <w:rsid w:val="00CD5638"/>
    <w:rsid w:val="00D01C72"/>
    <w:rsid w:val="00D660F5"/>
    <w:rsid w:val="00E301FC"/>
    <w:rsid w:val="00F21B76"/>
    <w:rsid w:val="00F968B0"/>
    <w:rsid w:val="00FF146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2B4826"/>
    <w:rPr>
      <w:color w:val="808080"/>
    </w:rPr>
  </w:style>
  <w:style w:type="paragraph" w:customStyle="1" w:styleId="5C94B6EB0BF84095AD52F3E4A65A429D">
    <w:name w:val="5C94B6EB0BF84095AD52F3E4A65A429D"/>
    <w:rsid w:val="00D01C72"/>
  </w:style>
  <w:style w:type="paragraph" w:customStyle="1" w:styleId="C58C223596EA46F4B5CAFC9B3782B12A">
    <w:name w:val="C58C223596EA46F4B5CAFC9B3782B12A"/>
    <w:rsid w:val="00D01C72"/>
  </w:style>
  <w:style w:type="paragraph" w:customStyle="1" w:styleId="DBED3FD1401F41A49A53E0477FF27B7C">
    <w:name w:val="DBED3FD1401F41A49A53E0477FF27B7C"/>
    <w:rsid w:val="00D01C72"/>
  </w:style>
  <w:style w:type="paragraph" w:customStyle="1" w:styleId="0D04FCF552A74B8D8877EEE537595C7A">
    <w:name w:val="0D04FCF552A74B8D8877EEE537595C7A"/>
    <w:rsid w:val="00D01C72"/>
  </w:style>
  <w:style w:type="paragraph" w:customStyle="1" w:styleId="F3105C84186341128395E9ED2307DCAD">
    <w:name w:val="F3105C84186341128395E9ED2307DCAD"/>
    <w:rsid w:val="00D01C72"/>
  </w:style>
  <w:style w:type="paragraph" w:customStyle="1" w:styleId="41A2B134243B48588CD56781CB421BFF">
    <w:name w:val="41A2B134243B48588CD56781CB421BFF"/>
    <w:rsid w:val="00D01C72"/>
  </w:style>
  <w:style w:type="paragraph" w:customStyle="1" w:styleId="83887B571A634BCC9E2A2B5330D7D01E">
    <w:name w:val="83887B571A634BCC9E2A2B5330D7D01E"/>
    <w:rsid w:val="00D01C72"/>
  </w:style>
  <w:style w:type="paragraph" w:customStyle="1" w:styleId="D486A4C8F9744B8EA5D4E62E564EAD2F">
    <w:name w:val="D486A4C8F9744B8EA5D4E62E564EAD2F"/>
    <w:rsid w:val="00D01C72"/>
  </w:style>
  <w:style w:type="paragraph" w:customStyle="1" w:styleId="F8FD2B6100504DABBC854E2E7155E6D5">
    <w:name w:val="F8FD2B6100504DABBC854E2E7155E6D5"/>
    <w:rsid w:val="00D01C72"/>
  </w:style>
  <w:style w:type="paragraph" w:customStyle="1" w:styleId="AD04C789C3E84643A31B9513BC98BF78">
    <w:name w:val="AD04C789C3E84643A31B9513BC98BF78"/>
    <w:rsid w:val="00D01C72"/>
  </w:style>
  <w:style w:type="paragraph" w:customStyle="1" w:styleId="81F1CAC858A44BC8BE93B14C8DC06CF8">
    <w:name w:val="81F1CAC858A44BC8BE93B14C8DC06CF8"/>
    <w:rsid w:val="00D01C72"/>
  </w:style>
  <w:style w:type="paragraph" w:customStyle="1" w:styleId="CBC7674CABDE4661B31A04EFE5BA6449">
    <w:name w:val="CBC7674CABDE4661B31A04EFE5BA6449"/>
    <w:rsid w:val="00D01C72"/>
  </w:style>
  <w:style w:type="paragraph" w:customStyle="1" w:styleId="BEC0BB18A7DB41D8964BDB87594003AD">
    <w:name w:val="BEC0BB18A7DB41D8964BDB87594003AD"/>
    <w:rsid w:val="00D01C72"/>
  </w:style>
  <w:style w:type="paragraph" w:customStyle="1" w:styleId="4FA80816462949B1A09360E690DD7E39">
    <w:name w:val="4FA80816462949B1A09360E690DD7E39"/>
    <w:rsid w:val="00D01C72"/>
  </w:style>
  <w:style w:type="paragraph" w:customStyle="1" w:styleId="604901AABA864A37BB97676847A7CF5E">
    <w:name w:val="604901AABA864A37BB97676847A7CF5E"/>
    <w:rsid w:val="00D01C72"/>
  </w:style>
  <w:style w:type="paragraph" w:customStyle="1" w:styleId="7F398292892B4A05B5753DB335382B5F">
    <w:name w:val="7F398292892B4A05B5753DB335382B5F"/>
    <w:rsid w:val="00D01C72"/>
  </w:style>
  <w:style w:type="paragraph" w:customStyle="1" w:styleId="B2BFE0AA74E4411C82EE298E881BDD11">
    <w:name w:val="B2BFE0AA74E4411C82EE298E881BDD11"/>
    <w:rsid w:val="00D01C72"/>
  </w:style>
  <w:style w:type="paragraph" w:customStyle="1" w:styleId="4805ED52424A432CBE5C4601D0475D9B">
    <w:name w:val="4805ED52424A432CBE5C4601D0475D9B"/>
    <w:rsid w:val="00D01C72"/>
  </w:style>
  <w:style w:type="paragraph" w:customStyle="1" w:styleId="67FA99BB8A184116BAFA05732B7A5674">
    <w:name w:val="67FA99BB8A184116BAFA05732B7A5674"/>
    <w:rsid w:val="00D01C72"/>
  </w:style>
  <w:style w:type="paragraph" w:customStyle="1" w:styleId="CFF2B10DF6CC4FB9A13DB0BD7E3B696E">
    <w:name w:val="CFF2B10DF6CC4FB9A13DB0BD7E3B696E"/>
    <w:rsid w:val="00D01C72"/>
  </w:style>
  <w:style w:type="paragraph" w:customStyle="1" w:styleId="340918EF14D2492B81B3675DC2C703CC">
    <w:name w:val="340918EF14D2492B81B3675DC2C703CC"/>
    <w:rsid w:val="00D01C72"/>
  </w:style>
  <w:style w:type="paragraph" w:customStyle="1" w:styleId="D87A6593252E46B0BC745978BC961FD8">
    <w:name w:val="D87A6593252E46B0BC745978BC961FD8"/>
    <w:rsid w:val="00D01C72"/>
  </w:style>
  <w:style w:type="paragraph" w:customStyle="1" w:styleId="315644C91DE3487F807C9EBC8876220B">
    <w:name w:val="315644C91DE3487F807C9EBC8876220B"/>
    <w:rsid w:val="00D01C72"/>
  </w:style>
  <w:style w:type="paragraph" w:customStyle="1" w:styleId="32DF62AD56454AA5ADBD7569E60900B7">
    <w:name w:val="32DF62AD56454AA5ADBD7569E60900B7"/>
    <w:rsid w:val="00D01C72"/>
  </w:style>
  <w:style w:type="paragraph" w:customStyle="1" w:styleId="F6EB608D4C144C748738C7A5E2C3043E">
    <w:name w:val="F6EB608D4C144C748738C7A5E2C3043E"/>
    <w:rsid w:val="00D01C72"/>
  </w:style>
  <w:style w:type="paragraph" w:customStyle="1" w:styleId="2C3B9D6F649949E0BDCDEB977EF8AF8A">
    <w:name w:val="2C3B9D6F649949E0BDCDEB977EF8AF8A"/>
    <w:rsid w:val="00D01C72"/>
  </w:style>
  <w:style w:type="paragraph" w:customStyle="1" w:styleId="BEA0EBE68BA64D5AB87EEE47FFEA65EA">
    <w:name w:val="BEA0EBE68BA64D5AB87EEE47FFEA65EA"/>
    <w:rsid w:val="00D01C72"/>
  </w:style>
  <w:style w:type="paragraph" w:customStyle="1" w:styleId="441F2E5C2E5244B6B1C030A8C6FE8FBD">
    <w:name w:val="441F2E5C2E5244B6B1C030A8C6FE8FBD"/>
    <w:rsid w:val="00D01C72"/>
  </w:style>
  <w:style w:type="paragraph" w:customStyle="1" w:styleId="AEC79313EF524449AB0592F47F88E38E">
    <w:name w:val="AEC79313EF524449AB0592F47F88E38E"/>
    <w:rsid w:val="00D01C72"/>
  </w:style>
  <w:style w:type="paragraph" w:customStyle="1" w:styleId="B029D6B72913419DA6EB990F3F593F29">
    <w:name w:val="B029D6B72913419DA6EB990F3F593F29"/>
    <w:rsid w:val="00D01C72"/>
  </w:style>
  <w:style w:type="paragraph" w:customStyle="1" w:styleId="1208BC8FBA5E4C0FBAE757087FA9653B">
    <w:name w:val="1208BC8FBA5E4C0FBAE757087FA9653B"/>
    <w:rsid w:val="00D01C72"/>
  </w:style>
  <w:style w:type="paragraph" w:customStyle="1" w:styleId="CD2D136F25FA43EB94C063DA3C250716">
    <w:name w:val="CD2D136F25FA43EB94C063DA3C250716"/>
    <w:rsid w:val="00D01C72"/>
  </w:style>
  <w:style w:type="paragraph" w:customStyle="1" w:styleId="055C85DF3DFC40EC871505F7D72CCF9D">
    <w:name w:val="055C85DF3DFC40EC871505F7D72CCF9D"/>
    <w:rsid w:val="00D01C72"/>
  </w:style>
  <w:style w:type="paragraph" w:customStyle="1" w:styleId="98925B60BD45450D915992C08DF1225A">
    <w:name w:val="98925B60BD45450D915992C08DF1225A"/>
    <w:rsid w:val="00D01C72"/>
  </w:style>
  <w:style w:type="paragraph" w:customStyle="1" w:styleId="D4EBCF13130A438AA7397772928981CE">
    <w:name w:val="D4EBCF13130A438AA7397772928981CE"/>
    <w:rsid w:val="00D01C72"/>
  </w:style>
  <w:style w:type="paragraph" w:customStyle="1" w:styleId="4FBC2EEA31974BB4942BD4342745300B">
    <w:name w:val="4FBC2EEA31974BB4942BD4342745300B"/>
    <w:rsid w:val="00D01C72"/>
  </w:style>
  <w:style w:type="paragraph" w:customStyle="1" w:styleId="E51F71CD8A744E019646083506C3C44E">
    <w:name w:val="E51F71CD8A744E019646083506C3C44E"/>
    <w:rsid w:val="00D01C72"/>
  </w:style>
  <w:style w:type="paragraph" w:customStyle="1" w:styleId="4539BD98C99F4745B0DBECB6EAF7FBB5">
    <w:name w:val="4539BD98C99F4745B0DBECB6EAF7FBB5"/>
    <w:rsid w:val="00D01C72"/>
  </w:style>
  <w:style w:type="paragraph" w:customStyle="1" w:styleId="47FCEF3E8E3B45D8AA418CC43F037AC1">
    <w:name w:val="47FCEF3E8E3B45D8AA418CC43F037AC1"/>
    <w:rsid w:val="00D01C72"/>
  </w:style>
  <w:style w:type="paragraph" w:customStyle="1" w:styleId="AAF29F69977F49C6AF71DD73E5070F7F">
    <w:name w:val="AAF29F69977F49C6AF71DD73E5070F7F"/>
    <w:rsid w:val="00D01C72"/>
  </w:style>
  <w:style w:type="paragraph" w:customStyle="1" w:styleId="9522E0E4F3874045903F1AB82DEAC591">
    <w:name w:val="9522E0E4F3874045903F1AB82DEAC591"/>
    <w:rsid w:val="00D01C72"/>
  </w:style>
  <w:style w:type="paragraph" w:customStyle="1" w:styleId="B71BC7DBEDED43BC9CEE87E65F081404">
    <w:name w:val="B71BC7DBEDED43BC9CEE87E65F081404"/>
    <w:rsid w:val="00D01C72"/>
  </w:style>
  <w:style w:type="paragraph" w:customStyle="1" w:styleId="AD6F603E56904FFBAAFBDE9FE2B3C526">
    <w:name w:val="AD6F603E56904FFBAAFBDE9FE2B3C526"/>
    <w:rsid w:val="00D01C72"/>
  </w:style>
  <w:style w:type="paragraph" w:customStyle="1" w:styleId="46EEA70F518E44DA8C3BA48CCB1EFEB9">
    <w:name w:val="46EEA70F518E44DA8C3BA48CCB1EFEB9"/>
    <w:rsid w:val="00D01C72"/>
  </w:style>
  <w:style w:type="paragraph" w:customStyle="1" w:styleId="9B3ADAAE7B414B5D97BA039D57556239">
    <w:name w:val="9B3ADAAE7B414B5D97BA039D57556239"/>
    <w:rsid w:val="00D01C72"/>
  </w:style>
  <w:style w:type="paragraph" w:customStyle="1" w:styleId="B68605260C9D4DEDB512906A9234694A">
    <w:name w:val="B68605260C9D4DEDB512906A9234694A"/>
    <w:rsid w:val="00D01C72"/>
  </w:style>
  <w:style w:type="paragraph" w:customStyle="1" w:styleId="F4A54393078E494E80604CAAC0236E98">
    <w:name w:val="F4A54393078E494E80604CAAC0236E98"/>
    <w:rsid w:val="00D01C72"/>
  </w:style>
  <w:style w:type="paragraph" w:customStyle="1" w:styleId="EF4A7E94CD11456895588A5BBFA961CE">
    <w:name w:val="EF4A7E94CD11456895588A5BBFA961CE"/>
    <w:rsid w:val="00D01C72"/>
  </w:style>
  <w:style w:type="paragraph" w:customStyle="1" w:styleId="FBE5725613D641C58DFE5DB5B021D0B5">
    <w:name w:val="FBE5725613D641C58DFE5DB5B021D0B5"/>
    <w:rsid w:val="00D01C72"/>
  </w:style>
  <w:style w:type="paragraph" w:customStyle="1" w:styleId="884ACDE1BBA941E99F3675040DB29900">
    <w:name w:val="884ACDE1BBA941E99F3675040DB29900"/>
    <w:rsid w:val="00D01C72"/>
  </w:style>
  <w:style w:type="paragraph" w:customStyle="1" w:styleId="07BA516F5F8F471F8D671E62B8A1857C">
    <w:name w:val="07BA516F5F8F471F8D671E62B8A1857C"/>
    <w:rsid w:val="00D01C72"/>
  </w:style>
  <w:style w:type="paragraph" w:customStyle="1" w:styleId="4A21567FF35244A9834EE7B42CEC4828">
    <w:name w:val="4A21567FF35244A9834EE7B42CEC4828"/>
    <w:rsid w:val="00D01C72"/>
  </w:style>
  <w:style w:type="paragraph" w:customStyle="1" w:styleId="273F77380F724C189DCFC594C36130F4">
    <w:name w:val="273F77380F724C189DCFC594C36130F4"/>
    <w:rsid w:val="00D01C72"/>
  </w:style>
  <w:style w:type="paragraph" w:customStyle="1" w:styleId="C576AD8F18C2404DA59A0FEFEDDC696A">
    <w:name w:val="C576AD8F18C2404DA59A0FEFEDDC696A"/>
    <w:rsid w:val="00D01C72"/>
  </w:style>
  <w:style w:type="paragraph" w:customStyle="1" w:styleId="D3F6CEF0F1A74BB5BAF7350191413CBA">
    <w:name w:val="D3F6CEF0F1A74BB5BAF7350191413CBA"/>
    <w:rsid w:val="00D01C72"/>
  </w:style>
  <w:style w:type="paragraph" w:customStyle="1" w:styleId="9FE5E7D4C2864D60B9FDE7E4C7782017">
    <w:name w:val="9FE5E7D4C2864D60B9FDE7E4C7782017"/>
    <w:rsid w:val="00D01C72"/>
  </w:style>
  <w:style w:type="paragraph" w:customStyle="1" w:styleId="02FA1DC0929545DA82B9C1F2B6083763">
    <w:name w:val="02FA1DC0929545DA82B9C1F2B6083763"/>
    <w:rsid w:val="00D01C72"/>
  </w:style>
  <w:style w:type="paragraph" w:customStyle="1" w:styleId="582C7B0E13F94FB4B64B33AAF22EB0F9">
    <w:name w:val="582C7B0E13F94FB4B64B33AAF22EB0F9"/>
    <w:rsid w:val="00D01C72"/>
  </w:style>
  <w:style w:type="paragraph" w:customStyle="1" w:styleId="9566CC5CB3554440B608D96393449B03">
    <w:name w:val="9566CC5CB3554440B608D96393449B03"/>
    <w:rsid w:val="00D01C72"/>
  </w:style>
  <w:style w:type="paragraph" w:customStyle="1" w:styleId="675BCD7DC62148868292CE266314F381">
    <w:name w:val="675BCD7DC62148868292CE266314F381"/>
    <w:rsid w:val="00BC4BFA"/>
  </w:style>
  <w:style w:type="paragraph" w:customStyle="1" w:styleId="D271BCCC2B8C49CABA5C62C982D731DA">
    <w:name w:val="D271BCCC2B8C49CABA5C62C982D731DA"/>
    <w:rsid w:val="00BC4BFA"/>
  </w:style>
  <w:style w:type="paragraph" w:customStyle="1" w:styleId="B7B94D378C4246279C727B7FDFB8A34B">
    <w:name w:val="B7B94D378C4246279C727B7FDFB8A34B"/>
    <w:rsid w:val="00BC4BFA"/>
  </w:style>
  <w:style w:type="paragraph" w:customStyle="1" w:styleId="87164C48D6B4439F928F671024450EA0">
    <w:name w:val="87164C48D6B4439F928F671024450EA0"/>
    <w:rsid w:val="00BC4BFA"/>
  </w:style>
  <w:style w:type="paragraph" w:customStyle="1" w:styleId="A6D0674C7205493A8C8B11742BF61582">
    <w:name w:val="A6D0674C7205493A8C8B11742BF61582"/>
    <w:rsid w:val="00BC4BFA"/>
  </w:style>
  <w:style w:type="paragraph" w:customStyle="1" w:styleId="823CD3E1459D48BC8BE352CA96C8F713">
    <w:name w:val="823CD3E1459D48BC8BE352CA96C8F713"/>
    <w:rsid w:val="00BC4BFA"/>
  </w:style>
  <w:style w:type="paragraph" w:customStyle="1" w:styleId="FC3E902654CB4054ACC0DA1928C8A347">
    <w:name w:val="FC3E902654CB4054ACC0DA1928C8A347"/>
    <w:rsid w:val="00BC4BFA"/>
  </w:style>
  <w:style w:type="paragraph" w:customStyle="1" w:styleId="16810AD848274699B0058F29995CC027">
    <w:name w:val="16810AD848274699B0058F29995CC027"/>
    <w:rsid w:val="00BC4BFA"/>
  </w:style>
  <w:style w:type="paragraph" w:customStyle="1" w:styleId="45FA156A6A1E4DF0869F090590C6B4CD">
    <w:name w:val="45FA156A6A1E4DF0869F090590C6B4CD"/>
    <w:rsid w:val="00BC4BFA"/>
  </w:style>
  <w:style w:type="paragraph" w:customStyle="1" w:styleId="4FD627A4CC6744AF899675204061851C">
    <w:name w:val="4FD627A4CC6744AF899675204061851C"/>
    <w:rsid w:val="00BC4BFA"/>
  </w:style>
  <w:style w:type="paragraph" w:customStyle="1" w:styleId="C8C35D709CC840018A5144A8B1879FA2">
    <w:name w:val="C8C35D709CC840018A5144A8B1879FA2"/>
    <w:rsid w:val="00BC4BFA"/>
  </w:style>
  <w:style w:type="paragraph" w:customStyle="1" w:styleId="F3F02E4BFAC14E3F8B32572365BF5911">
    <w:name w:val="F3F02E4BFAC14E3F8B32572365BF5911"/>
    <w:rsid w:val="00BC4BFA"/>
  </w:style>
  <w:style w:type="paragraph" w:customStyle="1" w:styleId="24010B82B0FD4FF487EA188B831AB68C">
    <w:name w:val="24010B82B0FD4FF487EA188B831AB68C"/>
    <w:rsid w:val="00BC4BFA"/>
  </w:style>
  <w:style w:type="paragraph" w:customStyle="1" w:styleId="57CB0505491F486894E20A86DE2BD339">
    <w:name w:val="57CB0505491F486894E20A86DE2BD339"/>
    <w:rsid w:val="00BC4BFA"/>
  </w:style>
  <w:style w:type="paragraph" w:customStyle="1" w:styleId="3FC800A5592E4119A50771AC3A9C0162">
    <w:name w:val="3FC800A5592E4119A50771AC3A9C0162"/>
    <w:rsid w:val="00BC4BFA"/>
  </w:style>
  <w:style w:type="paragraph" w:customStyle="1" w:styleId="1C448EEC80E04FA09FC3903139303C0E">
    <w:name w:val="1C448EEC80E04FA09FC3903139303C0E"/>
    <w:rsid w:val="00BC4BFA"/>
  </w:style>
  <w:style w:type="paragraph" w:customStyle="1" w:styleId="E979A89562F0474BAF0B847333E7945C">
    <w:name w:val="E979A89562F0474BAF0B847333E7945C"/>
    <w:rsid w:val="002B482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2994A544AF346F89FA7D4F7BB5C4DB3">
    <w:name w:val="02994A544AF346F89FA7D4F7BB5C4DB3"/>
    <w:rsid w:val="002B482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CD5CB02675C48A888E4A0ED5DD977DB1">
    <w:name w:val="9CD5CB02675C48A888E4A0ED5DD977DB1"/>
    <w:rsid w:val="00AD7DD2"/>
    <w:pPr>
      <w:spacing w:after="0" w:line="280" w:lineRule="exact"/>
      <w:ind w:left="720"/>
      <w:contextualSpacing/>
    </w:pPr>
    <w:rPr>
      <w:rFonts w:ascii="Lucida Sans" w:eastAsiaTheme="minorHAnsi" w:hAnsi="Lucida Sans"/>
      <w:sz w:val="19"/>
      <w:lang w:eastAsia="en-US"/>
    </w:rPr>
  </w:style>
  <w:style w:type="paragraph" w:customStyle="1" w:styleId="B2112E0F55574741B586155E7A690580">
    <w:name w:val="B2112E0F55574741B586155E7A690580"/>
    <w:rsid w:val="00AD7DD2"/>
    <w:pPr>
      <w:spacing w:after="0" w:line="280" w:lineRule="exact"/>
    </w:pPr>
    <w:rPr>
      <w:rFonts w:ascii="Lucida Sans" w:eastAsiaTheme="minorHAnsi" w:hAnsi="Lucida Sans"/>
      <w:sz w:val="19"/>
      <w:lang w:eastAsia="en-US"/>
    </w:rPr>
  </w:style>
  <w:style w:type="paragraph" w:customStyle="1" w:styleId="C1025C56BBBC4BF58081DCA53102BF11">
    <w:name w:val="C1025C56BBBC4BF58081DCA53102BF11"/>
    <w:rsid w:val="00AD7DD2"/>
    <w:pPr>
      <w:spacing w:after="0" w:line="280" w:lineRule="exact"/>
    </w:pPr>
    <w:rPr>
      <w:rFonts w:ascii="Lucida Sans" w:eastAsiaTheme="minorHAnsi" w:hAnsi="Lucida Sans"/>
      <w:sz w:val="19"/>
      <w:lang w:eastAsia="en-US"/>
    </w:rPr>
  </w:style>
  <w:style w:type="paragraph" w:customStyle="1" w:styleId="395EE4EFC1264FD4862A2E925B4619811">
    <w:name w:val="395EE4EFC1264FD4862A2E925B4619811"/>
    <w:rsid w:val="00AD7DD2"/>
    <w:pPr>
      <w:spacing w:after="0" w:line="280" w:lineRule="exact"/>
    </w:pPr>
    <w:rPr>
      <w:rFonts w:ascii="Lucida Sans" w:eastAsiaTheme="minorHAnsi" w:hAnsi="Lucida Sans"/>
      <w:sz w:val="19"/>
      <w:lang w:eastAsia="en-US"/>
    </w:rPr>
  </w:style>
  <w:style w:type="paragraph" w:customStyle="1" w:styleId="BEAA4BCDCF2047999DC443DB30E538D5">
    <w:name w:val="BEAA4BCDCF2047999DC443DB30E538D5"/>
    <w:rsid w:val="00F21B76"/>
  </w:style>
  <w:style w:type="paragraph" w:customStyle="1" w:styleId="3F0201AF5D8C4C7F97030A7708754145">
    <w:name w:val="3F0201AF5D8C4C7F97030A7708754145"/>
    <w:rsid w:val="00F21B76"/>
  </w:style>
  <w:style w:type="paragraph" w:customStyle="1" w:styleId="559C11D88C594682A0D34FEB36FA56F2">
    <w:name w:val="559C11D88C594682A0D34FEB36FA56F2"/>
    <w:rsid w:val="00F21B76"/>
  </w:style>
  <w:style w:type="paragraph" w:customStyle="1" w:styleId="34E5501688A44476BE275505671F95FF">
    <w:name w:val="34E5501688A44476BE275505671F95FF"/>
    <w:rsid w:val="00F21B76"/>
  </w:style>
  <w:style w:type="paragraph" w:customStyle="1" w:styleId="FE6E1E8B97674429AB5340E2A8F33152">
    <w:name w:val="FE6E1E8B97674429AB5340E2A8F33152"/>
    <w:rsid w:val="00F21B76"/>
  </w:style>
  <w:style w:type="paragraph" w:customStyle="1" w:styleId="A9EC7CE8C68242B8B63487B12D41382F">
    <w:name w:val="A9EC7CE8C68242B8B63487B12D41382F"/>
    <w:rsid w:val="00F21B76"/>
  </w:style>
  <w:style w:type="paragraph" w:customStyle="1" w:styleId="739DFA3CB5C9468AAD8B671DFD462DDB">
    <w:name w:val="739DFA3CB5C9468AAD8B671DFD462DDB"/>
    <w:rsid w:val="00F21B76"/>
  </w:style>
  <w:style w:type="paragraph" w:customStyle="1" w:styleId="E926CBCD129244FF80192A9AD4C7B5DF">
    <w:name w:val="E926CBCD129244FF80192A9AD4C7B5DF"/>
    <w:rsid w:val="00F21B76"/>
  </w:style>
  <w:style w:type="paragraph" w:customStyle="1" w:styleId="E00EB4C2E81E4EDBB64485977C2A00DF">
    <w:name w:val="E00EB4C2E81E4EDBB64485977C2A00DF"/>
    <w:rsid w:val="00F21B76"/>
  </w:style>
  <w:style w:type="paragraph" w:customStyle="1" w:styleId="CF0DB7B2189C4542A8EF54E0CAB3152A">
    <w:name w:val="CF0DB7B2189C4542A8EF54E0CAB3152A"/>
    <w:rsid w:val="00F21B76"/>
  </w:style>
  <w:style w:type="paragraph" w:customStyle="1" w:styleId="5893DA8FFCC349C4B42553B2D371936D">
    <w:name w:val="5893DA8FFCC349C4B42553B2D371936D"/>
    <w:rsid w:val="00F21B76"/>
  </w:style>
  <w:style w:type="paragraph" w:customStyle="1" w:styleId="F9C9737F0D244B3A916E84B0DCCFA29C">
    <w:name w:val="F9C9737F0D244B3A916E84B0DCCFA29C"/>
    <w:rsid w:val="00F21B76"/>
  </w:style>
  <w:style w:type="paragraph" w:customStyle="1" w:styleId="7F5D07411C73443788A1F3A49E04B924">
    <w:name w:val="7F5D07411C73443788A1F3A49E04B924"/>
    <w:rsid w:val="00943A22"/>
  </w:style>
  <w:style w:type="paragraph" w:customStyle="1" w:styleId="698344BDAEF043FEB180D2B5134AD09B">
    <w:name w:val="698344BDAEF043FEB180D2B5134AD09B"/>
    <w:rsid w:val="00943A22"/>
  </w:style>
  <w:style w:type="paragraph" w:customStyle="1" w:styleId="3435FE86B39E44718E3BF6D672C49CCB">
    <w:name w:val="3435FE86B39E44718E3BF6D672C49CCB"/>
    <w:rsid w:val="00943A22"/>
  </w:style>
  <w:style w:type="paragraph" w:customStyle="1" w:styleId="ED7D1103D477480D8D96F4BD696A6757">
    <w:name w:val="ED7D1103D477480D8D96F4BD696A6757"/>
    <w:rsid w:val="00943A22"/>
  </w:style>
  <w:style w:type="paragraph" w:customStyle="1" w:styleId="76A7F40108F74AE7A52171073D31C99A">
    <w:name w:val="76A7F40108F74AE7A52171073D31C99A"/>
    <w:rsid w:val="00943A22"/>
  </w:style>
  <w:style w:type="paragraph" w:customStyle="1" w:styleId="2FCCDD2F95F44075BFCBA000B2755716">
    <w:name w:val="2FCCDD2F95F44075BFCBA000B2755716"/>
    <w:rsid w:val="00943A22"/>
  </w:style>
  <w:style w:type="paragraph" w:customStyle="1" w:styleId="F3296797A59148958FC66D54D119ACB9">
    <w:name w:val="F3296797A59148958FC66D54D119ACB9"/>
    <w:rsid w:val="00943A22"/>
  </w:style>
  <w:style w:type="paragraph" w:customStyle="1" w:styleId="64C917E7C9B3495897AFF3580AA9C0B6">
    <w:name w:val="64C917E7C9B3495897AFF3580AA9C0B6"/>
    <w:rsid w:val="00943A22"/>
  </w:style>
  <w:style w:type="paragraph" w:customStyle="1" w:styleId="71C135888AFC48E5A77B310A298D221F">
    <w:name w:val="71C135888AFC48E5A77B310A298D221F"/>
    <w:rsid w:val="00943A22"/>
  </w:style>
  <w:style w:type="paragraph" w:customStyle="1" w:styleId="8FD1A4D91D084DAA9B86A87FC2D1E7C0">
    <w:name w:val="8FD1A4D91D084DAA9B86A87FC2D1E7C0"/>
    <w:rsid w:val="00943A22"/>
  </w:style>
  <w:style w:type="paragraph" w:customStyle="1" w:styleId="86AF0DF881F74C9BABC5676D01594E47">
    <w:name w:val="86AF0DF881F74C9BABC5676D01594E47"/>
    <w:rsid w:val="00943A22"/>
  </w:style>
  <w:style w:type="paragraph" w:customStyle="1" w:styleId="39E730C35520483988B67C167F8C50FE">
    <w:name w:val="39E730C35520483988B67C167F8C50FE"/>
    <w:rsid w:val="00943A22"/>
  </w:style>
  <w:style w:type="paragraph" w:customStyle="1" w:styleId="8720701ABCC040B2BDC1E7053D653E3D">
    <w:name w:val="8720701ABCC040B2BDC1E7053D653E3D"/>
    <w:rsid w:val="00943A22"/>
  </w:style>
  <w:style w:type="paragraph" w:customStyle="1" w:styleId="87F5D964DBB34F8DAB3D081CE346555A">
    <w:name w:val="87F5D964DBB34F8DAB3D081CE346555A"/>
    <w:rsid w:val="00943A22"/>
  </w:style>
  <w:style w:type="paragraph" w:customStyle="1" w:styleId="FE68A1AD10E847BC95D409EC6C1D9F62">
    <w:name w:val="FE68A1AD10E847BC95D409EC6C1D9F62"/>
    <w:rsid w:val="00943A22"/>
  </w:style>
  <w:style w:type="paragraph" w:customStyle="1" w:styleId="1763B9BD6CCA42128030B0517CD3889B">
    <w:name w:val="1763B9BD6CCA42128030B0517CD3889B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269DE0350464886BA50B7A1DFC7A6C6">
    <w:name w:val="8269DE0350464886BA50B7A1DFC7A6C6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DE6D8990BD0472DBF019B52B31756DA">
    <w:name w:val="8DE6D8990BD0472DBF019B52B31756DA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2FEC10207484B49ABEF3CCEF4931D9C">
    <w:name w:val="02FEC10207484B49ABEF3CCEF4931D9C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098A7E5FA3F40F585157DF1EF8A123D">
    <w:name w:val="0098A7E5FA3F40F585157DF1EF8A123D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BDA2D0204E844E8B2209792D7A11DF8">
    <w:name w:val="6BDA2D0204E844E8B2209792D7A11DF8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89917CECB9943DCADDCE4A4A7E3B3B8">
    <w:name w:val="B89917CECB9943DCADDCE4A4A7E3B3B8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AED07B07300492C83B718415BA85CA6">
    <w:name w:val="8AED07B07300492C83B718415BA85CA6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C433F5AABBF4ED9B88C86F7DC459FC2">
    <w:name w:val="8C433F5AABBF4ED9B88C86F7DC459FC2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153563F40E4404EB6A42A7B996AEF9E">
    <w:name w:val="C153563F40E4404EB6A42A7B996AEF9E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559A961E955474D9935D994B5114822">
    <w:name w:val="3559A961E955474D9935D994B5114822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2EC61EDF63E41E09A1C45F45C4DDB60">
    <w:name w:val="42EC61EDF63E41E09A1C45F45C4DDB60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02493DB3438464981FFFB27F4411BAF">
    <w:name w:val="202493DB3438464981FFFB27F4411BAF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9C54930D9944D46A955E3250D6CB91B">
    <w:name w:val="49C54930D9944D46A955E3250D6CB91B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7056DD78F974C57B1623B06E91F1D4D">
    <w:name w:val="97056DD78F974C57B1623B06E91F1D4D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07302E6F41E45F78AF84F0CDD8A9FAB">
    <w:name w:val="307302E6F41E45F78AF84F0CDD8A9FAB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7B3320A803A4A3F9E4979747969F1B2">
    <w:name w:val="37B3320A803A4A3F9E4979747969F1B2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D9C725E79134B4D82626C09E22E62BD">
    <w:name w:val="9D9C725E79134B4D82626C09E22E62BD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918B8A99F0D4574B6B6877CF180F419">
    <w:name w:val="6918B8A99F0D4574B6B6877CF180F419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BFD4F6BC287450BADA466BE913E6837">
    <w:name w:val="EBFD4F6BC287450BADA466BE913E6837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896D3F1AFC94704A32F0B76A6CABBBC">
    <w:name w:val="F896D3F1AFC94704A32F0B76A6CABBBC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F728091CA2A43C2A71486FCD4317DCE">
    <w:name w:val="5F728091CA2A43C2A71486FCD4317DCE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E5AB225D2CC4701BC05DFADE81A79F5">
    <w:name w:val="CE5AB225D2CC4701BC05DFADE81A79F5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406DC9FF17B4BACA2F30E0E747B8483">
    <w:name w:val="2406DC9FF17B4BACA2F30E0E747B8483"/>
    <w:rsid w:val="006F5F36"/>
    <w:pPr>
      <w:spacing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Word bestand" ma:contentTypeID="0x0101006261D5E71047644AB60DEC2636D6DD7300EE89EF041C9CEB42A79E4FF1361E4793" ma:contentTypeVersion="415" ma:contentTypeDescription="" ma:contentTypeScope="" ma:versionID="7be6207828ffa6bf042ef6f2f37e9002">
  <xsd:schema xmlns:xsd="http://www.w3.org/2001/XMLSchema" xmlns:xs="http://www.w3.org/2001/XMLSchema" xmlns:p="http://schemas.microsoft.com/office/2006/metadata/properties" xmlns:ns2="b651a5c8-18d1-4676-949b-b33c2c763b6d" xmlns:ns3="2eb6489a-4285-434f-b86d-5819a10c9756" xmlns:ns4="d7a187d9-a854-4467-9103-8adc49ee9a7f" targetNamespace="http://schemas.microsoft.com/office/2006/metadata/properties" ma:root="true" ma:fieldsID="1624457f8f59296373d5dce900b2d115" ns2:_="" ns3:_="" ns4:_="">
    <xsd:import namespace="b651a5c8-18d1-4676-949b-b33c2c763b6d"/>
    <xsd:import namespace="2eb6489a-4285-434f-b86d-5819a10c9756"/>
    <xsd:import namespace="d7a187d9-a854-4467-9103-8adc49ee9a7f"/>
    <xsd:element name="properties">
      <xsd:complexType>
        <xsd:sequence>
          <xsd:element name="documentManagement">
            <xsd:complexType>
              <xsd:all>
                <xsd:element ref="ns2:Datum_x0020_ontvangst" minOccurs="0"/>
                <xsd:element ref="ns2:Datum_x0020_document" minOccurs="0"/>
                <xsd:element ref="ns2:Datum_x0020_verzending" minOccurs="0"/>
                <xsd:element ref="ns2:Kenmerk_x0020_afzender" minOccurs="0"/>
                <xsd:element ref="ns2:Naam_x0020_relatie" minOccurs="0"/>
                <xsd:element ref="ns2:Postbus_x002f_adres_x0020_relatie" minOccurs="0"/>
                <xsd:element ref="ns2:Postcode_x0020_relatie1" minOccurs="0"/>
                <xsd:element ref="ns2:Plaats_x0020_relatie" minOccurs="0"/>
                <xsd:element ref="ns2:Land_x0020_relatie1" minOccurs="0"/>
                <xsd:element ref="ns2:E-mail_x0020_relatie" minOccurs="0"/>
                <xsd:element ref="ns2:Telefoonnummer_x0020_relatie" minOccurs="0"/>
                <xsd:element ref="ns2:Kenmerk_x0020_gerelateerd_x0020_document_x002f_dossier" minOccurs="0"/>
                <xsd:element ref="ns2:Areaalcode" minOccurs="0"/>
                <xsd:element ref="ns2:Traject-start" minOccurs="0"/>
                <xsd:element ref="ns2:Traject-eind" minOccurs="0"/>
                <xsd:element ref="ns2:Ingangsdatum_x0020_geheimhouding" minOccurs="0"/>
                <xsd:element ref="ns2:Einddatum_x0020_geheimhouding" minOccurs="0"/>
                <xsd:element ref="ns2:Gebeurtenis_x0020_einde_x0020_geheimhouding" minOccurs="0"/>
                <xsd:element ref="ns2:Ingangsdatum_x0020_openbaarmaking" minOccurs="0"/>
                <xsd:element ref="ns2:Openbaarheidsbeperking" minOccurs="0"/>
                <xsd:element ref="ns2:Notitie_x0020_document" minOccurs="0"/>
                <xsd:element ref="ns2:Uitgezonderd_x0020_van_x0020_vervanging" minOccurs="0"/>
                <xsd:element ref="ns2:cb0bc395e38145638a51dd612290f54d" minOccurs="0"/>
                <xsd:element ref="ns2:j6fa90620fc745e8b82349fe5ebd2af6" minOccurs="0"/>
                <xsd:element ref="ns2:oba227f9df7b4adb9fb03e006e714027" minOccurs="0"/>
                <xsd:element ref="ns2:n6ae26952f94454485d08f7afa7634de" minOccurs="0"/>
                <xsd:element ref="ns2:eb6d96c7a39b4a82859d6395136e1d0d" minOccurs="0"/>
                <xsd:element ref="ns2:TaxCatchAll" minOccurs="0"/>
                <xsd:element ref="ns2:l0143d74ac9f4375b5e53f3bf171c8eb" minOccurs="0"/>
                <xsd:element ref="ns2:TaxCatchAllLabel" minOccurs="0"/>
                <xsd:element ref="ns2:Toelichting_x0020_integriteit1" minOccurs="0"/>
                <xsd:element ref="ns2:dfa99505122e48579c24b43e3a44bd56" minOccurs="0"/>
                <xsd:element ref="ns2:Datum_x0020_vaststelling_x0020_integriteit" minOccurs="0"/>
                <xsd:element ref="ns2:Datum_x0020_migratie" minOccurs="0"/>
                <xsd:element ref="ns2:Herkomstapplicatie" minOccurs="0"/>
                <xsd:element ref="ns2:ic1e5ae45c78478e931e737a744a1309" minOccurs="0"/>
                <xsd:element ref="ns2:l198d4b554344fde9cd760def4ef28fe" minOccurs="0"/>
                <xsd:element ref="ns2:cacfb565f8424c199369c1c3170d561c" minOccurs="0"/>
                <xsd:element ref="ns3:Categorie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lcf76f155ced4ddcb4097134ff3c332f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51a5c8-18d1-4676-949b-b33c2c763b6d" elementFormDefault="qualified">
    <xsd:import namespace="http://schemas.microsoft.com/office/2006/documentManagement/types"/>
    <xsd:import namespace="http://schemas.microsoft.com/office/infopath/2007/PartnerControls"/>
    <xsd:element name="Datum_x0020_ontvangst" ma:index="5" nillable="true" ma:displayName="Datum ontvangst" ma:description="Datum van ontvangst van het ingekomen poststuk." ma:format="DateOnly" ma:internalName="Datum_x0020_ontvangst">
      <xsd:simpleType>
        <xsd:restriction base="dms:DateTime"/>
      </xsd:simpleType>
    </xsd:element>
    <xsd:element name="Datum_x0020_document" ma:index="6" nillable="true" ma:displayName="Datum document/poststuk" ma:description="Vul de datum zoals vermeld op het document in." ma:format="DateOnly" ma:internalName="Datum_x0020_document">
      <xsd:simpleType>
        <xsd:restriction base="dms:DateTime"/>
      </xsd:simpleType>
    </xsd:element>
    <xsd:element name="Datum_x0020_verzending" ma:index="7" nillable="true" ma:displayName="Datum verzending" ma:description="Datum van verzending van ingekomen en uitgaande post." ma:format="DateOnly" ma:internalName="Datum_x0020_verzending">
      <xsd:simpleType>
        <xsd:restriction base="dms:DateTime"/>
      </xsd:simpleType>
    </xsd:element>
    <xsd:element name="Kenmerk_x0020_afzender" ma:index="8" nillable="true" ma:displayName="Kenmerk afzender" ma:description="Het kenmerk dat een derde aan informatie heeft meegegeven." ma:internalName="Kenmerk_x0020_afzender">
      <xsd:simpleType>
        <xsd:restriction base="dms:Text">
          <xsd:maxLength value="255"/>
        </xsd:restriction>
      </xsd:simpleType>
    </xsd:element>
    <xsd:element name="Naam_x0020_relatie" ma:index="9" nillable="true" ma:displayName="Naam relatie" ma:description="Vul hier de persoon (voorletter + achternaam) of organisatie met evt. contactpersoon" ma:internalName="Naam_x0020_relatie">
      <xsd:simpleType>
        <xsd:restriction base="dms:Note">
          <xsd:maxLength value="255"/>
        </xsd:restriction>
      </xsd:simpleType>
    </xsd:element>
    <xsd:element name="Postbus_x002f_adres_x0020_relatie" ma:index="10" nillable="true" ma:displayName="Postbus/adres relatie" ma:description="" ma:internalName="Postbus_x002F_adres_x0020_relatie">
      <xsd:simpleType>
        <xsd:restriction base="dms:Text">
          <xsd:maxLength value="255"/>
        </xsd:restriction>
      </xsd:simpleType>
    </xsd:element>
    <xsd:element name="Postcode_x0020_relatie1" ma:index="11" nillable="true" ma:displayName="Postcode relatie" ma:internalName="Postcode_x0020_relatie1">
      <xsd:simpleType>
        <xsd:restriction base="dms:Text">
          <xsd:maxLength value="255"/>
        </xsd:restriction>
      </xsd:simpleType>
    </xsd:element>
    <xsd:element name="Plaats_x0020_relatie" ma:index="12" nillable="true" ma:displayName="Plaats relatie" ma:internalName="Plaats_x0020_relatie">
      <xsd:simpleType>
        <xsd:restriction base="dms:Text">
          <xsd:maxLength value="255"/>
        </xsd:restriction>
      </xsd:simpleType>
    </xsd:element>
    <xsd:element name="Land_x0020_relatie1" ma:index="13" nillable="true" ma:displayName="Land relatie" ma:internalName="Land_x0020_relatie1">
      <xsd:simpleType>
        <xsd:restriction base="dms:Text">
          <xsd:maxLength value="255"/>
        </xsd:restriction>
      </xsd:simpleType>
    </xsd:element>
    <xsd:element name="E-mail_x0020_relatie" ma:index="14" nillable="true" ma:displayName="E-mail relatie" ma:internalName="E_x002d_mail_x0020_relatie">
      <xsd:simpleType>
        <xsd:restriction base="dms:Text">
          <xsd:maxLength value="255"/>
        </xsd:restriction>
      </xsd:simpleType>
    </xsd:element>
    <xsd:element name="Telefoonnummer_x0020_relatie" ma:index="15" nillable="true" ma:displayName="Telefoonnummer relatie" ma:internalName="Telefoonnummer_x0020_relatie">
      <xsd:simpleType>
        <xsd:restriction base="dms:Text">
          <xsd:maxLength value="255"/>
        </xsd:restriction>
      </xsd:simpleType>
    </xsd:element>
    <xsd:element name="Kenmerk_x0020_gerelateerd_x0020_document_x002f_dossier" ma:index="18" nillable="true" ma:displayName="Kenmerk gerelateerd document/dossier" ma:internalName="Kenmerk_x0020_gerelateerd_x0020_document_x002F_dossier">
      <xsd:simpleType>
        <xsd:restriction base="dms:Text">
          <xsd:maxLength value="255"/>
        </xsd:restriction>
      </xsd:simpleType>
    </xsd:element>
    <xsd:element name="Areaalcode" ma:index="19" nillable="true" ma:displayName="Areaalcode" ma:internalName="Areaalcode">
      <xsd:simpleType>
        <xsd:restriction base="dms:Text">
          <xsd:maxLength value="255"/>
        </xsd:restriction>
      </xsd:simpleType>
    </xsd:element>
    <xsd:element name="Traject-start" ma:index="21" nillable="true" ma:displayName="Traject-start" ma:internalName="Traject_x002d_start">
      <xsd:simpleType>
        <xsd:restriction base="dms:Text">
          <xsd:maxLength value="255"/>
        </xsd:restriction>
      </xsd:simpleType>
    </xsd:element>
    <xsd:element name="Traject-eind" ma:index="22" nillable="true" ma:displayName="Traject-eind" ma:internalName="Traject_x002d_eind">
      <xsd:simpleType>
        <xsd:restriction base="dms:Text">
          <xsd:maxLength value="255"/>
        </xsd:restriction>
      </xsd:simpleType>
    </xsd:element>
    <xsd:element name="Ingangsdatum_x0020_geheimhouding" ma:index="23" nillable="true" ma:displayName="Ingangsdatum geheimhouding" ma:description="Vul de datum in waarop geheimhouding ingaat." ma:format="DateOnly" ma:internalName="Ingangsdatum_x0020_geheimhouding">
      <xsd:simpleType>
        <xsd:restriction base="dms:DateTime"/>
      </xsd:simpleType>
    </xsd:element>
    <xsd:element name="Einddatum_x0020_geheimhouding" ma:index="24" nillable="true" ma:displayName="Einddatum geheimhouding" ma:description="Vul de datum in waarop geheimhouding afloopt." ma:format="DateOnly" ma:internalName="Einddatum_x0020_geheimhouding">
      <xsd:simpleType>
        <xsd:restriction base="dms:DateTime"/>
      </xsd:simpleType>
    </xsd:element>
    <xsd:element name="Gebeurtenis_x0020_einde_x0020_geheimhouding" ma:index="25" nillable="true" ma:displayName="Gebeurtenis einde geheimhouding" ma:default="" ma:internalName="Gebeurtenis_x0020_einde_x0020_geheimhouding">
      <xsd:simpleType>
        <xsd:restriction base="dms:Text">
          <xsd:maxLength value="255"/>
        </xsd:restriction>
      </xsd:simpleType>
    </xsd:element>
    <xsd:element name="Ingangsdatum_x0020_openbaarmaking" ma:index="28" nillable="true" ma:displayName="Ingangsdatum openbaarmaking" ma:default="" ma:format="DateOnly" ma:internalName="Ingangsdatum_x0020_openbaarmaking">
      <xsd:simpleType>
        <xsd:restriction base="dms:DateTime"/>
      </xsd:simpleType>
    </xsd:element>
    <xsd:element name="Openbaarheidsbeperking" ma:index="30" nillable="true" ma:displayName="Openbaarheidsbeperking (aantal jaren)" ma:description="In jaren" ma:internalName="Openbaarheidsbeperking" ma:percentage="FALSE">
      <xsd:simpleType>
        <xsd:restriction base="dms:Number"/>
      </xsd:simpleType>
    </xsd:element>
    <xsd:element name="Notitie_x0020_document" ma:index="31" nillable="true" ma:displayName="Notities" ma:description="Notities over het document indien noodzakelijk." ma:internalName="Notitie_x0020_document">
      <xsd:simpleType>
        <xsd:restriction base="dms:Note">
          <xsd:maxLength value="255"/>
        </xsd:restriction>
      </xsd:simpleType>
    </xsd:element>
    <xsd:element name="Uitgezonderd_x0020_van_x0020_vervanging" ma:index="32" nillable="true" ma:displayName="Uitgezonderd van vervanging" ma:default="0" ma:description="" ma:internalName="Uitgezonderd_x0020_van_x0020_vervanging">
      <xsd:simpleType>
        <xsd:restriction base="dms:Boolean"/>
      </xsd:simpleType>
    </xsd:element>
    <xsd:element name="cb0bc395e38145638a51dd612290f54d" ma:index="34" nillable="true" ma:taxonomy="true" ma:internalName="cb0bc395e38145638a51dd612290f54d" ma:taxonomyFieldName="PNH_x002d_gebied" ma:displayName="Gebied/regio" ma:default="" ma:fieldId="{cb0bc395-e381-4563-8a51-dd612290f54d}" ma:taxonomyMulti="true" ma:sspId="2137f917-9df2-4fce-b447-1341bd3a5c8c" ma:termSetId="3c4da92d-c93b-4c88-912c-2ef8e8ce717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6fa90620fc745e8b82349fe5ebd2af6" ma:index="35" nillable="true" ma:taxonomy="true" ma:internalName="j6fa90620fc745e8b82349fe5ebd2af6" ma:taxonomyFieldName="Kwalificatie_x0020_integriteit" ma:displayName="Kwalificatie integriteit" ma:readOnly="false" ma:default="" ma:fieldId="{36fa9062-0fc7-45e8-b823-49fe5ebd2af6}" ma:sspId="2137f917-9df2-4fce-b447-1341bd3a5c8c" ma:termSetId="0970a932-d222-42a2-b7b1-c764716dee5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ba227f9df7b4adb9fb03e006e714027" ma:index="38" nillable="true" ma:taxonomy="true" ma:internalName="oba227f9df7b4adb9fb03e006e714027" ma:taxonomyFieldName="Weg_x002d__x0020_vaarwegnummer" ma:displayName="Weg- vaarwegnummer" ma:default="" ma:fieldId="{8ba227f9-df7b-4adb-9fb0-3e006e714027}" ma:taxonomyMulti="true" ma:sspId="2137f917-9df2-4fce-b447-1341bd3a5c8c" ma:termSetId="b28dc8b3-b56b-4f5f-948d-8aa4beeefc3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6ae26952f94454485d08f7afa7634de" ma:index="39" nillable="true" ma:taxonomy="true" ma:internalName="n6ae26952f94454485d08f7afa7634de" ma:taxonomyFieldName="Gerelateerde_x0020_applicatie" ma:displayName="Naam gerelateerde applicatie" ma:default="" ma:fieldId="{76ae2695-2f94-4544-85d0-8f7afa7634de}" ma:sspId="2137f917-9df2-4fce-b447-1341bd3a5c8c" ma:termSetId="3e7c0c09-34b6-468d-9d22-b7177f27b69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b6d96c7a39b4a82859d6395136e1d0d" ma:index="41" nillable="true" ma:taxonomy="true" ma:internalName="eb6d96c7a39b4a82859d6395136e1d0d" ma:taxonomyFieldName="Documenttype" ma:displayName="Documenttype" ma:readOnly="false" ma:default="" ma:fieldId="{eb6d96c7-a39b-4a82-859d-6395136e1d0d}" ma:sspId="2137f917-9df2-4fce-b447-1341bd3a5c8c" ma:termSetId="4702c568-b1d3-4e70-b097-db046e340fe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42" nillable="true" ma:displayName="Taxonomy Catch All Column" ma:hidden="true" ma:list="{f2fcfabb-11fa-41dd-a565-7ea7e9a41cd3}" ma:internalName="TaxCatchAll" ma:showField="CatchAllData" ma:web="6af977da-43e4-407f-8698-e36c282482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0143d74ac9f4375b5e53f3bf171c8eb" ma:index="43" nillable="true" ma:taxonomy="true" ma:internalName="l0143d74ac9f4375b5e53f3bf171c8eb" ma:taxonomyFieldName="Grondslag_x0020_voor_x0020_geheimhouding1" ma:displayName="Belang geheimhouding" ma:default="" ma:fieldId="{50143d74-ac9f-4375-b5e5-3f3bf171c8eb}" ma:sspId="2137f917-9df2-4fce-b447-1341bd3a5c8c" ma:termSetId="5403ddb3-66b7-4c11-9b55-7eb03d952a0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44" nillable="true" ma:displayName="Taxonomy Catch All Column1" ma:hidden="true" ma:list="{f2fcfabb-11fa-41dd-a565-7ea7e9a41cd3}" ma:internalName="TaxCatchAllLabel" ma:readOnly="true" ma:showField="CatchAllDataLabel" ma:web="6af977da-43e4-407f-8698-e36c282482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oelichting_x0020_integriteit1" ma:index="46" nillable="true" ma:displayName="Toelichting integriteit" ma:default="" ma:hidden="true" ma:internalName="Toelichting_x0020_integriteit1" ma:readOnly="false">
      <xsd:simpleType>
        <xsd:restriction base="dms:Text">
          <xsd:maxLength value="255"/>
        </xsd:restriction>
      </xsd:simpleType>
    </xsd:element>
    <xsd:element name="dfa99505122e48579c24b43e3a44bd56" ma:index="48" nillable="true" ma:taxonomy="true" ma:internalName="dfa99505122e48579c24b43e3a44bd56" ma:taxonomyFieldName="Grondslag_x0020_openbaar" ma:displayName="Grondslag openbaar" ma:default="" ma:fieldId="{dfa99505-122e-4857-9c24-b43e3a44bd56}" ma:sspId="2137f917-9df2-4fce-b447-1341bd3a5c8c" ma:termSetId="3ff7e1b9-ce42-4fe0-8f36-5b4a4b7bd74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tum_x0020_vaststelling_x0020_integriteit" ma:index="49" nillable="true" ma:displayName="Datum vaststelling integriteit" ma:description="De datum waarop de kwalificatie van de integriteit is afgegeven." ma:format="DateOnly" ma:hidden="true" ma:internalName="Datum_x0020_vaststelling_x0020_integriteit" ma:readOnly="false">
      <xsd:simpleType>
        <xsd:restriction base="dms:DateTime"/>
      </xsd:simpleType>
    </xsd:element>
    <xsd:element name="Datum_x0020_migratie" ma:index="50" nillable="true" ma:displayName="Datum migratie" ma:description="Dit is de migratiedatum van het dossier/document." ma:format="DateOnly" ma:hidden="true" ma:internalName="Datum_x0020_migratie" ma:readOnly="false">
      <xsd:simpleType>
        <xsd:restriction base="dms:DateTime"/>
      </xsd:simpleType>
    </xsd:element>
    <xsd:element name="Herkomstapplicatie" ma:index="52" nillable="true" ma:displayName="Herkomstapplicatie" ma:description="Dit is de naam of het kenmerk van de applicatie waaruit het dossier/document is gemigreerd." ma:hidden="true" ma:internalName="Herkomstapplicatie" ma:readOnly="false">
      <xsd:simpleType>
        <xsd:restriction base="dms:Text">
          <xsd:maxLength value="255"/>
        </xsd:restriction>
      </xsd:simpleType>
    </xsd:element>
    <xsd:element name="ic1e5ae45c78478e931e737a744a1309" ma:index="53" nillable="true" ma:taxonomy="true" ma:internalName="ic1e5ae45c78478e931e737a744a1309" ma:taxonomyFieldName="Geheimhouding_x0020_opgelegd_x0020_door" ma:displayName="Geheimhouding opgelegd door" ma:default="" ma:fieldId="{2c1e5ae4-5c78-478e-931e-737a744a1309}" ma:sspId="2137f917-9df2-4fce-b447-1341bd3a5c8c" ma:termSetId="a2752ca8-540c-485b-889e-fb329f36b05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198d4b554344fde9cd760def4ef28fe" ma:index="54" nillable="true" ma:taxonomy="true" ma:internalName="l198d4b554344fde9cd760def4ef28fe" ma:taxonomyFieldName="Status_x0020_document" ma:displayName="Status document" ma:default="" ma:fieldId="{5198d4b5-5434-4fde-9cd7-60def4ef28fe}" ma:taxonomyMulti="true" ma:sspId="2137f917-9df2-4fce-b447-1341bd3a5c8c" ma:termSetId="ea338add-1567-4ad0-aaeb-9d0c59afcbe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acfb565f8424c199369c1c3170d561c" ma:index="55" ma:taxonomy="true" ma:internalName="cacfb565f8424c199369c1c3170d561c" ma:taxonomyFieldName="Organisatieonderdeel" ma:displayName="Organisatieonderdeel" ma:readOnly="false" ma:default="" ma:fieldId="{cacfb565-f842-4c19-9369-c1c3170d561c}" ma:sspId="2137f917-9df2-4fce-b447-1341bd3a5c8c" ma:termSetId="b81dc232-8640-48f0-bc64-c4ee55a74d5e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b6489a-4285-434f-b86d-5819a10c9756" elementFormDefault="qualified">
    <xsd:import namespace="http://schemas.microsoft.com/office/2006/documentManagement/types"/>
    <xsd:import namespace="http://schemas.microsoft.com/office/infopath/2007/PartnerControls"/>
    <xsd:element name="Categorie" ma:index="56" nillable="true" ma:displayName="Categorie" ma:format="Dropdown" ma:internalName="Categorie">
      <xsd:simpleType>
        <xsd:restriction base="dms:Choice">
          <xsd:enumeration value="Algemeen"/>
          <xsd:enumeration value="Bouwen &amp; Wonen"/>
          <xsd:enumeration value="Cultuur"/>
          <xsd:enumeration value="Economie &amp; Landbouw"/>
          <xsd:enumeration value="Energietransitie"/>
          <xsd:enumeration value="Natuur &amp; Milieu"/>
          <xsd:enumeration value="Subsidies buiten uitvoeringsregeling"/>
          <xsd:enumeration value="Subsidie zonder beleid"/>
          <xsd:enumeration value="Verkeer &amp; Vervoer"/>
          <xsd:enumeration value="Water"/>
          <xsd:enumeration value="Bestuur"/>
        </xsd:restriction>
      </xsd:simpleType>
    </xsd:element>
    <xsd:element name="MediaServiceDateTaken" ma:index="5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5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5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6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6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63" nillable="true" ma:taxonomy="true" ma:internalName="lcf76f155ced4ddcb4097134ff3c332f" ma:taxonomyFieldName="MediaServiceImageTags" ma:displayName="Afbeeldingtags" ma:readOnly="false" ma:fieldId="{5cf76f15-5ced-4ddc-b409-7134ff3c332f}" ma:taxonomyMulti="true" ma:sspId="2137f917-9df2-4fce-b447-1341bd3a5c8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7a187d9-a854-4467-9103-8adc49ee9a7f" elementFormDefault="qualified">
    <xsd:import namespace="http://schemas.microsoft.com/office/2006/documentManagement/types"/>
    <xsd:import namespace="http://schemas.microsoft.com/office/infopath/2007/PartnerControls"/>
    <xsd:element name="_dlc_DocId" ma:index="64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65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6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5" ma:displayName="Inhoudstype"/>
        <xsd:element ref="dc:title" minOccurs="0" maxOccurs="1" ma:index="0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enmerk_x0020_gerelateerd_x0020_document_x002f_dossier xmlns="b651a5c8-18d1-4676-949b-b33c2c763b6d" xsi:nil="true"/>
    <eb6d96c7a39b4a82859d6395136e1d0d xmlns="b651a5c8-18d1-4676-949b-b33c2c763b6d">
      <Terms xmlns="http://schemas.microsoft.com/office/infopath/2007/PartnerControls"/>
    </eb6d96c7a39b4a82859d6395136e1d0d>
    <Postcode_x0020_relatie1 xmlns="b651a5c8-18d1-4676-949b-b33c2c763b6d" xsi:nil="true"/>
    <E-mail_x0020_relatie xmlns="b651a5c8-18d1-4676-949b-b33c2c763b6d" xsi:nil="true"/>
    <Openbaarheidsbeperking xmlns="b651a5c8-18d1-4676-949b-b33c2c763b6d" xsi:nil="true"/>
    <oba227f9df7b4adb9fb03e006e714027 xmlns="b651a5c8-18d1-4676-949b-b33c2c763b6d">
      <Terms xmlns="http://schemas.microsoft.com/office/infopath/2007/PartnerControls"/>
    </oba227f9df7b4adb9fb03e006e714027>
    <n6ae26952f94454485d08f7afa7634de xmlns="b651a5c8-18d1-4676-949b-b33c2c763b6d">
      <Terms xmlns="http://schemas.microsoft.com/office/infopath/2007/PartnerControls"/>
    </n6ae26952f94454485d08f7afa7634de>
    <Datum_x0020_vaststelling_x0020_integriteit xmlns="b651a5c8-18d1-4676-949b-b33c2c763b6d" xsi:nil="true"/>
    <Herkomstapplicatie xmlns="b651a5c8-18d1-4676-949b-b33c2c763b6d" xsi:nil="true"/>
    <Postbus_x002f_adres_x0020_relatie xmlns="b651a5c8-18d1-4676-949b-b33c2c763b6d" xsi:nil="true"/>
    <Uitgezonderd_x0020_van_x0020_vervanging xmlns="b651a5c8-18d1-4676-949b-b33c2c763b6d">false</Uitgezonderd_x0020_van_x0020_vervanging>
    <TaxCatchAll xmlns="b651a5c8-18d1-4676-949b-b33c2c763b6d">
      <Value>1</Value>
      <Value>15</Value>
    </TaxCatchAll>
    <Datum_x0020_ontvangst xmlns="b651a5c8-18d1-4676-949b-b33c2c763b6d" xsi:nil="true"/>
    <ic1e5ae45c78478e931e737a744a1309 xmlns="b651a5c8-18d1-4676-949b-b33c2c763b6d">
      <Terms xmlns="http://schemas.microsoft.com/office/infopath/2007/PartnerControls"/>
    </ic1e5ae45c78478e931e737a744a1309>
    <Ingangsdatum_x0020_geheimhouding xmlns="b651a5c8-18d1-4676-949b-b33c2c763b6d" xsi:nil="true"/>
    <Gebeurtenis_x0020_einde_x0020_geheimhouding xmlns="b651a5c8-18d1-4676-949b-b33c2c763b6d" xsi:nil="true"/>
    <l0143d74ac9f4375b5e53f3bf171c8eb xmlns="b651a5c8-18d1-4676-949b-b33c2c763b6d">
      <Terms xmlns="http://schemas.microsoft.com/office/infopath/2007/PartnerControls"/>
    </l0143d74ac9f4375b5e53f3bf171c8eb>
    <Traject-eind xmlns="b651a5c8-18d1-4676-949b-b33c2c763b6d" xsi:nil="true"/>
    <Ingangsdatum_x0020_openbaarmaking xmlns="b651a5c8-18d1-4676-949b-b33c2c763b6d" xsi:nil="true"/>
    <Naam_x0020_relatie xmlns="b651a5c8-18d1-4676-949b-b33c2c763b6d" xsi:nil="true"/>
    <Land_x0020_relatie1 xmlns="b651a5c8-18d1-4676-949b-b33c2c763b6d" xsi:nil="true"/>
    <j6fa90620fc745e8b82349fe5ebd2af6 xmlns="b651a5c8-18d1-4676-949b-b33c2c763b6d">
      <Terms xmlns="http://schemas.microsoft.com/office/infopath/2007/PartnerControls"/>
    </j6fa90620fc745e8b82349fe5ebd2af6>
    <Toelichting_x0020_integriteit1 xmlns="b651a5c8-18d1-4676-949b-b33c2c763b6d" xsi:nil="true"/>
    <dfa99505122e48579c24b43e3a44bd56 xmlns="b651a5c8-18d1-4676-949b-b33c2c763b6d">
      <Terms xmlns="http://schemas.microsoft.com/office/infopath/2007/PartnerControls"/>
    </dfa99505122e48579c24b43e3a44bd56>
    <l198d4b554344fde9cd760def4ef28fe xmlns="b651a5c8-18d1-4676-949b-b33c2c763b6d">
      <Terms xmlns="http://schemas.microsoft.com/office/infopath/2007/PartnerControls"/>
    </l198d4b554344fde9cd760def4ef28fe>
    <cacfb565f8424c199369c1c3170d561c xmlns="b651a5c8-18d1-4676-949b-b33c2c763b6d">
      <Terms xmlns="http://schemas.microsoft.com/office/infopath/2007/PartnerControls">
        <TermInfo xmlns="http://schemas.microsoft.com/office/infopath/2007/PartnerControls">
          <TermName xmlns="http://schemas.microsoft.com/office/infopath/2007/PartnerControls">CZ:SI:SUA</TermName>
          <TermId xmlns="http://schemas.microsoft.com/office/infopath/2007/PartnerControls">35de8dc4-ef6a-4cb4-af84-019359dd468a</TermId>
        </TermInfo>
      </Terms>
    </cacfb565f8424c199369c1c3170d561c>
    <Plaats_x0020_relatie xmlns="b651a5c8-18d1-4676-949b-b33c2c763b6d" xsi:nil="true"/>
    <Traject-start xmlns="b651a5c8-18d1-4676-949b-b33c2c763b6d" xsi:nil="true"/>
    <Kenmerk_x0020_afzender xmlns="b651a5c8-18d1-4676-949b-b33c2c763b6d" xsi:nil="true"/>
    <Datum_x0020_verzending xmlns="b651a5c8-18d1-4676-949b-b33c2c763b6d" xsi:nil="true"/>
    <Einddatum_x0020_geheimhouding xmlns="b651a5c8-18d1-4676-949b-b33c2c763b6d" xsi:nil="true"/>
    <Notitie_x0020_document xmlns="b651a5c8-18d1-4676-949b-b33c2c763b6d" xsi:nil="true"/>
    <Telefoonnummer_x0020_relatie xmlns="b651a5c8-18d1-4676-949b-b33c2c763b6d" xsi:nil="true"/>
    <cb0bc395e38145638a51dd612290f54d xmlns="b651a5c8-18d1-4676-949b-b33c2c763b6d">
      <Terms xmlns="http://schemas.microsoft.com/office/infopath/2007/PartnerControls"/>
    </cb0bc395e38145638a51dd612290f54d>
    <Datum_x0020_document xmlns="b651a5c8-18d1-4676-949b-b33c2c763b6d" xsi:nil="true"/>
    <Areaalcode xmlns="b651a5c8-18d1-4676-949b-b33c2c763b6d" xsi:nil="true"/>
    <lcf76f155ced4ddcb4097134ff3c332f xmlns="2eb6489a-4285-434f-b86d-5819a10c9756">
      <Terms xmlns="http://schemas.microsoft.com/office/infopath/2007/PartnerControls"/>
    </lcf76f155ced4ddcb4097134ff3c332f>
    <Datum_x0020_migratie xmlns="b651a5c8-18d1-4676-949b-b33c2c763b6d" xsi:nil="true"/>
    <_dlc_DocId xmlns="d7a187d9-a854-4467-9103-8adc49ee9a7f">34SUMKAC3SCF-1195465632-9820</_dlc_DocId>
    <_dlc_DocIdUrl xmlns="d7a187d9-a854-4467-9103-8adc49ee9a7f">
      <Url>https://provincienoordholland.sharepoint.com/teams/si-sub/_layouts/15/DocIdRedir.aspx?ID=34SUMKAC3SCF-1195465632-9820</Url>
      <Description>34SUMKAC3SCF-1195465632-9820</Description>
    </_dlc_DocIdUrl>
    <Categorie xmlns="2eb6489a-4285-434f-b86d-5819a10c9756" xsi:nil="true"/>
  </documentManagement>
</p:properties>
</file>

<file path=customXml/item3.xml><?xml version="1.0" encoding="utf-8"?>
<?mso-contentType ?>
<SharedContentType xmlns="Microsoft.SharePoint.Taxonomy.ContentTypeSync" SourceId="2137f917-9df2-4fce-b447-1341bd3a5c8c" ContentTypeId="0x0101006261D5E71047644AB60DEC2636D6DD73" PreviousValue="false"/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1E32736D-858D-4C2A-BC32-47CB895FE61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51a5c8-18d1-4676-949b-b33c2c763b6d"/>
    <ds:schemaRef ds:uri="2eb6489a-4285-434f-b86d-5819a10c9756"/>
    <ds:schemaRef ds:uri="d7a187d9-a854-4467-9103-8adc49ee9a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6779934-7E5E-4A16-BEF3-B8C8D87AC0AC}">
  <ds:schemaRefs>
    <ds:schemaRef ds:uri="http://schemas.microsoft.com/office/2006/metadata/properties"/>
    <ds:schemaRef ds:uri="http://schemas.microsoft.com/office/infopath/2007/PartnerControls"/>
    <ds:schemaRef ds:uri="b651a5c8-18d1-4676-949b-b33c2c763b6d"/>
    <ds:schemaRef ds:uri="2eb6489a-4285-434f-b86d-5819a10c9756"/>
    <ds:schemaRef ds:uri="d7a187d9-a854-4467-9103-8adc49ee9a7f"/>
  </ds:schemaRefs>
</ds:datastoreItem>
</file>

<file path=customXml/itemProps3.xml><?xml version="1.0" encoding="utf-8"?>
<ds:datastoreItem xmlns:ds="http://schemas.openxmlformats.org/officeDocument/2006/customXml" ds:itemID="{71522231-3609-4EC2-8679-C7D439884A84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18219775-4599-4DC2-85E0-A67A93467280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8F87F5F0-C064-430F-9CF6-0811A7BCA7CC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7EB3C989-D63E-44EE-A848-3DC9B19F7119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5b4b5705-b4ff-46b5-8261-fc5f5f46f4b9}" enabled="1" method="Standard" siteId="{49f943ef-3ce2-42d2-b529-ea37741a617b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</TotalTime>
  <Pages>5</Pages>
  <Words>994</Words>
  <Characters>5467</Characters>
  <Application>Microsoft Office Word</Application>
  <DocSecurity>0</DocSecurity>
  <Lines>45</Lines>
  <Paragraphs>12</Paragraphs>
  <ScaleCrop>false</ScaleCrop>
  <Company>Provincie Noord-Holland</Company>
  <LinksUpToDate>false</LinksUpToDate>
  <CharactersWithSpaces>6449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 Format formulier subsidieaanvraag post of balie Subsidieloket</dc:title>
  <dc:subject/>
  <dc:creator>Bosch, mw. drs. J. (Ans)</dc:creator>
  <cp:keywords>provincie Noord-Holland</cp:keywords>
  <dc:description/>
  <cp:lastModifiedBy>Anika van den Bogaert</cp:lastModifiedBy>
  <cp:revision>5</cp:revision>
  <dcterms:created xsi:type="dcterms:W3CDTF">2025-05-15T11:51:00Z</dcterms:created>
  <dcterms:modified xsi:type="dcterms:W3CDTF">2025-05-15T11:53:00Z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0x0101006261D5E71047644AB60DEC2636D6DD7300EE89EF041C9CEB42A79E4FF1361E4793</vt:lpwstr>
  </property>
  <property fmtid="{D5CDD505-2E9C-101B-9397-08002B2CF9AE}" pid="3" name="n0473b643a634bdd9d0f8eb24a9f924c">
    <vt:lpwstr>In behandeling|4c7b17d3-99d4-47d2-96b3-f1007e31f881</vt:lpwstr>
  </property>
  <property fmtid="{D5CDD505-2E9C-101B-9397-08002B2CF9AE}" pid="4" name="Organisatieonderdeel">
    <vt:lpwstr>15</vt:lpwstr>
  </property>
  <property fmtid="{D5CDD505-2E9C-101B-9397-08002B2CF9AE}" pid="5" name="_dlc_DocIdItemGuid">
    <vt:lpwstr>2ba6adfe-a832-4a38-876c-6981b7b4d7ea</vt:lpwstr>
  </property>
  <property fmtid="{D5CDD505-2E9C-101B-9397-08002B2CF9AE}" pid="6" name="af5ae35b54c84f09896a11b2dec84839">
    <vt:lpwstr/>
  </property>
  <property fmtid="{D5CDD505-2E9C-101B-9397-08002B2CF9AE}" pid="7" name="Grondslag openbaar">
    <vt:lpwstr/>
  </property>
  <property fmtid="{D5CDD505-2E9C-101B-9397-08002B2CF9AE}" pid="8" name="ge2120871af745b1ae0504045904b319">
    <vt:lpwstr/>
  </property>
  <property fmtid="{D5CDD505-2E9C-101B-9397-08002B2CF9AE}" pid="9" name="Weg- vaarwegnummer">
    <vt:lpwstr/>
  </property>
  <property fmtid="{D5CDD505-2E9C-101B-9397-08002B2CF9AE}" pid="10" name="MediaServiceImageTags">
    <vt:lpwstr/>
  </property>
  <property fmtid="{D5CDD505-2E9C-101B-9397-08002B2CF9AE}" pid="11" name="PNHActiviteit">
    <vt:lpwstr/>
  </property>
  <property fmtid="{D5CDD505-2E9C-101B-9397-08002B2CF9AE}" pid="12" name="Domein">
    <vt:lpwstr/>
  </property>
  <property fmtid="{D5CDD505-2E9C-101B-9397-08002B2CF9AE}" pid="13" name="ncd4c9f9bf614d388b72eb91968d1b81">
    <vt:lpwstr/>
  </property>
  <property fmtid="{D5CDD505-2E9C-101B-9397-08002B2CF9AE}" pid="14" name="Grondslag voor geheimhouding1">
    <vt:lpwstr/>
  </property>
  <property fmtid="{D5CDD505-2E9C-101B-9397-08002B2CF9AE}" pid="15" name="ad9c06bc15a3492eb529eb48ca2db363">
    <vt:lpwstr/>
  </property>
  <property fmtid="{D5CDD505-2E9C-101B-9397-08002B2CF9AE}" pid="16" name="Documenttype">
    <vt:lpwstr/>
  </property>
  <property fmtid="{D5CDD505-2E9C-101B-9397-08002B2CF9AE}" pid="17" name="gc0684d3c12b44f3a596ed170a775d7b">
    <vt:lpwstr/>
  </property>
  <property fmtid="{D5CDD505-2E9C-101B-9397-08002B2CF9AE}" pid="18" name="Status dossier">
    <vt:lpwstr>1;#In behandeling|4c7b17d3-99d4-47d2-96b3-f1007e31f881</vt:lpwstr>
  </property>
  <property fmtid="{D5CDD505-2E9C-101B-9397-08002B2CF9AE}" pid="19" name="Objectsoort">
    <vt:lpwstr/>
  </property>
  <property fmtid="{D5CDD505-2E9C-101B-9397-08002B2CF9AE}" pid="20" name="p5189299153b471dbe208a1382badc36">
    <vt:lpwstr/>
  </property>
  <property fmtid="{D5CDD505-2E9C-101B-9397-08002B2CF9AE}" pid="21" name="fc889d47b20d4b7eb23397d202ce916e">
    <vt:lpwstr/>
  </property>
  <property fmtid="{D5CDD505-2E9C-101B-9397-08002B2CF9AE}" pid="22" name="Soort_x0020_record">
    <vt:lpwstr/>
  </property>
  <property fmtid="{D5CDD505-2E9C-101B-9397-08002B2CF9AE}" pid="23" name="Aanvang_x0020_bewaartermijn">
    <vt:lpwstr/>
  </property>
  <property fmtid="{D5CDD505-2E9C-101B-9397-08002B2CF9AE}" pid="24" name="Toezichtsgebied">
    <vt:lpwstr/>
  </property>
  <property fmtid="{D5CDD505-2E9C-101B-9397-08002B2CF9AE}" pid="25" name="Status document">
    <vt:lpwstr/>
  </property>
  <property fmtid="{D5CDD505-2E9C-101B-9397-08002B2CF9AE}" pid="26" name="Type_x0020_aanbestedingsdossier">
    <vt:lpwstr/>
  </property>
  <property fmtid="{D5CDD505-2E9C-101B-9397-08002B2CF9AE}" pid="27" name="Projectfase">
    <vt:lpwstr/>
  </property>
  <property fmtid="{D5CDD505-2E9C-101B-9397-08002B2CF9AE}" pid="28" name="Kwalificatie integriteit">
    <vt:lpwstr/>
  </property>
  <property fmtid="{D5CDD505-2E9C-101B-9397-08002B2CF9AE}" pid="29" name="fb9bf6f430b7444982f92b4cc13cc59b">
    <vt:lpwstr/>
  </property>
  <property fmtid="{D5CDD505-2E9C-101B-9397-08002B2CF9AE}" pid="30" name="Geheimhouding opgelegd door">
    <vt:lpwstr/>
  </property>
  <property fmtid="{D5CDD505-2E9C-101B-9397-08002B2CF9AE}" pid="31" name="PNH-gebied">
    <vt:lpwstr/>
  </property>
  <property fmtid="{D5CDD505-2E9C-101B-9397-08002B2CF9AE}" pid="32" name="dc72c89380db49daa673ce313ca9a274">
    <vt:lpwstr/>
  </property>
  <property fmtid="{D5CDD505-2E9C-101B-9397-08002B2CF9AE}" pid="33" name="Hoedanigheid">
    <vt:lpwstr/>
  </property>
  <property fmtid="{D5CDD505-2E9C-101B-9397-08002B2CF9AE}" pid="34" name="Uitkomst">
    <vt:lpwstr/>
  </property>
  <property fmtid="{D5CDD505-2E9C-101B-9397-08002B2CF9AE}" pid="35" name="e31121ba8f2448e0a4e586576f4bb073">
    <vt:lpwstr/>
  </property>
  <property fmtid="{D5CDD505-2E9C-101B-9397-08002B2CF9AE}" pid="36" name="o5875bba6424448f97b2d90a0067556d">
    <vt:lpwstr/>
  </property>
  <property fmtid="{D5CDD505-2E9C-101B-9397-08002B2CF9AE}" pid="37" name="Locatie_x0020_verplaatsen">
    <vt:lpwstr/>
  </property>
  <property fmtid="{D5CDD505-2E9C-101B-9397-08002B2CF9AE}" pid="38" name="m60a1d1c449c48bbbcc326f67337168b">
    <vt:lpwstr/>
  </property>
  <property fmtid="{D5CDD505-2E9C-101B-9397-08002B2CF9AE}" pid="39" name="Soort_x0020_toezicht">
    <vt:lpwstr/>
  </property>
  <property fmtid="{D5CDD505-2E9C-101B-9397-08002B2CF9AE}" pid="40" name="Beleidsthema">
    <vt:lpwstr/>
  </property>
  <property fmtid="{D5CDD505-2E9C-101B-9397-08002B2CF9AE}" pid="41" name="PNHBedrijfsproces">
    <vt:lpwstr/>
  </property>
  <property fmtid="{D5CDD505-2E9C-101B-9397-08002B2CF9AE}" pid="42" name="Projectactiviteit">
    <vt:lpwstr/>
  </property>
  <property fmtid="{D5CDD505-2E9C-101B-9397-08002B2CF9AE}" pid="43" name="e3b34194e53f42cda968a65aa076568b">
    <vt:lpwstr/>
  </property>
  <property fmtid="{D5CDD505-2E9C-101B-9397-08002B2CF9AE}" pid="44" name="g885bc7ff7c74afcad9e1f351ef621c8">
    <vt:lpwstr/>
  </property>
  <property fmtid="{D5CDD505-2E9C-101B-9397-08002B2CF9AE}" pid="45" name="j3178a27eff5453fac94614d7a6a9e08">
    <vt:lpwstr/>
  </property>
  <property fmtid="{D5CDD505-2E9C-101B-9397-08002B2CF9AE}" pid="46" name="Gerelateerde applicatie">
    <vt:lpwstr/>
  </property>
  <property fmtid="{D5CDD505-2E9C-101B-9397-08002B2CF9AE}" pid="47" name="Soort record">
    <vt:lpwstr/>
  </property>
  <property fmtid="{D5CDD505-2E9C-101B-9397-08002B2CF9AE}" pid="48" name="Aanvang bewaartermijn">
    <vt:lpwstr/>
  </property>
  <property fmtid="{D5CDD505-2E9C-101B-9397-08002B2CF9AE}" pid="49" name="Soort toezicht">
    <vt:lpwstr/>
  </property>
  <property fmtid="{D5CDD505-2E9C-101B-9397-08002B2CF9AE}" pid="50" name="Locatie verplaatsen">
    <vt:lpwstr/>
  </property>
  <property fmtid="{D5CDD505-2E9C-101B-9397-08002B2CF9AE}" pid="51" name="Type aanbestedingsdossier">
    <vt:lpwstr/>
  </property>
  <property fmtid="{D5CDD505-2E9C-101B-9397-08002B2CF9AE}" pid="52" name="_docset_NoMedatataSyncRequired">
    <vt:lpwstr>False</vt:lpwstr>
  </property>
  <property fmtid="{D5CDD505-2E9C-101B-9397-08002B2CF9AE}" pid="53" name="Status_x0020_document">
    <vt:lpwstr/>
  </property>
  <property fmtid="{D5CDD505-2E9C-101B-9397-08002B2CF9AE}" pid="54" name="Grondslag_x0020_openbaar">
    <vt:lpwstr/>
  </property>
  <property fmtid="{D5CDD505-2E9C-101B-9397-08002B2CF9AE}" pid="55" name="Grondslag_x0020_voor_x0020_geheimhouding1">
    <vt:lpwstr/>
  </property>
  <property fmtid="{D5CDD505-2E9C-101B-9397-08002B2CF9AE}" pid="56" name="Geheimhouding_x0020_opgelegd_x0020_door">
    <vt:lpwstr/>
  </property>
  <property fmtid="{D5CDD505-2E9C-101B-9397-08002B2CF9AE}" pid="57" name="Kwalificatie_x0020_integriteit">
    <vt:lpwstr/>
  </property>
  <property fmtid="{D5CDD505-2E9C-101B-9397-08002B2CF9AE}" pid="58" name="Gerelateerde_x0020_applicatie">
    <vt:lpwstr/>
  </property>
  <property fmtid="{D5CDD505-2E9C-101B-9397-08002B2CF9AE}" pid="59" name="PNH_x002d_gebied">
    <vt:lpwstr/>
  </property>
  <property fmtid="{D5CDD505-2E9C-101B-9397-08002B2CF9AE}" pid="60" name="Status_x0020_dossier">
    <vt:lpwstr>1;#In behandeling|4c7b17d3-99d4-47d2-96b3-f1007e31f881</vt:lpwstr>
  </property>
  <property fmtid="{D5CDD505-2E9C-101B-9397-08002B2CF9AE}" pid="61" name="Weg_x002d__x0020_vaarwegnummer">
    <vt:lpwstr/>
  </property>
</Properties>
</file>