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929"/>
  <workbookPr/>
  <mc:AlternateContent xmlns:mc="http://schemas.openxmlformats.org/markup-compatibility/2006">
    <mc:Choice Requires="x15">
      <x15ac:absPath xmlns:x15ac="http://schemas.microsoft.com/office/spreadsheetml/2010/11/ac" url="https://provincienoordholland-my.sharepoint.com/personal/vermeijm_noord-holland_nl/Documents/Documenten/Documents/MIT/MIT 2026/RenD Subsidieloket 2026/DEFINITIEF/"/>
    </mc:Choice>
  </mc:AlternateContent>
  <xr:revisionPtr revIDLastSave="12" documentId="8_{2A4053D5-3E05-45B3-854C-0FF0D55D113B}" xr6:coauthVersionLast="47" xr6:coauthVersionMax="47" xr10:uidLastSave="{FAA00864-BF8D-4733-B7FE-2811496D1B2C}"/>
  <bookViews>
    <workbookView xWindow="-120" yWindow="-120" windowWidth="38640" windowHeight="21120" xr2:uid="{00000000-000D-0000-FFFF-FFFF00000000}"/>
  </bookViews>
  <sheets>
    <sheet name="Blad1" sheetId="1" r:id="rId1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23" uniqueCount="20">
  <si>
    <t>Projectnaam:</t>
  </si>
  <si>
    <t>Fase</t>
  </si>
  <si>
    <t>Activiteiten: beschrijving werkzaamheden (benoem tussendoelen en mijlpalen)</t>
  </si>
  <si>
    <t>Begindatum</t>
  </si>
  <si>
    <t>Einddatum</t>
  </si>
  <si>
    <t>1.</t>
  </si>
  <si>
    <t>1.1</t>
  </si>
  <si>
    <t>1.2</t>
  </si>
  <si>
    <t>etc.</t>
  </si>
  <si>
    <t>2.</t>
  </si>
  <si>
    <t>2.1</t>
  </si>
  <si>
    <t>2.2</t>
  </si>
  <si>
    <t>3.</t>
  </si>
  <si>
    <t>3.1</t>
  </si>
  <si>
    <t>3.2</t>
  </si>
  <si>
    <t>Uitvoeringsregeling subsidie MKB innovatiestimulering topsectoren Research &amp; Development samenwerkingsprojecten Noord-Holland 2026</t>
  </si>
  <si>
    <t>Deelnemende MKB-ondernemingen:</t>
  </si>
  <si>
    <t>Subtitel</t>
  </si>
  <si>
    <t>Uitvoerende partij/partijen</t>
  </si>
  <si>
    <t>Format activiteitenplan (bijlage bij vraag 31 in het subsidieaanvraagformulier)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6" x14ac:knownFonts="1">
    <font>
      <sz val="10"/>
      <color theme="1"/>
      <name val="Arial"/>
      <family val="2"/>
    </font>
    <font>
      <sz val="10"/>
      <name val="Arial"/>
      <family val="2"/>
    </font>
    <font>
      <b/>
      <sz val="10"/>
      <color theme="1"/>
      <name val="Lucida Sans"/>
      <family val="2"/>
    </font>
    <font>
      <b/>
      <sz val="10"/>
      <name val="Lucida Sans"/>
      <family val="2"/>
    </font>
    <font>
      <sz val="10"/>
      <name val="Lucida Sans"/>
      <family val="2"/>
    </font>
    <font>
      <sz val="10"/>
      <color theme="1"/>
      <name val="Lucida Sans"/>
      <family val="2"/>
    </font>
  </fonts>
  <fills count="2">
    <fill>
      <patternFill patternType="none"/>
    </fill>
    <fill>
      <patternFill patternType="gray125"/>
    </fill>
  </fills>
  <borders count="2">
    <border>
      <left/>
      <right/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</borders>
  <cellStyleXfs count="1">
    <xf numFmtId="0" fontId="0" fillId="0" borderId="0"/>
  </cellStyleXfs>
  <cellXfs count="15">
    <xf numFmtId="0" fontId="0" fillId="0" borderId="0" xfId="0"/>
    <xf numFmtId="0" fontId="1" fillId="0" borderId="0" xfId="0" applyFont="1"/>
    <xf numFmtId="0" fontId="2" fillId="0" borderId="0" xfId="0" applyFont="1"/>
    <xf numFmtId="0" fontId="3" fillId="0" borderId="0" xfId="0" applyFont="1"/>
    <xf numFmtId="0" fontId="4" fillId="0" borderId="0" xfId="0" applyFont="1"/>
    <xf numFmtId="0" fontId="5" fillId="0" borderId="0" xfId="0" applyFont="1"/>
    <xf numFmtId="0" fontId="5" fillId="0" borderId="1" xfId="0" applyFont="1" applyBorder="1" applyAlignment="1">
      <alignment horizontal="center" vertical="top"/>
    </xf>
    <xf numFmtId="0" fontId="4" fillId="0" borderId="1" xfId="0" applyFont="1" applyBorder="1"/>
    <xf numFmtId="0" fontId="5" fillId="0" borderId="1" xfId="0" applyFont="1" applyBorder="1"/>
    <xf numFmtId="0" fontId="5" fillId="0" borderId="1" xfId="0" applyFont="1" applyBorder="1" applyAlignment="1">
      <alignment horizontal="center"/>
    </xf>
    <xf numFmtId="0" fontId="2" fillId="0" borderId="1" xfId="0" applyFont="1" applyBorder="1" applyAlignment="1">
      <alignment vertical="top"/>
    </xf>
    <xf numFmtId="0" fontId="2" fillId="0" borderId="1" xfId="0" applyFont="1" applyBorder="1" applyAlignment="1">
      <alignment vertical="top" wrapText="1"/>
    </xf>
    <xf numFmtId="0" fontId="2" fillId="0" borderId="0" xfId="0" applyFont="1" applyAlignment="1">
      <alignment vertical="top"/>
    </xf>
    <xf numFmtId="0" fontId="2" fillId="0" borderId="1" xfId="0" applyFont="1" applyBorder="1" applyAlignment="1">
      <alignment horizontal="left" vertical="top" wrapText="1"/>
    </xf>
    <xf numFmtId="0" fontId="3" fillId="0" borderId="1" xfId="0" applyFont="1" applyBorder="1" applyAlignment="1">
      <alignment vertical="top" wrapText="1"/>
    </xf>
  </cellXfs>
  <cellStyles count="1">
    <cellStyle name="Standaard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toor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F18"/>
  <sheetViews>
    <sheetView tabSelected="1" zoomScaleNormal="100" workbookViewId="0">
      <selection activeCell="C8" sqref="C8"/>
    </sheetView>
  </sheetViews>
  <sheetFormatPr defaultRowHeight="12.75" x14ac:dyDescent="0.2"/>
  <cols>
    <col min="1" max="1" width="5" customWidth="1"/>
    <col min="2" max="2" width="10.140625" style="1" customWidth="1"/>
    <col min="3" max="3" width="41.42578125" style="1" customWidth="1"/>
    <col min="4" max="5" width="12.5703125" customWidth="1"/>
    <col min="6" max="6" width="31.7109375" customWidth="1"/>
    <col min="7" max="7" width="11.5703125" customWidth="1"/>
  </cols>
  <sheetData>
    <row r="1" spans="1:6" s="2" customFormat="1" x14ac:dyDescent="0.2">
      <c r="A1" s="2" t="s">
        <v>19</v>
      </c>
      <c r="B1" s="3"/>
      <c r="C1" s="3"/>
    </row>
    <row r="2" spans="1:6" s="2" customFormat="1" x14ac:dyDescent="0.2">
      <c r="A2" s="2" t="s">
        <v>15</v>
      </c>
      <c r="B2" s="3"/>
      <c r="C2" s="3"/>
    </row>
    <row r="3" spans="1:6" s="2" customFormat="1" x14ac:dyDescent="0.2">
      <c r="B3" s="3"/>
      <c r="C3" s="3"/>
    </row>
    <row r="4" spans="1:6" s="2" customFormat="1" x14ac:dyDescent="0.2">
      <c r="A4" s="2" t="s">
        <v>16</v>
      </c>
      <c r="B4" s="3"/>
      <c r="C4" s="3"/>
    </row>
    <row r="5" spans="1:6" s="2" customFormat="1" x14ac:dyDescent="0.2">
      <c r="A5" s="2" t="s">
        <v>0</v>
      </c>
      <c r="B5" s="3"/>
      <c r="C5" s="3"/>
    </row>
    <row r="6" spans="1:6" s="2" customFormat="1" x14ac:dyDescent="0.2">
      <c r="B6" s="3"/>
      <c r="C6" s="3"/>
    </row>
    <row r="7" spans="1:6" s="5" customFormat="1" x14ac:dyDescent="0.2">
      <c r="B7" s="4"/>
      <c r="C7" s="4"/>
    </row>
    <row r="8" spans="1:6" s="12" customFormat="1" ht="95.45" customHeight="1" x14ac:dyDescent="0.2">
      <c r="A8" s="10" t="s">
        <v>1</v>
      </c>
      <c r="B8" s="14" t="s">
        <v>17</v>
      </c>
      <c r="C8" s="14" t="s">
        <v>2</v>
      </c>
      <c r="D8" s="11" t="s">
        <v>3</v>
      </c>
      <c r="E8" s="11" t="s">
        <v>4</v>
      </c>
      <c r="F8" s="13" t="s">
        <v>18</v>
      </c>
    </row>
    <row r="9" spans="1:6" s="5" customFormat="1" x14ac:dyDescent="0.2">
      <c r="A9" s="6" t="s">
        <v>5</v>
      </c>
      <c r="B9" s="7" t="s">
        <v>6</v>
      </c>
      <c r="C9" s="7"/>
      <c r="D9" s="8"/>
      <c r="E9" s="8"/>
      <c r="F9" s="9"/>
    </row>
    <row r="10" spans="1:6" s="5" customFormat="1" x14ac:dyDescent="0.2">
      <c r="A10" s="9"/>
      <c r="B10" s="7" t="s">
        <v>7</v>
      </c>
      <c r="C10" s="7"/>
      <c r="D10" s="8"/>
      <c r="E10" s="8"/>
      <c r="F10" s="9"/>
    </row>
    <row r="11" spans="1:6" s="5" customFormat="1" x14ac:dyDescent="0.2">
      <c r="A11" s="9"/>
      <c r="B11" s="7" t="s">
        <v>8</v>
      </c>
      <c r="C11" s="7"/>
      <c r="D11" s="8"/>
      <c r="E11" s="8"/>
      <c r="F11" s="9"/>
    </row>
    <row r="12" spans="1:6" s="5" customFormat="1" x14ac:dyDescent="0.2">
      <c r="A12" s="9" t="s">
        <v>9</v>
      </c>
      <c r="B12" s="7" t="s">
        <v>10</v>
      </c>
      <c r="C12" s="7"/>
      <c r="D12" s="8"/>
      <c r="E12" s="8"/>
      <c r="F12" s="9"/>
    </row>
    <row r="13" spans="1:6" s="5" customFormat="1" x14ac:dyDescent="0.2">
      <c r="A13" s="9"/>
      <c r="B13" s="7" t="s">
        <v>11</v>
      </c>
      <c r="C13" s="7"/>
      <c r="D13" s="8"/>
      <c r="E13" s="8"/>
      <c r="F13" s="9"/>
    </row>
    <row r="14" spans="1:6" s="5" customFormat="1" x14ac:dyDescent="0.2">
      <c r="A14" s="9"/>
      <c r="B14" s="7" t="s">
        <v>8</v>
      </c>
      <c r="C14" s="7"/>
      <c r="D14" s="8"/>
      <c r="E14" s="8"/>
      <c r="F14" s="9"/>
    </row>
    <row r="15" spans="1:6" s="5" customFormat="1" x14ac:dyDescent="0.2">
      <c r="A15" s="9" t="s">
        <v>12</v>
      </c>
      <c r="B15" s="7" t="s">
        <v>13</v>
      </c>
      <c r="C15" s="7"/>
      <c r="D15" s="8"/>
      <c r="E15" s="8"/>
      <c r="F15" s="8"/>
    </row>
    <row r="16" spans="1:6" s="5" customFormat="1" x14ac:dyDescent="0.2">
      <c r="A16" s="8"/>
      <c r="B16" s="7" t="s">
        <v>14</v>
      </c>
      <c r="C16" s="7"/>
      <c r="D16" s="8"/>
      <c r="E16" s="8"/>
      <c r="F16" s="8"/>
    </row>
    <row r="17" spans="1:6" s="5" customFormat="1" x14ac:dyDescent="0.2">
      <c r="A17" s="8"/>
      <c r="B17" s="7" t="s">
        <v>8</v>
      </c>
      <c r="C17" s="7"/>
      <c r="D17" s="8"/>
      <c r="E17" s="8"/>
      <c r="F17" s="8"/>
    </row>
    <row r="18" spans="1:6" s="5" customFormat="1" x14ac:dyDescent="0.2">
      <c r="A18" s="8" t="s">
        <v>8</v>
      </c>
      <c r="B18" s="7"/>
      <c r="C18" s="7"/>
      <c r="D18" s="8"/>
      <c r="E18" s="8"/>
      <c r="F18" s="8"/>
    </row>
  </sheetData>
  <pageMargins left="0.7" right="0.7" top="0.75" bottom="0.75" header="0.3" footer="0.3"/>
  <pageSetup paperSize="9" scale="99" orientation="landscape" horizontalDpi="300" verticalDpi="300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enmerk_x0020_gerelateerd_x0020_document_x002f_dossier xmlns="b651a5c8-18d1-4676-949b-b33c2c763b6d" xsi:nil="true"/>
    <eb6d96c7a39b4a82859d6395136e1d0d xmlns="b651a5c8-18d1-4676-949b-b33c2c763b6d">
      <Terms xmlns="http://schemas.microsoft.com/office/infopath/2007/PartnerControls"/>
    </eb6d96c7a39b4a82859d6395136e1d0d>
    <Postcode_x0020_relatie1 xmlns="b651a5c8-18d1-4676-949b-b33c2c763b6d" xsi:nil="true"/>
    <E-mail_x0020_relatie xmlns="b651a5c8-18d1-4676-949b-b33c2c763b6d" xsi:nil="true"/>
    <Openbaarheidsbeperking xmlns="b651a5c8-18d1-4676-949b-b33c2c763b6d" xsi:nil="true"/>
    <oba227f9df7b4adb9fb03e006e714027 xmlns="b651a5c8-18d1-4676-949b-b33c2c763b6d">
      <Terms xmlns="http://schemas.microsoft.com/office/infopath/2007/PartnerControls"/>
    </oba227f9df7b4adb9fb03e006e714027>
    <n6ae26952f94454485d08f7afa7634de xmlns="b651a5c8-18d1-4676-949b-b33c2c763b6d">
      <Terms xmlns="http://schemas.microsoft.com/office/infopath/2007/PartnerControls"/>
    </n6ae26952f94454485d08f7afa7634de>
    <Datum_x0020_vaststelling_x0020_integriteit xmlns="b651a5c8-18d1-4676-949b-b33c2c763b6d" xsi:nil="true"/>
    <Herkomstapplicatie xmlns="b651a5c8-18d1-4676-949b-b33c2c763b6d" xsi:nil="true"/>
    <Postbus_x002f_adres_x0020_relatie xmlns="b651a5c8-18d1-4676-949b-b33c2c763b6d" xsi:nil="true"/>
    <Uitgezonderd_x0020_van_x0020_vervanging xmlns="b651a5c8-18d1-4676-949b-b33c2c763b6d">false</Uitgezonderd_x0020_van_x0020_vervanging>
    <TaxCatchAll xmlns="b651a5c8-18d1-4676-949b-b33c2c763b6d">
      <Value>7</Value>
      <Value>1</Value>
    </TaxCatchAll>
    <Datum_x0020_ontvangst xmlns="b651a5c8-18d1-4676-949b-b33c2c763b6d" xsi:nil="true"/>
    <ic1e5ae45c78478e931e737a744a1309 xmlns="b651a5c8-18d1-4676-949b-b33c2c763b6d">
      <Terms xmlns="http://schemas.microsoft.com/office/infopath/2007/PartnerControls"/>
    </ic1e5ae45c78478e931e737a744a1309>
    <Ingangsdatum_x0020_geheimhouding xmlns="b651a5c8-18d1-4676-949b-b33c2c763b6d" xsi:nil="true"/>
    <Gebeurtenis_x0020_einde_x0020_geheimhouding xmlns="b651a5c8-18d1-4676-949b-b33c2c763b6d" xsi:nil="true"/>
    <l0143d74ac9f4375b5e53f3bf171c8eb xmlns="b651a5c8-18d1-4676-949b-b33c2c763b6d">
      <Terms xmlns="http://schemas.microsoft.com/office/infopath/2007/PartnerControls"/>
    </l0143d74ac9f4375b5e53f3bf171c8eb>
    <Traject-eind xmlns="b651a5c8-18d1-4676-949b-b33c2c763b6d" xsi:nil="true"/>
    <Ingangsdatum_x0020_openbaarmaking xmlns="b651a5c8-18d1-4676-949b-b33c2c763b6d" xsi:nil="true"/>
    <Naam_x0020_relatie xmlns="b651a5c8-18d1-4676-949b-b33c2c763b6d" xsi:nil="true"/>
    <Land_x0020_relatie1 xmlns="b651a5c8-18d1-4676-949b-b33c2c763b6d" xsi:nil="true"/>
    <j6fa90620fc745e8b82349fe5ebd2af6 xmlns="b651a5c8-18d1-4676-949b-b33c2c763b6d">
      <Terms xmlns="http://schemas.microsoft.com/office/infopath/2007/PartnerControls"/>
    </j6fa90620fc745e8b82349fe5ebd2af6>
    <Toelichting_x0020_integriteit1 xmlns="b651a5c8-18d1-4676-949b-b33c2c763b6d" xsi:nil="true"/>
    <dfa99505122e48579c24b43e3a44bd56 xmlns="b651a5c8-18d1-4676-949b-b33c2c763b6d">
      <Terms xmlns="http://schemas.microsoft.com/office/infopath/2007/PartnerControls"/>
    </dfa99505122e48579c24b43e3a44bd56>
    <l198d4b554344fde9cd760def4ef28fe xmlns="b651a5c8-18d1-4676-949b-b33c2c763b6d">
      <Terms xmlns="http://schemas.microsoft.com/office/infopath/2007/PartnerControls"/>
    </l198d4b554344fde9cd760def4ef28fe>
    <cacfb565f8424c199369c1c3170d561c xmlns="b651a5c8-18d1-4676-949b-b33c2c763b6d">
      <Terms xmlns="http://schemas.microsoft.com/office/infopath/2007/PartnerControls">
        <TermInfo xmlns="http://schemas.microsoft.com/office/infopath/2007/PartnerControls">
          <TermName xmlns="http://schemas.microsoft.com/office/infopath/2007/PartnerControls">CZ:SI</TermName>
          <TermId xmlns="http://schemas.microsoft.com/office/infopath/2007/PartnerControls">540f9924-72aa-4e0e-b20d-65029256699e</TermId>
        </TermInfo>
      </Terms>
    </cacfb565f8424c199369c1c3170d561c>
    <Plaats_x0020_relatie xmlns="b651a5c8-18d1-4676-949b-b33c2c763b6d" xsi:nil="true"/>
    <Traject-start xmlns="b651a5c8-18d1-4676-949b-b33c2c763b6d" xsi:nil="true"/>
    <Kenmerk_x0020_afzender xmlns="b651a5c8-18d1-4676-949b-b33c2c763b6d" xsi:nil="true"/>
    <Datum_x0020_verzending xmlns="b651a5c8-18d1-4676-949b-b33c2c763b6d" xsi:nil="true"/>
    <Einddatum_x0020_geheimhouding xmlns="b651a5c8-18d1-4676-949b-b33c2c763b6d" xsi:nil="true"/>
    <Notitie_x0020_document xmlns="b651a5c8-18d1-4676-949b-b33c2c763b6d" xsi:nil="true"/>
    <Telefoonnummer_x0020_relatie xmlns="b651a5c8-18d1-4676-949b-b33c2c763b6d" xsi:nil="true"/>
    <cb0bc395e38145638a51dd612290f54d xmlns="b651a5c8-18d1-4676-949b-b33c2c763b6d">
      <Terms xmlns="http://schemas.microsoft.com/office/infopath/2007/PartnerControls"/>
    </cb0bc395e38145638a51dd612290f54d>
    <Datum_x0020_document xmlns="b651a5c8-18d1-4676-949b-b33c2c763b6d" xsi:nil="true"/>
    <Areaalcode xmlns="b651a5c8-18d1-4676-949b-b33c2c763b6d" xsi:nil="true"/>
    <lcf76f155ced4ddcb4097134ff3c332f xmlns="2eb6489a-4285-434f-b86d-5819a10c9756">
      <Terms xmlns="http://schemas.microsoft.com/office/infopath/2007/PartnerControls"/>
    </lcf76f155ced4ddcb4097134ff3c332f>
    <Datum_x0020_migratie xmlns="b651a5c8-18d1-4676-949b-b33c2c763b6d" xsi:nil="true"/>
    <_dlc_DocId xmlns="d7a187d9-a854-4467-9103-8adc49ee9a7f">34SUMKAC3SCF-1195465632-10574</_dlc_DocId>
    <_dlc_DocIdUrl xmlns="d7a187d9-a854-4467-9103-8adc49ee9a7f">
      <Url>https://provincienoordholland.sharepoint.com/teams/si-sub/_layouts/15/DocIdRedir.aspx?ID=34SUMKAC3SCF-1195465632-10574</Url>
      <Description>34SUMKAC3SCF-1195465632-10574</Description>
    </_dlc_DocIdUrl>
    <Categorie xmlns="2eb6489a-4285-434f-b86d-5819a10c9756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Word bestand" ma:contentTypeID="0x0101006261D5E71047644AB60DEC2636D6DD7300EE89EF041C9CEB42A79E4FF1361E4793" ma:contentTypeVersion="502" ma:contentTypeDescription="" ma:contentTypeScope="" ma:versionID="22e18ce72f14b988a615f981b0f2b781">
  <xsd:schema xmlns:xsd="http://www.w3.org/2001/XMLSchema" xmlns:xs="http://www.w3.org/2001/XMLSchema" xmlns:p="http://schemas.microsoft.com/office/2006/metadata/properties" xmlns:ns2="b651a5c8-18d1-4676-949b-b33c2c763b6d" xmlns:ns3="2eb6489a-4285-434f-b86d-5819a10c9756" xmlns:ns4="d7a187d9-a854-4467-9103-8adc49ee9a7f" targetNamespace="http://schemas.microsoft.com/office/2006/metadata/properties" ma:root="true" ma:fieldsID="5dabd7b226419e100752f076d0a3eaed" ns2:_="" ns3:_="" ns4:_="">
    <xsd:import namespace="b651a5c8-18d1-4676-949b-b33c2c763b6d"/>
    <xsd:import namespace="2eb6489a-4285-434f-b86d-5819a10c9756"/>
    <xsd:import namespace="d7a187d9-a854-4467-9103-8adc49ee9a7f"/>
    <xsd:element name="properties">
      <xsd:complexType>
        <xsd:sequence>
          <xsd:element name="documentManagement">
            <xsd:complexType>
              <xsd:all>
                <xsd:element ref="ns2:Datum_x0020_ontvangst" minOccurs="0"/>
                <xsd:element ref="ns2:Datum_x0020_document" minOccurs="0"/>
                <xsd:element ref="ns2:Datum_x0020_verzending" minOccurs="0"/>
                <xsd:element ref="ns2:Kenmerk_x0020_afzender" minOccurs="0"/>
                <xsd:element ref="ns2:Naam_x0020_relatie" minOccurs="0"/>
                <xsd:element ref="ns2:Postbus_x002f_adres_x0020_relatie" minOccurs="0"/>
                <xsd:element ref="ns2:Postcode_x0020_relatie1" minOccurs="0"/>
                <xsd:element ref="ns2:Plaats_x0020_relatie" minOccurs="0"/>
                <xsd:element ref="ns2:Land_x0020_relatie1" minOccurs="0"/>
                <xsd:element ref="ns2:E-mail_x0020_relatie" minOccurs="0"/>
                <xsd:element ref="ns2:Telefoonnummer_x0020_relatie" minOccurs="0"/>
                <xsd:element ref="ns2:Kenmerk_x0020_gerelateerd_x0020_document_x002f_dossier" minOccurs="0"/>
                <xsd:element ref="ns2:Areaalcode" minOccurs="0"/>
                <xsd:element ref="ns2:Traject-start" minOccurs="0"/>
                <xsd:element ref="ns2:Traject-eind" minOccurs="0"/>
                <xsd:element ref="ns2:Ingangsdatum_x0020_geheimhouding" minOccurs="0"/>
                <xsd:element ref="ns2:Einddatum_x0020_geheimhouding" minOccurs="0"/>
                <xsd:element ref="ns2:Gebeurtenis_x0020_einde_x0020_geheimhouding" minOccurs="0"/>
                <xsd:element ref="ns2:Ingangsdatum_x0020_openbaarmaking" minOccurs="0"/>
                <xsd:element ref="ns2:Openbaarheidsbeperking" minOccurs="0"/>
                <xsd:element ref="ns2:Notitie_x0020_document" minOccurs="0"/>
                <xsd:element ref="ns2:Uitgezonderd_x0020_van_x0020_vervanging" minOccurs="0"/>
                <xsd:element ref="ns2:cb0bc395e38145638a51dd612290f54d" minOccurs="0"/>
                <xsd:element ref="ns2:j6fa90620fc745e8b82349fe5ebd2af6" minOccurs="0"/>
                <xsd:element ref="ns2:oba227f9df7b4adb9fb03e006e714027" minOccurs="0"/>
                <xsd:element ref="ns2:n6ae26952f94454485d08f7afa7634de" minOccurs="0"/>
                <xsd:element ref="ns2:eb6d96c7a39b4a82859d6395136e1d0d" minOccurs="0"/>
                <xsd:element ref="ns2:l0143d74ac9f4375b5e53f3bf171c8eb" minOccurs="0"/>
                <xsd:element ref="ns2:Toelichting_x0020_integriteit1" minOccurs="0"/>
                <xsd:element ref="ns2:dfa99505122e48579c24b43e3a44bd56" minOccurs="0"/>
                <xsd:element ref="ns2:Datum_x0020_vaststelling_x0020_integriteit" minOccurs="0"/>
                <xsd:element ref="ns2:Datum_x0020_migratie" minOccurs="0"/>
                <xsd:element ref="ns2:Herkomstapplicatie" minOccurs="0"/>
                <xsd:element ref="ns2:ic1e5ae45c78478e931e737a744a1309" minOccurs="0"/>
                <xsd:element ref="ns2:l198d4b554344fde9cd760def4ef28fe" minOccurs="0"/>
                <xsd:element ref="ns2:cacfb565f8424c199369c1c3170d561c" minOccurs="0"/>
                <xsd:element ref="ns2:TaxCatchAll" minOccurs="0"/>
                <xsd:element ref="ns2:TaxCatchAllLabel" minOccurs="0"/>
                <xsd:element ref="ns3:MediaServiceSearchProperties" minOccurs="0"/>
                <xsd:element ref="ns3:MediaServiceEventHashCode" minOccurs="0"/>
                <xsd:element ref="ns3:MediaLengthInSeconds" minOccurs="0"/>
                <xsd:element ref="ns3:lcf76f155ced4ddcb4097134ff3c332f" minOccurs="0"/>
                <xsd:element ref="ns3:Categorie" minOccurs="0"/>
                <xsd:element ref="ns3:MediaServiceOCR" minOccurs="0"/>
                <xsd:element ref="ns3:MediaServiceGenerationTime" minOccurs="0"/>
                <xsd:element ref="ns3:MediaServiceDateTaken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51a5c8-18d1-4676-949b-b33c2c763b6d" elementFormDefault="qualified">
    <xsd:import namespace="http://schemas.microsoft.com/office/2006/documentManagement/types"/>
    <xsd:import namespace="http://schemas.microsoft.com/office/infopath/2007/PartnerControls"/>
    <xsd:element name="Datum_x0020_ontvangst" ma:index="5" nillable="true" ma:displayName="Datum ontvangst" ma:description="Datum van ontvangst van het ingekomen poststuk." ma:format="DateOnly" ma:internalName="Datum_x0020_ontvangst">
      <xsd:simpleType>
        <xsd:restriction base="dms:DateTime"/>
      </xsd:simpleType>
    </xsd:element>
    <xsd:element name="Datum_x0020_document" ma:index="6" nillable="true" ma:displayName="Datum document/poststuk" ma:description="Vul de datum zoals vermeld op het document in." ma:format="DateOnly" ma:internalName="Datum_x0020_document">
      <xsd:simpleType>
        <xsd:restriction base="dms:DateTime"/>
      </xsd:simpleType>
    </xsd:element>
    <xsd:element name="Datum_x0020_verzending" ma:index="7" nillable="true" ma:displayName="Datum verzending" ma:description="Datum van verzending van ingekomen en uitgaande post." ma:format="DateOnly" ma:internalName="Datum_x0020_verzending">
      <xsd:simpleType>
        <xsd:restriction base="dms:DateTime"/>
      </xsd:simpleType>
    </xsd:element>
    <xsd:element name="Kenmerk_x0020_afzender" ma:index="8" nillable="true" ma:displayName="Kenmerk afzender" ma:description="Het kenmerk dat een derde aan informatie heeft meegegeven." ma:internalName="Kenmerk_x0020_afzender">
      <xsd:simpleType>
        <xsd:restriction base="dms:Text">
          <xsd:maxLength value="255"/>
        </xsd:restriction>
      </xsd:simpleType>
    </xsd:element>
    <xsd:element name="Naam_x0020_relatie" ma:index="9" nillable="true" ma:displayName="Naam relatie" ma:description="Vul hier de persoon (voorletter + achternaam) of organisatie met evt. contactpersoon" ma:internalName="Naam_x0020_relatie">
      <xsd:simpleType>
        <xsd:restriction base="dms:Note">
          <xsd:maxLength value="255"/>
        </xsd:restriction>
      </xsd:simpleType>
    </xsd:element>
    <xsd:element name="Postbus_x002f_adres_x0020_relatie" ma:index="10" nillable="true" ma:displayName="Postbus/adres relatie" ma:description="" ma:internalName="Postbus_x002F_adres_x0020_relatie">
      <xsd:simpleType>
        <xsd:restriction base="dms:Text">
          <xsd:maxLength value="255"/>
        </xsd:restriction>
      </xsd:simpleType>
    </xsd:element>
    <xsd:element name="Postcode_x0020_relatie1" ma:index="11" nillable="true" ma:displayName="Postcode relatie" ma:internalName="Postcode_x0020_relatie1">
      <xsd:simpleType>
        <xsd:restriction base="dms:Text">
          <xsd:maxLength value="255"/>
        </xsd:restriction>
      </xsd:simpleType>
    </xsd:element>
    <xsd:element name="Plaats_x0020_relatie" ma:index="12" nillable="true" ma:displayName="Plaats relatie" ma:internalName="Plaats_x0020_relatie">
      <xsd:simpleType>
        <xsd:restriction base="dms:Text">
          <xsd:maxLength value="255"/>
        </xsd:restriction>
      </xsd:simpleType>
    </xsd:element>
    <xsd:element name="Land_x0020_relatie1" ma:index="13" nillable="true" ma:displayName="Land relatie" ma:internalName="Land_x0020_relatie1">
      <xsd:simpleType>
        <xsd:restriction base="dms:Text">
          <xsd:maxLength value="255"/>
        </xsd:restriction>
      </xsd:simpleType>
    </xsd:element>
    <xsd:element name="E-mail_x0020_relatie" ma:index="14" nillable="true" ma:displayName="E-mail relatie" ma:internalName="E_x002d_mail_x0020_relatie">
      <xsd:simpleType>
        <xsd:restriction base="dms:Text">
          <xsd:maxLength value="255"/>
        </xsd:restriction>
      </xsd:simpleType>
    </xsd:element>
    <xsd:element name="Telefoonnummer_x0020_relatie" ma:index="15" nillable="true" ma:displayName="Telefoonnummer relatie" ma:internalName="Telefoonnummer_x0020_relatie">
      <xsd:simpleType>
        <xsd:restriction base="dms:Text">
          <xsd:maxLength value="255"/>
        </xsd:restriction>
      </xsd:simpleType>
    </xsd:element>
    <xsd:element name="Kenmerk_x0020_gerelateerd_x0020_document_x002f_dossier" ma:index="18" nillable="true" ma:displayName="Kenmerk gerelateerd document/dossier" ma:internalName="Kenmerk_x0020_gerelateerd_x0020_document_x002F_dossier">
      <xsd:simpleType>
        <xsd:restriction base="dms:Text">
          <xsd:maxLength value="255"/>
        </xsd:restriction>
      </xsd:simpleType>
    </xsd:element>
    <xsd:element name="Areaalcode" ma:index="19" nillable="true" ma:displayName="Areaalcode" ma:internalName="Areaalcode">
      <xsd:simpleType>
        <xsd:restriction base="dms:Text">
          <xsd:maxLength value="255"/>
        </xsd:restriction>
      </xsd:simpleType>
    </xsd:element>
    <xsd:element name="Traject-start" ma:index="21" nillable="true" ma:displayName="Traject-start" ma:internalName="Traject_x002d_start">
      <xsd:simpleType>
        <xsd:restriction base="dms:Text">
          <xsd:maxLength value="255"/>
        </xsd:restriction>
      </xsd:simpleType>
    </xsd:element>
    <xsd:element name="Traject-eind" ma:index="22" nillable="true" ma:displayName="Traject-eind" ma:internalName="Traject_x002d_eind">
      <xsd:simpleType>
        <xsd:restriction base="dms:Text">
          <xsd:maxLength value="255"/>
        </xsd:restriction>
      </xsd:simpleType>
    </xsd:element>
    <xsd:element name="Ingangsdatum_x0020_geheimhouding" ma:index="23" nillable="true" ma:displayName="Ingangsdatum geheimhouding" ma:description="Vul de datum in waarop geheimhouding ingaat." ma:format="DateOnly" ma:internalName="Ingangsdatum_x0020_geheimhouding">
      <xsd:simpleType>
        <xsd:restriction base="dms:DateTime"/>
      </xsd:simpleType>
    </xsd:element>
    <xsd:element name="Einddatum_x0020_geheimhouding" ma:index="24" nillable="true" ma:displayName="Einddatum geheimhouding" ma:description="Vul de datum in waarop geheimhouding afloopt." ma:format="DateOnly" ma:internalName="Einddatum_x0020_geheimhouding">
      <xsd:simpleType>
        <xsd:restriction base="dms:DateTime"/>
      </xsd:simpleType>
    </xsd:element>
    <xsd:element name="Gebeurtenis_x0020_einde_x0020_geheimhouding" ma:index="25" nillable="true" ma:displayName="Gebeurtenis einde geheimhouding" ma:default="" ma:internalName="Gebeurtenis_x0020_einde_x0020_geheimhouding">
      <xsd:simpleType>
        <xsd:restriction base="dms:Text">
          <xsd:maxLength value="255"/>
        </xsd:restriction>
      </xsd:simpleType>
    </xsd:element>
    <xsd:element name="Ingangsdatum_x0020_openbaarmaking" ma:index="28" nillable="true" ma:displayName="Ingangsdatum openbaarmaking" ma:default="" ma:format="DateOnly" ma:internalName="Ingangsdatum_x0020_openbaarmaking">
      <xsd:simpleType>
        <xsd:restriction base="dms:DateTime"/>
      </xsd:simpleType>
    </xsd:element>
    <xsd:element name="Openbaarheidsbeperking" ma:index="30" nillable="true" ma:displayName="Openbaarheidsbeperking (aantal jaren)" ma:description="In jaren" ma:internalName="Openbaarheidsbeperking" ma:percentage="FALSE">
      <xsd:simpleType>
        <xsd:restriction base="dms:Number"/>
      </xsd:simpleType>
    </xsd:element>
    <xsd:element name="Notitie_x0020_document" ma:index="31" nillable="true" ma:displayName="Notities" ma:description="Notities over het document indien noodzakelijk." ma:internalName="Notitie_x0020_document">
      <xsd:simpleType>
        <xsd:restriction base="dms:Note">
          <xsd:maxLength value="255"/>
        </xsd:restriction>
      </xsd:simpleType>
    </xsd:element>
    <xsd:element name="Uitgezonderd_x0020_van_x0020_vervanging" ma:index="32" nillable="true" ma:displayName="Uitgezonderd van vervanging" ma:default="0" ma:description="" ma:internalName="Uitgezonderd_x0020_van_x0020_vervanging">
      <xsd:simpleType>
        <xsd:restriction base="dms:Boolean"/>
      </xsd:simpleType>
    </xsd:element>
    <xsd:element name="cb0bc395e38145638a51dd612290f54d" ma:index="34" nillable="true" ma:taxonomy="true" ma:internalName="cb0bc395e38145638a51dd612290f54d" ma:taxonomyFieldName="PNH_x002d_gebied" ma:displayName="Gebied/regio" ma:default="" ma:fieldId="{cb0bc395-e381-4563-8a51-dd612290f54d}" ma:taxonomyMulti="true" ma:sspId="2137f917-9df2-4fce-b447-1341bd3a5c8c" ma:termSetId="3c4da92d-c93b-4c88-912c-2ef8e8ce717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6fa90620fc745e8b82349fe5ebd2af6" ma:index="35" nillable="true" ma:taxonomy="true" ma:internalName="j6fa90620fc745e8b82349fe5ebd2af6" ma:taxonomyFieldName="Kwalificatie_x0020_integriteit" ma:displayName="Kwalificatie integriteit" ma:default="" ma:fieldId="{36fa9062-0fc7-45e8-b823-49fe5ebd2af6}" ma:sspId="2137f917-9df2-4fce-b447-1341bd3a5c8c" ma:termSetId="0970a932-d222-42a2-b7b1-c764716dee5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ba227f9df7b4adb9fb03e006e714027" ma:index="38" nillable="true" ma:taxonomy="true" ma:internalName="oba227f9df7b4adb9fb03e006e714027" ma:taxonomyFieldName="Weg_x002d__x0020_vaarwegnummer" ma:displayName="Weg- vaarwegnummer" ma:default="" ma:fieldId="{8ba227f9-df7b-4adb-9fb0-3e006e714027}" ma:taxonomyMulti="true" ma:sspId="2137f917-9df2-4fce-b447-1341bd3a5c8c" ma:termSetId="b28dc8b3-b56b-4f5f-948d-8aa4beeefc3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6ae26952f94454485d08f7afa7634de" ma:index="39" nillable="true" ma:taxonomy="true" ma:internalName="n6ae26952f94454485d08f7afa7634de" ma:taxonomyFieldName="Gerelateerde_x0020_applicatie" ma:displayName="Naam gerelateerde applicatie" ma:default="" ma:fieldId="{76ae2695-2f94-4544-85d0-8f7afa7634de}" ma:sspId="2137f917-9df2-4fce-b447-1341bd3a5c8c" ma:termSetId="3e7c0c09-34b6-468d-9d22-b7177f27b69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b6d96c7a39b4a82859d6395136e1d0d" ma:index="41" nillable="true" ma:taxonomy="true" ma:internalName="eb6d96c7a39b4a82859d6395136e1d0d" ma:taxonomyFieldName="Documenttype" ma:displayName="Documenttype" ma:readOnly="false" ma:default="" ma:fieldId="{eb6d96c7-a39b-4a82-859d-6395136e1d0d}" ma:sspId="2137f917-9df2-4fce-b447-1341bd3a5c8c" ma:termSetId="4702c568-b1d3-4e70-b097-db046e340fe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0143d74ac9f4375b5e53f3bf171c8eb" ma:index="42" nillable="true" ma:taxonomy="true" ma:internalName="l0143d74ac9f4375b5e53f3bf171c8eb" ma:taxonomyFieldName="Grondslag_x0020_voor_x0020_geheimhouding1" ma:displayName="Belang geheimhouding" ma:default="" ma:fieldId="{50143d74-ac9f-4375-b5e5-3f3bf171c8eb}" ma:sspId="2137f917-9df2-4fce-b447-1341bd3a5c8c" ma:termSetId="5403ddb3-66b7-4c11-9b55-7eb03d952a0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oelichting_x0020_integriteit1" ma:index="44" nillable="true" ma:displayName="Toelichting integriteit" ma:default="" ma:hidden="true" ma:internalName="Toelichting_x0020_integriteit1" ma:readOnly="false">
      <xsd:simpleType>
        <xsd:restriction base="dms:Text">
          <xsd:maxLength value="255"/>
        </xsd:restriction>
      </xsd:simpleType>
    </xsd:element>
    <xsd:element name="dfa99505122e48579c24b43e3a44bd56" ma:index="46" nillable="true" ma:taxonomy="true" ma:internalName="dfa99505122e48579c24b43e3a44bd56" ma:taxonomyFieldName="Grondslag_x0020_openbaar" ma:displayName="Grondslag openbaar" ma:default="" ma:fieldId="{dfa99505-122e-4857-9c24-b43e3a44bd56}" ma:sspId="2137f917-9df2-4fce-b447-1341bd3a5c8c" ma:termSetId="3ff7e1b9-ce42-4fe0-8f36-5b4a4b7bd74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tum_x0020_vaststelling_x0020_integriteit" ma:index="47" nillable="true" ma:displayName="Datum vaststelling integriteit" ma:description="De datum waarop de kwalificatie van de integriteit is afgegeven." ma:format="DateOnly" ma:hidden="true" ma:internalName="Datum_x0020_vaststelling_x0020_integriteit" ma:readOnly="false">
      <xsd:simpleType>
        <xsd:restriction base="dms:DateTime"/>
      </xsd:simpleType>
    </xsd:element>
    <xsd:element name="Datum_x0020_migratie" ma:index="48" nillable="true" ma:displayName="Datum migratie" ma:description="Dit is de migratiedatum van het dossier/document." ma:format="DateOnly" ma:hidden="true" ma:internalName="Datum_x0020_migratie" ma:readOnly="false">
      <xsd:simpleType>
        <xsd:restriction base="dms:DateTime"/>
      </xsd:simpleType>
    </xsd:element>
    <xsd:element name="Herkomstapplicatie" ma:index="50" nillable="true" ma:displayName="Herkomstapplicatie" ma:description="Dit is de naam of het kenmerk van de applicatie waaruit het dossier/document is gemigreerd." ma:hidden="true" ma:internalName="Herkomstapplicatie" ma:readOnly="false">
      <xsd:simpleType>
        <xsd:restriction base="dms:Text">
          <xsd:maxLength value="255"/>
        </xsd:restriction>
      </xsd:simpleType>
    </xsd:element>
    <xsd:element name="ic1e5ae45c78478e931e737a744a1309" ma:index="51" nillable="true" ma:taxonomy="true" ma:internalName="ic1e5ae45c78478e931e737a744a1309" ma:taxonomyFieldName="Geheimhouding_x0020_opgelegd_x0020_door" ma:displayName="Geheimhouding opgelegd door" ma:default="" ma:fieldId="{2c1e5ae4-5c78-478e-931e-737a744a1309}" ma:sspId="2137f917-9df2-4fce-b447-1341bd3a5c8c" ma:termSetId="a2752ca8-540c-485b-889e-fb329f36b05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198d4b554344fde9cd760def4ef28fe" ma:index="52" nillable="true" ma:taxonomy="true" ma:internalName="l198d4b554344fde9cd760def4ef28fe" ma:taxonomyFieldName="Status_x0020_document" ma:displayName="Status document" ma:default="" ma:fieldId="{5198d4b5-5434-4fde-9cd7-60def4ef28fe}" ma:taxonomyMulti="true" ma:sspId="2137f917-9df2-4fce-b447-1341bd3a5c8c" ma:termSetId="ea338add-1567-4ad0-aaeb-9d0c59afcbe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acfb565f8424c199369c1c3170d561c" ma:index="53" ma:taxonomy="true" ma:internalName="cacfb565f8424c199369c1c3170d561c" ma:taxonomyFieldName="Organisatieonderdeel" ma:displayName="Organisatieonderdeel" ma:default="" ma:fieldId="{cacfb565-f842-4c19-9369-c1c3170d561c}" ma:sspId="2137f917-9df2-4fce-b447-1341bd3a5c8c" ma:termSetId="b81dc232-8640-48f0-bc64-c4ee55a74d5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54" nillable="true" ma:displayName="Taxonomy Catch All Column" ma:hidden="true" ma:list="{f2fcfabb-11fa-41dd-a565-7ea7e9a41cd3}" ma:internalName="TaxCatchAll" ma:showField="CatchAllData" ma:web="6af977da-43e4-407f-8698-e36c282482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55" nillable="true" ma:displayName="Taxonomy Catch All Column1" ma:hidden="true" ma:list="{f2fcfabb-11fa-41dd-a565-7ea7e9a41cd3}" ma:internalName="TaxCatchAllLabel" ma:readOnly="true" ma:showField="CatchAllDataLabel" ma:web="6af977da-43e4-407f-8698-e36c2824821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b6489a-4285-434f-b86d-5819a10c9756" elementFormDefault="qualified">
    <xsd:import namespace="http://schemas.microsoft.com/office/2006/documentManagement/types"/>
    <xsd:import namespace="http://schemas.microsoft.com/office/infopath/2007/PartnerControls"/>
    <xsd:element name="MediaServiceSearchProperties" ma:index="5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EventHashCode" ma:index="5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58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9" nillable="true" ma:taxonomy="true" ma:internalName="lcf76f155ced4ddcb4097134ff3c332f" ma:taxonomyFieldName="MediaServiceImageTags" ma:displayName="Afbeeldingtags" ma:readOnly="false" ma:fieldId="{5cf76f15-5ced-4ddc-b409-7134ff3c332f}" ma:taxonomyMulti="true" ma:sspId="2137f917-9df2-4fce-b447-1341bd3a5c8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Categorie" ma:index="60" nillable="true" ma:displayName="Categorie" ma:format="Dropdown" ma:internalName="Categorie">
      <xsd:simpleType>
        <xsd:restriction base="dms:Choice">
          <xsd:enumeration value="Algemeen"/>
          <xsd:enumeration value="Bouwen &amp; Wonen"/>
          <xsd:enumeration value="Cultuur"/>
          <xsd:enumeration value="Economie &amp; Landbouw"/>
          <xsd:enumeration value="Energietransitie"/>
          <xsd:enumeration value="Natuur &amp; Milieu"/>
          <xsd:enumeration value="Subsidies buiten uitvoeringsregeling"/>
          <xsd:enumeration value="Subsidie zonder beleid"/>
          <xsd:enumeration value="Verkeer &amp; Vervoer"/>
          <xsd:enumeration value="Water"/>
          <xsd:enumeration value="Bestuur"/>
        </xsd:restriction>
      </xsd:simpleType>
    </xsd:element>
    <xsd:element name="MediaServiceOCR" ma:index="6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6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DateTaken" ma:index="64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7a187d9-a854-4467-9103-8adc49ee9a7f" elementFormDefault="qualified">
    <xsd:import namespace="http://schemas.microsoft.com/office/2006/documentManagement/types"/>
    <xsd:import namespace="http://schemas.microsoft.com/office/infopath/2007/PartnerControls"/>
    <xsd:element name="_dlc_DocId" ma:index="65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66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7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43" ma:displayName="Inhoudstype"/>
        <xsd:element ref="dc:title" minOccurs="0" maxOccurs="1" ma:index="0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?mso-contentType ?>
<SharedContentType xmlns="Microsoft.SharePoint.Taxonomy.ContentTypeSync" SourceId="2137f917-9df2-4fce-b447-1341bd3a5c8c" ContentTypeId="0x0101006261D5E71047644AB60DEC2636D6DD73" PreviousValue="false"/>
</file>

<file path=customXml/itemProps1.xml><?xml version="1.0" encoding="utf-8"?>
<ds:datastoreItem xmlns:ds="http://schemas.openxmlformats.org/officeDocument/2006/customXml" ds:itemID="{BA56CAEA-307B-4321-8AE5-E7A4313B935B}">
  <ds:schemaRefs>
    <ds:schemaRef ds:uri="http://schemas.microsoft.com/office/2006/documentManagement/types"/>
    <ds:schemaRef ds:uri="http://schemas.microsoft.com/office/infopath/2007/PartnerControls"/>
    <ds:schemaRef ds:uri="b651a5c8-18d1-4676-949b-b33c2c763b6d"/>
    <ds:schemaRef ds:uri="http://purl.org/dc/elements/1.1/"/>
    <ds:schemaRef ds:uri="http://schemas.microsoft.com/office/2006/metadata/properties"/>
    <ds:schemaRef ds:uri="2eb6489a-4285-434f-b86d-5819a10c9756"/>
    <ds:schemaRef ds:uri="http://purl.org/dc/terms/"/>
    <ds:schemaRef ds:uri="http://schemas.openxmlformats.org/package/2006/metadata/core-properties"/>
    <ds:schemaRef ds:uri="d7a187d9-a854-4467-9103-8adc49ee9a7f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89F8882D-6248-4E4D-98C1-E582B54A8A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51a5c8-18d1-4676-949b-b33c2c763b6d"/>
    <ds:schemaRef ds:uri="2eb6489a-4285-434f-b86d-5819a10c9756"/>
    <ds:schemaRef ds:uri="d7a187d9-a854-4467-9103-8adc49ee9a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DF1999E-741C-4173-9D10-F316CF3C94B6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A9A8B8A3-F453-4CC0-8051-98DF4D99B704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CE92915A-7736-4100-98B2-31DD75EEE22E}">
  <ds:schemaRefs>
    <ds:schemaRef ds:uri="Microsoft.SharePoint.Taxonomy.ContentTypeSync"/>
  </ds:schemaRefs>
</ds:datastoreItem>
</file>

<file path=docMetadata/LabelInfo.xml><?xml version="1.0" encoding="utf-8"?>
<clbl:labelList xmlns:clbl="http://schemas.microsoft.com/office/2020/mipLabelMetadata">
  <clbl:label id="{5b4b5705-b4ff-46b5-8261-fc5f5f46f4b9}" enabled="1" method="Standard" siteId="{49f943ef-3ce2-42d2-b529-ea37741a617b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DocSecurity>0</DocSecurity>
  <ScaleCrop>false</ScaleCrop>
  <HeadingPairs>
    <vt:vector size="2" baseType="variant">
      <vt:variant>
        <vt:lpstr>Werkbladen</vt:lpstr>
      </vt:variant>
      <vt:variant>
        <vt:i4>1</vt:i4>
      </vt:variant>
    </vt:vector>
  </HeadingPairs>
  <TitlesOfParts>
    <vt:vector size="1" baseType="lpstr">
      <vt:lpstr>Blad1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subject/>
  <cp:keywords/>
  <dc:description/>
  <cp:revision/>
  <cp:lastPrinted>2026-06-11T13:35:23Z</cp:lastPrinted>
  <dcterms:created xsi:type="dcterms:W3CDTF">2021-03-26T10:55:46Z</dcterms:created>
  <dcterms:modified xsi:type="dcterms:W3CDTF">2026-06-16T07:24:35Z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0x0101006261D5E71047644AB60DEC2636D6DD7300EE89EF041C9CEB42A79E4FF1361E4793</vt:lpwstr>
  </property>
  <property fmtid="{D5CDD505-2E9C-101B-9397-08002B2CF9AE}" pid="3" name="n0473b643a634bdd9d0f8eb24a9f924c">
    <vt:lpwstr>In behandeling|4c7b17d3-99d4-47d2-96b3-f1007e31f881</vt:lpwstr>
  </property>
  <property fmtid="{D5CDD505-2E9C-101B-9397-08002B2CF9AE}" pid="4" name="Organisatieonderdeel">
    <vt:lpwstr>7</vt:lpwstr>
  </property>
  <property fmtid="{D5CDD505-2E9C-101B-9397-08002B2CF9AE}" pid="5" name="_dlc_DocIdItemGuid">
    <vt:lpwstr>92ee70d8-337e-4ac3-a14e-7dfd0580a37c</vt:lpwstr>
  </property>
  <property fmtid="{D5CDD505-2E9C-101B-9397-08002B2CF9AE}" pid="6" name="af5ae35b54c84f09896a11b2dec84839">
    <vt:lpwstr/>
  </property>
  <property fmtid="{D5CDD505-2E9C-101B-9397-08002B2CF9AE}" pid="7" name="Grondslag openbaar">
    <vt:lpwstr/>
  </property>
  <property fmtid="{D5CDD505-2E9C-101B-9397-08002B2CF9AE}" pid="8" name="ge2120871af745b1ae0504045904b319">
    <vt:lpwstr/>
  </property>
  <property fmtid="{D5CDD505-2E9C-101B-9397-08002B2CF9AE}" pid="9" name="Weg- vaarwegnummer">
    <vt:lpwstr/>
  </property>
  <property fmtid="{D5CDD505-2E9C-101B-9397-08002B2CF9AE}" pid="10" name="MediaServiceImageTags">
    <vt:lpwstr/>
  </property>
  <property fmtid="{D5CDD505-2E9C-101B-9397-08002B2CF9AE}" pid="11" name="PNHActiviteit">
    <vt:lpwstr/>
  </property>
  <property fmtid="{D5CDD505-2E9C-101B-9397-08002B2CF9AE}" pid="12" name="Domein">
    <vt:lpwstr/>
  </property>
  <property fmtid="{D5CDD505-2E9C-101B-9397-08002B2CF9AE}" pid="13" name="ncd4c9f9bf614d388b72eb91968d1b81">
    <vt:lpwstr/>
  </property>
  <property fmtid="{D5CDD505-2E9C-101B-9397-08002B2CF9AE}" pid="14" name="Grondslag voor geheimhouding1">
    <vt:lpwstr/>
  </property>
  <property fmtid="{D5CDD505-2E9C-101B-9397-08002B2CF9AE}" pid="15" name="ad9c06bc15a3492eb529eb48ca2db363">
    <vt:lpwstr/>
  </property>
  <property fmtid="{D5CDD505-2E9C-101B-9397-08002B2CF9AE}" pid="16" name="Documenttype">
    <vt:lpwstr/>
  </property>
  <property fmtid="{D5CDD505-2E9C-101B-9397-08002B2CF9AE}" pid="17" name="gc0684d3c12b44f3a596ed170a775d7b">
    <vt:lpwstr/>
  </property>
  <property fmtid="{D5CDD505-2E9C-101B-9397-08002B2CF9AE}" pid="18" name="Status dossier">
    <vt:lpwstr>1;#In behandeling|4c7b17d3-99d4-47d2-96b3-f1007e31f881</vt:lpwstr>
  </property>
  <property fmtid="{D5CDD505-2E9C-101B-9397-08002B2CF9AE}" pid="19" name="Objectsoort">
    <vt:lpwstr/>
  </property>
  <property fmtid="{D5CDD505-2E9C-101B-9397-08002B2CF9AE}" pid="20" name="p5189299153b471dbe208a1382badc36">
    <vt:lpwstr/>
  </property>
  <property fmtid="{D5CDD505-2E9C-101B-9397-08002B2CF9AE}" pid="21" name="fc889d47b20d4b7eb23397d202ce916e">
    <vt:lpwstr/>
  </property>
  <property fmtid="{D5CDD505-2E9C-101B-9397-08002B2CF9AE}" pid="22" name="Soort_x0020_record">
    <vt:lpwstr/>
  </property>
  <property fmtid="{D5CDD505-2E9C-101B-9397-08002B2CF9AE}" pid="23" name="Aanvang_x0020_bewaartermijn">
    <vt:lpwstr/>
  </property>
  <property fmtid="{D5CDD505-2E9C-101B-9397-08002B2CF9AE}" pid="24" name="Toezichtsgebied">
    <vt:lpwstr/>
  </property>
  <property fmtid="{D5CDD505-2E9C-101B-9397-08002B2CF9AE}" pid="25" name="Status document">
    <vt:lpwstr/>
  </property>
  <property fmtid="{D5CDD505-2E9C-101B-9397-08002B2CF9AE}" pid="26" name="Type_x0020_aanbestedingsdossier">
    <vt:lpwstr/>
  </property>
  <property fmtid="{D5CDD505-2E9C-101B-9397-08002B2CF9AE}" pid="27" name="Projectfase">
    <vt:lpwstr/>
  </property>
  <property fmtid="{D5CDD505-2E9C-101B-9397-08002B2CF9AE}" pid="28" name="Kwalificatie integriteit">
    <vt:lpwstr/>
  </property>
  <property fmtid="{D5CDD505-2E9C-101B-9397-08002B2CF9AE}" pid="29" name="fb9bf6f430b7444982f92b4cc13cc59b">
    <vt:lpwstr/>
  </property>
  <property fmtid="{D5CDD505-2E9C-101B-9397-08002B2CF9AE}" pid="30" name="Geheimhouding opgelegd door">
    <vt:lpwstr/>
  </property>
  <property fmtid="{D5CDD505-2E9C-101B-9397-08002B2CF9AE}" pid="31" name="PNH-gebied">
    <vt:lpwstr/>
  </property>
  <property fmtid="{D5CDD505-2E9C-101B-9397-08002B2CF9AE}" pid="32" name="dc72c89380db49daa673ce313ca9a274">
    <vt:lpwstr/>
  </property>
  <property fmtid="{D5CDD505-2E9C-101B-9397-08002B2CF9AE}" pid="33" name="Hoedanigheid">
    <vt:lpwstr/>
  </property>
  <property fmtid="{D5CDD505-2E9C-101B-9397-08002B2CF9AE}" pid="34" name="Uitkomst">
    <vt:lpwstr/>
  </property>
  <property fmtid="{D5CDD505-2E9C-101B-9397-08002B2CF9AE}" pid="35" name="e31121ba8f2448e0a4e586576f4bb073">
    <vt:lpwstr/>
  </property>
  <property fmtid="{D5CDD505-2E9C-101B-9397-08002B2CF9AE}" pid="36" name="o5875bba6424448f97b2d90a0067556d">
    <vt:lpwstr/>
  </property>
  <property fmtid="{D5CDD505-2E9C-101B-9397-08002B2CF9AE}" pid="37" name="Locatie_x0020_verplaatsen">
    <vt:lpwstr/>
  </property>
  <property fmtid="{D5CDD505-2E9C-101B-9397-08002B2CF9AE}" pid="38" name="m60a1d1c449c48bbbcc326f67337168b">
    <vt:lpwstr/>
  </property>
  <property fmtid="{D5CDD505-2E9C-101B-9397-08002B2CF9AE}" pid="39" name="Soort_x0020_toezicht">
    <vt:lpwstr/>
  </property>
  <property fmtid="{D5CDD505-2E9C-101B-9397-08002B2CF9AE}" pid="40" name="Beleidsthema">
    <vt:lpwstr/>
  </property>
  <property fmtid="{D5CDD505-2E9C-101B-9397-08002B2CF9AE}" pid="41" name="PNHBedrijfsproces">
    <vt:lpwstr/>
  </property>
  <property fmtid="{D5CDD505-2E9C-101B-9397-08002B2CF9AE}" pid="42" name="Projectactiviteit">
    <vt:lpwstr/>
  </property>
  <property fmtid="{D5CDD505-2E9C-101B-9397-08002B2CF9AE}" pid="43" name="e3b34194e53f42cda968a65aa076568b">
    <vt:lpwstr/>
  </property>
  <property fmtid="{D5CDD505-2E9C-101B-9397-08002B2CF9AE}" pid="44" name="g885bc7ff7c74afcad9e1f351ef621c8">
    <vt:lpwstr/>
  </property>
  <property fmtid="{D5CDD505-2E9C-101B-9397-08002B2CF9AE}" pid="45" name="j3178a27eff5453fac94614d7a6a9e08">
    <vt:lpwstr/>
  </property>
  <property fmtid="{D5CDD505-2E9C-101B-9397-08002B2CF9AE}" pid="46" name="Gerelateerde applicatie">
    <vt:lpwstr/>
  </property>
  <property fmtid="{D5CDD505-2E9C-101B-9397-08002B2CF9AE}" pid="47" name="Soort record">
    <vt:lpwstr/>
  </property>
  <property fmtid="{D5CDD505-2E9C-101B-9397-08002B2CF9AE}" pid="48" name="Aanvang bewaartermijn">
    <vt:lpwstr/>
  </property>
  <property fmtid="{D5CDD505-2E9C-101B-9397-08002B2CF9AE}" pid="49" name="Soort toezicht">
    <vt:lpwstr/>
  </property>
  <property fmtid="{D5CDD505-2E9C-101B-9397-08002B2CF9AE}" pid="50" name="Locatie verplaatsen">
    <vt:lpwstr/>
  </property>
  <property fmtid="{D5CDD505-2E9C-101B-9397-08002B2CF9AE}" pid="51" name="Type aanbestedingsdossier">
    <vt:lpwstr/>
  </property>
  <property fmtid="{D5CDD505-2E9C-101B-9397-08002B2CF9AE}" pid="52" name="_docset_NoMedatataSyncRequired">
    <vt:lpwstr>True</vt:lpwstr>
  </property>
  <property fmtid="{D5CDD505-2E9C-101B-9397-08002B2CF9AE}" pid="53" name="Weg_x002d__x0020_vaarwegnummer">
    <vt:lpwstr/>
  </property>
  <property fmtid="{D5CDD505-2E9C-101B-9397-08002B2CF9AE}" pid="54" name="Status_x0020_document">
    <vt:lpwstr/>
  </property>
  <property fmtid="{D5CDD505-2E9C-101B-9397-08002B2CF9AE}" pid="55" name="Grondslag_x0020_openbaar">
    <vt:lpwstr/>
  </property>
  <property fmtid="{D5CDD505-2E9C-101B-9397-08002B2CF9AE}" pid="56" name="Kwalificatie_x0020_integriteit">
    <vt:lpwstr/>
  </property>
  <property fmtid="{D5CDD505-2E9C-101B-9397-08002B2CF9AE}" pid="57" name="Gerelateerde_x0020_applicatie">
    <vt:lpwstr/>
  </property>
  <property fmtid="{D5CDD505-2E9C-101B-9397-08002B2CF9AE}" pid="58" name="PNH_x002d_gebied">
    <vt:lpwstr/>
  </property>
  <property fmtid="{D5CDD505-2E9C-101B-9397-08002B2CF9AE}" pid="59" name="Status_x0020_dossier">
    <vt:lpwstr>1;#In behandeling|4c7b17d3-99d4-47d2-96b3-f1007e31f881</vt:lpwstr>
  </property>
  <property fmtid="{D5CDD505-2E9C-101B-9397-08002B2CF9AE}" pid="60" name="Grondslag_x0020_voor_x0020_geheimhouding1">
    <vt:lpwstr/>
  </property>
  <property fmtid="{D5CDD505-2E9C-101B-9397-08002B2CF9AE}" pid="61" name="Geheimhouding_x0020_opgelegd_x0020_door">
    <vt:lpwstr/>
  </property>
</Properties>
</file>