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688CB7D" w14:textId="77777777" w:rsidR="008A0933" w:rsidRPr="00AE4A11" w:rsidRDefault="008A0933" w:rsidP="00C56371">
      <w:pPr>
        <w:spacing w:line="240" w:lineRule="auto"/>
        <w:jc w:val="center"/>
        <w:rPr>
          <w:sz w:val="16"/>
          <w:szCs w:val="16"/>
        </w:rPr>
      </w:pPr>
      <w:r w:rsidRPr="00AE4A11">
        <w:rPr>
          <w:b/>
          <w:noProof/>
          <w:sz w:val="16"/>
          <w:szCs w:val="16"/>
          <w:lang w:eastAsia="nl-NL"/>
        </w:rPr>
        <w:drawing>
          <wp:anchor distT="0" distB="0" distL="114300" distR="114300" simplePos="0" relativeHeight="251658240" behindDoc="0" locked="0" layoutInCell="1" allowOverlap="1" wp14:anchorId="7DC8CBF6" wp14:editId="1B4590F5">
            <wp:simplePos x="0" y="0"/>
            <wp:positionH relativeFrom="column">
              <wp:posOffset>1313815</wp:posOffset>
            </wp:positionH>
            <wp:positionV relativeFrom="paragraph">
              <wp:posOffset>120650</wp:posOffset>
            </wp:positionV>
            <wp:extent cx="3419475" cy="664210"/>
            <wp:effectExtent l="0" t="0" r="9525" b="2540"/>
            <wp:wrapNone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67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419475" cy="6642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F363AE" w14:textId="77777777" w:rsidR="008A0933" w:rsidRPr="00A73404" w:rsidRDefault="008A0933" w:rsidP="00C56371">
      <w:pPr>
        <w:jc w:val="center"/>
        <w:rPr>
          <w:sz w:val="20"/>
          <w:szCs w:val="20"/>
        </w:rPr>
      </w:pPr>
    </w:p>
    <w:p w14:paraId="2C44125B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4A81088C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64D8F1BF" w14:textId="77777777" w:rsidR="00C56371" w:rsidRDefault="00C5637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</w:p>
    <w:p w14:paraId="237A800D" w14:textId="5E3D2638" w:rsidR="0044000B" w:rsidRPr="00244181" w:rsidRDefault="00EC6321" w:rsidP="00244181">
      <w:pPr>
        <w:spacing w:after="120" w:line="240" w:lineRule="auto"/>
        <w:jc w:val="center"/>
        <w:outlineLvl w:val="0"/>
        <w:rPr>
          <w:b/>
          <w:sz w:val="40"/>
          <w:szCs w:val="40"/>
        </w:rPr>
      </w:pPr>
      <w:r>
        <w:rPr>
          <w:b/>
          <w:sz w:val="40"/>
          <w:szCs w:val="40"/>
        </w:rPr>
        <w:t>S</w:t>
      </w:r>
      <w:r w:rsidR="00171062">
        <w:rPr>
          <w:b/>
          <w:sz w:val="40"/>
          <w:szCs w:val="40"/>
        </w:rPr>
        <w:t>ubsidie</w:t>
      </w:r>
      <w:r>
        <w:rPr>
          <w:b/>
          <w:sz w:val="40"/>
          <w:szCs w:val="40"/>
        </w:rPr>
        <w:t xml:space="preserve"> aanvragen per post</w:t>
      </w:r>
      <w:r w:rsidR="009B5FF7">
        <w:rPr>
          <w:b/>
          <w:sz w:val="40"/>
          <w:szCs w:val="40"/>
        </w:rPr>
        <w:t xml:space="preserve"> of aan balie</w:t>
      </w:r>
    </w:p>
    <w:p w14:paraId="0375C368" w14:textId="77777777" w:rsidR="0044000B" w:rsidRPr="00D55E02" w:rsidRDefault="0044000B" w:rsidP="0044000B">
      <w:pPr>
        <w:spacing w:after="120" w:line="240" w:lineRule="auto"/>
        <w:outlineLvl w:val="0"/>
        <w:rPr>
          <w:color w:val="FF0000"/>
          <w:sz w:val="22"/>
        </w:rPr>
      </w:pPr>
    </w:p>
    <w:p w14:paraId="22046B72" w14:textId="501F65B4" w:rsidR="00E72704" w:rsidRDefault="008A0933" w:rsidP="0005288C">
      <w:pPr>
        <w:spacing w:after="120" w:line="240" w:lineRule="auto"/>
        <w:jc w:val="center"/>
        <w:outlineLvl w:val="0"/>
        <w:rPr>
          <w:b/>
          <w:bCs/>
          <w:sz w:val="22"/>
        </w:rPr>
      </w:pPr>
      <w:r>
        <w:rPr>
          <w:b/>
          <w:sz w:val="28"/>
          <w:szCs w:val="28"/>
        </w:rPr>
        <w:t xml:space="preserve">Uitvoeringsregeling </w:t>
      </w:r>
      <w:r w:rsidR="0005288C" w:rsidRPr="0005288C">
        <w:rPr>
          <w:b/>
          <w:sz w:val="28"/>
          <w:szCs w:val="28"/>
        </w:rPr>
        <w:t>subsidie restauratie rijksmonumenten Noord-Holland 2025</w:t>
      </w:r>
      <w:r w:rsidR="003D0398">
        <w:rPr>
          <w:b/>
          <w:sz w:val="28"/>
          <w:szCs w:val="28"/>
        </w:rPr>
        <w:t xml:space="preserve"> (tender 2026)</w:t>
      </w:r>
    </w:p>
    <w:p w14:paraId="0CA41697" w14:textId="6018878B" w:rsidR="00E72704" w:rsidRPr="00E72704" w:rsidRDefault="00E72704" w:rsidP="00E72704">
      <w:pPr>
        <w:spacing w:after="120" w:line="240" w:lineRule="auto"/>
        <w:outlineLvl w:val="0"/>
      </w:pPr>
      <w:r w:rsidRPr="15CBC4FD">
        <w:rPr>
          <w:b/>
          <w:bCs/>
        </w:rPr>
        <w:t>Formulier voor indiening per post of bij balie provincie</w:t>
      </w:r>
      <w:r w:rsidR="00560F87">
        <w:br/>
      </w:r>
      <w:r>
        <w:t xml:space="preserve">Dit formulier gebruikt u als u uw subsidieaanvraag per post wilt indienen, of wilt afgeven aan de balie van de provincie. Nadat u het formulier op de computer heeft ingevuld, kunt u het uitprinten en met pen ondertekenen. </w:t>
      </w:r>
    </w:p>
    <w:p w14:paraId="31F8A75A" w14:textId="7CDABD86" w:rsidR="00E72704" w:rsidRPr="00E72704" w:rsidRDefault="00E72704" w:rsidP="00E72704">
      <w:pPr>
        <w:spacing w:after="120" w:line="240" w:lineRule="auto"/>
        <w:outlineLvl w:val="0"/>
        <w:rPr>
          <w:szCs w:val="19"/>
        </w:rPr>
      </w:pPr>
      <w:r w:rsidRPr="00E72704">
        <w:rPr>
          <w:b/>
          <w:szCs w:val="19"/>
        </w:rPr>
        <w:t>Indienen</w:t>
      </w:r>
      <w:r w:rsidR="00EB6D36">
        <w:rPr>
          <w:b/>
          <w:szCs w:val="19"/>
        </w:rPr>
        <w:br/>
      </w:r>
      <w:r w:rsidRPr="00E72704">
        <w:rPr>
          <w:szCs w:val="19"/>
        </w:rPr>
        <w:t>Uw subsidieaanvraag stuurt u, samen met alle benodigde bijlagen, naar het hieronder vermelde postadres.</w:t>
      </w:r>
      <w:r w:rsidRPr="00E72704">
        <w:rPr>
          <w:b/>
          <w:bCs/>
          <w:szCs w:val="19"/>
        </w:rPr>
        <w:t xml:space="preserve"> </w:t>
      </w:r>
      <w:r w:rsidRPr="00E72704">
        <w:rPr>
          <w:b/>
          <w:bCs/>
          <w:szCs w:val="19"/>
        </w:rPr>
        <w:br/>
      </w:r>
      <w:r w:rsidRPr="00E72704">
        <w:rPr>
          <w:szCs w:val="19"/>
        </w:rPr>
        <w:t xml:space="preserve">U kunt de aanvraag ook afleveren bij de balie van de provincie Noord-Holland op het hieronder vermelde afleveradres. U ontvangt dan een ontvangstbevestiging gedateerd op de datum van aflevering. </w:t>
      </w:r>
    </w:p>
    <w:p w14:paraId="1E6F66BC" w14:textId="16A75092" w:rsidR="00E72704" w:rsidRDefault="00E72704" w:rsidP="00E72704">
      <w:pPr>
        <w:spacing w:after="120" w:line="240" w:lineRule="auto"/>
        <w:outlineLvl w:val="0"/>
        <w:rPr>
          <w:bCs/>
          <w:szCs w:val="19"/>
        </w:rPr>
      </w:pPr>
      <w:r w:rsidRPr="00E72704">
        <w:rPr>
          <w:b/>
          <w:bCs/>
          <w:szCs w:val="19"/>
        </w:rPr>
        <w:t>Gedeputeerde Staten van Noord-Holland</w:t>
      </w:r>
      <w:r w:rsidR="00EB6D36">
        <w:rPr>
          <w:b/>
          <w:bCs/>
          <w:szCs w:val="19"/>
        </w:rPr>
        <w:br/>
      </w:r>
      <w:r w:rsidRPr="00E72704">
        <w:rPr>
          <w:b/>
          <w:bCs/>
          <w:szCs w:val="19"/>
        </w:rPr>
        <w:t>directie Concernzaken, sector Subsidies en Inkoop</w:t>
      </w:r>
      <w:r w:rsidR="00EB6D36">
        <w:rPr>
          <w:b/>
          <w:bCs/>
          <w:szCs w:val="19"/>
        </w:rPr>
        <w:br/>
      </w:r>
      <w:r w:rsidRPr="00E72704">
        <w:rPr>
          <w:bCs/>
          <w:i/>
          <w:iCs/>
          <w:szCs w:val="19"/>
        </w:rPr>
        <w:t xml:space="preserve">postadres 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  <w:t>afleveradres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>Postbus 3007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 xml:space="preserve">Houtplein 33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 xml:space="preserve">2001 DA Haarlem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>2012 DE Haarlem</w:t>
      </w:r>
      <w:r w:rsidRPr="00E72704">
        <w:rPr>
          <w:bCs/>
          <w:szCs w:val="19"/>
        </w:rPr>
        <w:tab/>
      </w:r>
    </w:p>
    <w:p w14:paraId="54A08E81" w14:textId="32D6770D" w:rsidR="00405BF3" w:rsidRPr="00253894" w:rsidRDefault="00405BF3" w:rsidP="00405BF3">
      <w:pPr>
        <w:spacing w:before="120" w:after="240"/>
        <w:contextualSpacing/>
        <w:rPr>
          <w:szCs w:val="19"/>
        </w:rPr>
      </w:pPr>
      <w:r w:rsidRPr="00253894">
        <w:rPr>
          <w:szCs w:val="19"/>
        </w:rPr>
        <w:t>Vragen? Bel ons Servicepunt (tijdens kantooruren)</w:t>
      </w:r>
      <w:r w:rsidR="00253894" w:rsidRPr="00253894">
        <w:rPr>
          <w:szCs w:val="19"/>
        </w:rPr>
        <w:t>:</w:t>
      </w:r>
      <w:r w:rsidRPr="00253894">
        <w:rPr>
          <w:szCs w:val="19"/>
        </w:rPr>
        <w:t xml:space="preserve"> 0800 0200 600</w:t>
      </w:r>
      <w:r w:rsidR="00253894" w:rsidRPr="00253894">
        <w:rPr>
          <w:szCs w:val="19"/>
        </w:rPr>
        <w:t>.</w:t>
      </w:r>
    </w:p>
    <w:p w14:paraId="2E87DE41" w14:textId="097E048C" w:rsidR="00405BF3" w:rsidRPr="00253894" w:rsidRDefault="003D7CFD" w:rsidP="003D7CFD">
      <w:pPr>
        <w:spacing w:line="240" w:lineRule="auto"/>
        <w:contextualSpacing/>
        <w:rPr>
          <w:rStyle w:val="Hyperlink"/>
          <w:szCs w:val="19"/>
        </w:rPr>
      </w:pPr>
      <w:r w:rsidRPr="00253894">
        <w:rPr>
          <w:szCs w:val="19"/>
        </w:rPr>
        <w:t xml:space="preserve">Of neem contact op via </w:t>
      </w:r>
      <w:hyperlink r:id="rId14" w:history="1">
        <w:r w:rsidRPr="00253894">
          <w:rPr>
            <w:rStyle w:val="Hyperlink"/>
            <w:szCs w:val="19"/>
          </w:rPr>
          <w:t>servicepunt@noord-holland.nl</w:t>
        </w:r>
      </w:hyperlink>
      <w:r w:rsidRPr="00253894">
        <w:rPr>
          <w:rStyle w:val="Hyperlink"/>
          <w:szCs w:val="19"/>
        </w:rPr>
        <w:t>.</w:t>
      </w:r>
    </w:p>
    <w:p w14:paraId="578B32D0" w14:textId="77777777" w:rsidR="00405BF3" w:rsidRPr="003D7CFD" w:rsidRDefault="00405BF3" w:rsidP="00E72704">
      <w:pPr>
        <w:spacing w:after="120" w:line="240" w:lineRule="auto"/>
        <w:outlineLvl w:val="0"/>
        <w:rPr>
          <w:bCs/>
          <w:szCs w:val="19"/>
        </w:rPr>
      </w:pPr>
    </w:p>
    <w:p w14:paraId="4615174F" w14:textId="21F1F22A" w:rsidR="00E64CD5" w:rsidRPr="00BF5268" w:rsidRDefault="00E64CD5" w:rsidP="00C56371">
      <w:pPr>
        <w:spacing w:line="240" w:lineRule="auto"/>
        <w:rPr>
          <w:sz w:val="20"/>
          <w:szCs w:val="20"/>
        </w:rPr>
      </w:pPr>
      <w:r>
        <w:rPr>
          <w:b/>
          <w:bCs/>
          <w:sz w:val="20"/>
          <w:szCs w:val="20"/>
        </w:rPr>
        <w:t xml:space="preserve">Openstellingsperiode: </w:t>
      </w:r>
      <w:r w:rsidR="0005288C" w:rsidRPr="00C5404B">
        <w:rPr>
          <w:b/>
          <w:bCs/>
          <w:sz w:val="20"/>
          <w:szCs w:val="20"/>
        </w:rPr>
        <w:t xml:space="preserve">van 29 </w:t>
      </w:r>
      <w:r w:rsidR="00C5404B">
        <w:rPr>
          <w:b/>
          <w:bCs/>
          <w:sz w:val="20"/>
          <w:szCs w:val="20"/>
        </w:rPr>
        <w:t>april</w:t>
      </w:r>
      <w:r w:rsidR="0005288C" w:rsidRPr="00C5404B">
        <w:rPr>
          <w:b/>
          <w:bCs/>
          <w:sz w:val="20"/>
          <w:szCs w:val="20"/>
        </w:rPr>
        <w:t xml:space="preserve"> 202</w:t>
      </w:r>
      <w:r w:rsidR="00C5404B">
        <w:rPr>
          <w:b/>
          <w:bCs/>
          <w:sz w:val="20"/>
          <w:szCs w:val="20"/>
        </w:rPr>
        <w:t>6</w:t>
      </w:r>
      <w:r w:rsidR="0005288C" w:rsidRPr="00C5404B">
        <w:rPr>
          <w:b/>
          <w:bCs/>
          <w:sz w:val="20"/>
          <w:szCs w:val="20"/>
        </w:rPr>
        <w:t xml:space="preserve"> tot 1 </w:t>
      </w:r>
      <w:r w:rsidR="00C5404B">
        <w:rPr>
          <w:b/>
          <w:bCs/>
          <w:sz w:val="20"/>
          <w:szCs w:val="20"/>
        </w:rPr>
        <w:t>juli</w:t>
      </w:r>
      <w:r w:rsidR="0005288C" w:rsidRPr="00C5404B">
        <w:rPr>
          <w:b/>
          <w:bCs/>
          <w:sz w:val="20"/>
          <w:szCs w:val="20"/>
        </w:rPr>
        <w:t xml:space="preserve"> 202</w:t>
      </w:r>
      <w:r w:rsidR="00C5404B">
        <w:rPr>
          <w:b/>
          <w:bCs/>
          <w:sz w:val="20"/>
          <w:szCs w:val="20"/>
        </w:rPr>
        <w:t>6</w:t>
      </w:r>
      <w:r w:rsidR="0005288C" w:rsidRPr="00C5404B">
        <w:rPr>
          <w:b/>
          <w:bCs/>
          <w:sz w:val="20"/>
          <w:szCs w:val="20"/>
        </w:rPr>
        <w:t xml:space="preserve"> 17:00.</w:t>
      </w:r>
    </w:p>
    <w:p w14:paraId="149612E0" w14:textId="05257E47" w:rsidR="007F201F" w:rsidRDefault="007F201F" w:rsidP="00C56371">
      <w:pPr>
        <w:spacing w:before="120" w:after="120" w:line="240" w:lineRule="auto"/>
        <w:contextualSpacing/>
        <w:outlineLvl w:val="0"/>
        <w:rPr>
          <w:color w:val="FF0000"/>
          <w:sz w:val="20"/>
        </w:rPr>
      </w:pPr>
    </w:p>
    <w:p w14:paraId="10B9AE00" w14:textId="77777777" w:rsidR="00080DB8" w:rsidRPr="003574D7" w:rsidRDefault="00080DB8" w:rsidP="00080DB8">
      <w:pPr>
        <w:spacing w:after="120" w:line="240" w:lineRule="auto"/>
        <w:outlineLvl w:val="0"/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Naam project:</w:t>
      </w:r>
      <w:r w:rsidRPr="003574D7">
        <w:rPr>
          <w:b/>
          <w:szCs w:val="19"/>
        </w:rPr>
        <w:tab/>
      </w:r>
      <w:r w:rsidRPr="003574D7">
        <w:rPr>
          <w:rFonts w:cs="Arial"/>
          <w:b/>
          <w:color w:val="0000FF"/>
          <w:szCs w:val="19"/>
        </w:rPr>
        <w:tab/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>
        <w:rPr>
          <w:rFonts w:cs="Arial"/>
          <w:b/>
          <w:color w:val="0000FF"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048367720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</w:t>
          </w:r>
        </w:sdtContent>
      </w:sdt>
    </w:p>
    <w:p w14:paraId="3E54FB62" w14:textId="77777777" w:rsidR="00080DB8" w:rsidRPr="003574D7" w:rsidRDefault="00080DB8" w:rsidP="00080DB8">
      <w:pPr>
        <w:spacing w:after="120" w:line="240" w:lineRule="auto"/>
        <w:outlineLvl w:val="0"/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Aangevraagd bedrag:</w:t>
      </w:r>
      <w:r w:rsidRPr="003574D7">
        <w:rPr>
          <w:rFonts w:cs="Arial"/>
          <w:b/>
          <w:color w:val="0000FF"/>
          <w:szCs w:val="19"/>
        </w:rPr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>
        <w:rPr>
          <w:rFonts w:cs="Arial"/>
          <w:b/>
          <w:color w:val="0000FF"/>
          <w:szCs w:val="19"/>
        </w:rPr>
        <w:t xml:space="preserve">        </w:t>
      </w:r>
      <w:r w:rsidRPr="003574D7">
        <w:rPr>
          <w:rFonts w:cs="Arial"/>
          <w:b/>
          <w:color w:val="0000FF"/>
          <w:szCs w:val="19"/>
        </w:rPr>
        <w:t>€ </w:t>
      </w:r>
      <w:r>
        <w:rPr>
          <w:rFonts w:cs="Arial"/>
          <w:b/>
          <w:color w:val="0000FF"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1151979723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</w:t>
          </w:r>
        </w:sdtContent>
      </w:sdt>
    </w:p>
    <w:p w14:paraId="5D3CC015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>
        <w:rPr>
          <w:b/>
          <w:szCs w:val="19"/>
        </w:rPr>
        <w:t>Start</w:t>
      </w:r>
      <w:r w:rsidRPr="003574D7">
        <w:rPr>
          <w:b/>
          <w:szCs w:val="19"/>
        </w:rPr>
        <w:t>datum project:</w:t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26072729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7EA1CB87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 w:rsidRPr="003574D7">
        <w:rPr>
          <w:b/>
          <w:szCs w:val="19"/>
        </w:rPr>
        <w:t>(Geschatte) einddatum project</w:t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789405566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1559CDF4" w14:textId="77777777" w:rsidR="001F514A" w:rsidRDefault="001F514A" w:rsidP="00C56371">
      <w:pPr>
        <w:spacing w:line="240" w:lineRule="auto"/>
        <w:contextualSpacing/>
        <w:rPr>
          <w:bCs/>
          <w:i/>
          <w:iCs/>
          <w:sz w:val="18"/>
          <w:szCs w:val="18"/>
        </w:rPr>
      </w:pPr>
    </w:p>
    <w:p w14:paraId="118D4E88" w14:textId="73134AEB" w:rsidR="00D130B4" w:rsidRPr="001F514A" w:rsidRDefault="001F514A" w:rsidP="00C56371">
      <w:pPr>
        <w:spacing w:line="240" w:lineRule="auto"/>
        <w:contextualSpacing/>
        <w:rPr>
          <w:bCs/>
          <w:i/>
          <w:iCs/>
          <w:sz w:val="18"/>
          <w:szCs w:val="18"/>
        </w:rPr>
      </w:pPr>
      <w:r w:rsidRPr="001F514A">
        <w:rPr>
          <w:bCs/>
          <w:i/>
          <w:iCs/>
          <w:sz w:val="18"/>
          <w:szCs w:val="18"/>
        </w:rPr>
        <w:t xml:space="preserve">Als het project is voltooid voor </w:t>
      </w:r>
      <w:r w:rsidRPr="001F514A">
        <w:rPr>
          <w:b/>
          <w:i/>
          <w:iCs/>
          <w:sz w:val="18"/>
          <w:szCs w:val="18"/>
        </w:rPr>
        <w:t xml:space="preserve">2 </w:t>
      </w:r>
      <w:r w:rsidR="00F315C7">
        <w:rPr>
          <w:b/>
          <w:i/>
          <w:iCs/>
          <w:sz w:val="18"/>
          <w:szCs w:val="18"/>
        </w:rPr>
        <w:t>juli</w:t>
      </w:r>
      <w:r w:rsidRPr="001F514A">
        <w:rPr>
          <w:b/>
          <w:i/>
          <w:iCs/>
          <w:sz w:val="18"/>
          <w:szCs w:val="18"/>
        </w:rPr>
        <w:t xml:space="preserve"> 202</w:t>
      </w:r>
      <w:r w:rsidR="00F315C7">
        <w:rPr>
          <w:b/>
          <w:i/>
          <w:iCs/>
          <w:sz w:val="18"/>
          <w:szCs w:val="18"/>
        </w:rPr>
        <w:t>6</w:t>
      </w:r>
      <w:r w:rsidRPr="001F514A">
        <w:rPr>
          <w:bCs/>
          <w:i/>
          <w:iCs/>
          <w:sz w:val="18"/>
          <w:szCs w:val="18"/>
        </w:rPr>
        <w:t xml:space="preserve"> wordt uw aanvraag om subsidie niet in behandeling genomen.</w:t>
      </w:r>
    </w:p>
    <w:p w14:paraId="634B5836" w14:textId="77777777" w:rsidR="00AC70FF" w:rsidRDefault="00AC70FF" w:rsidP="00AC70FF">
      <w:pPr>
        <w:spacing w:line="240" w:lineRule="auto"/>
        <w:contextualSpacing/>
        <w:jc w:val="center"/>
        <w:rPr>
          <w:b/>
          <w:sz w:val="18"/>
          <w:szCs w:val="18"/>
        </w:rPr>
      </w:pPr>
    </w:p>
    <w:p w14:paraId="4F20971D" w14:textId="77777777" w:rsidR="001F514A" w:rsidRDefault="001F514A" w:rsidP="00D37015">
      <w:pPr>
        <w:contextualSpacing/>
        <w:rPr>
          <w:sz w:val="20"/>
          <w:szCs w:val="20"/>
        </w:rPr>
      </w:pPr>
    </w:p>
    <w:p w14:paraId="7AB23932" w14:textId="313EBE8B" w:rsidR="00D37015" w:rsidRDefault="00D37015" w:rsidP="00D37015">
      <w:pPr>
        <w:contextualSpacing/>
        <w:rPr>
          <w:sz w:val="20"/>
          <w:szCs w:val="20"/>
        </w:rPr>
      </w:pPr>
      <w:r w:rsidRPr="00685E41">
        <w:rPr>
          <w:sz w:val="20"/>
          <w:szCs w:val="20"/>
        </w:rPr>
        <w:t>Maak eerst deze bijlagen gereed</w:t>
      </w:r>
      <w:r w:rsidR="00F94B48">
        <w:rPr>
          <w:sz w:val="20"/>
          <w:szCs w:val="20"/>
        </w:rPr>
        <w:t>:</w:t>
      </w:r>
    </w:p>
    <w:tbl>
      <w:tblPr>
        <w:tblW w:w="1019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29"/>
        <w:gridCol w:w="2268"/>
        <w:gridCol w:w="426"/>
        <w:gridCol w:w="6373"/>
      </w:tblGrid>
      <w:tr w:rsidR="0005288C" w14:paraId="4767967C" w14:textId="77777777" w:rsidTr="004A0B23">
        <w:trPr>
          <w:trHeight w:val="609"/>
        </w:trPr>
        <w:tc>
          <w:tcPr>
            <w:tcW w:w="1129" w:type="dxa"/>
          </w:tcPr>
          <w:p w14:paraId="2172AB62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</w:t>
            </w:r>
          </w:p>
        </w:tc>
        <w:tc>
          <w:tcPr>
            <w:tcW w:w="2268" w:type="dxa"/>
          </w:tcPr>
          <w:p w14:paraId="47259B8E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</w:t>
            </w:r>
            <w:r w:rsidRPr="00DE0243">
              <w:rPr>
                <w:sz w:val="18"/>
                <w:szCs w:val="18"/>
              </w:rPr>
              <w:t xml:space="preserve">opie </w:t>
            </w:r>
            <w:r>
              <w:rPr>
                <w:sz w:val="18"/>
                <w:szCs w:val="18"/>
              </w:rPr>
              <w:t xml:space="preserve">recent </w:t>
            </w:r>
            <w:r w:rsidRPr="00DE0243">
              <w:rPr>
                <w:sz w:val="18"/>
                <w:szCs w:val="18"/>
              </w:rPr>
              <w:t>bankafschrift</w:t>
            </w:r>
          </w:p>
        </w:tc>
        <w:tc>
          <w:tcPr>
            <w:tcW w:w="426" w:type="dxa"/>
          </w:tcPr>
          <w:p w14:paraId="08CD5EF8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74081958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49C11567" w14:textId="77777777" w:rsidR="0005288C" w:rsidRPr="00FF742B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FF742B">
              <w:rPr>
                <w:sz w:val="18"/>
                <w:szCs w:val="18"/>
              </w:rPr>
              <w:t>Verplicht als u nog niet eerder, of langer dan twee jaar geleden subsidie van de provincie Noord-Holland heeft ontvangen.</w:t>
            </w:r>
          </w:p>
          <w:p w14:paraId="0F5EEAEF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FF742B">
              <w:rPr>
                <w:sz w:val="18"/>
                <w:szCs w:val="18"/>
              </w:rPr>
              <w:t>Naam, adres, woonplaats en rekeningnummer moeten zichtbaar zijn op het afschrift. Het afschrift mag niet ouder zijn dan drie maanden. Rekeningstand en transactiegegevens mogen afgedekt/weggelakt worden. Mocht het adres op het bankafschrift een postbus betreffen, dan is aanvullende informatie nodig om het adres van de aanvrager te kunnen verifiëren. Denkt u hierbij aan het toevoegen van bijvoorbeeld een energienota of telefoonnota met daarop het volledige adres.</w:t>
            </w:r>
          </w:p>
        </w:tc>
      </w:tr>
      <w:tr w:rsidR="0005288C" w14:paraId="58B8B3F8" w14:textId="77777777" w:rsidTr="004A0B23">
        <w:trPr>
          <w:trHeight w:val="609"/>
        </w:trPr>
        <w:tc>
          <w:tcPr>
            <w:tcW w:w="1129" w:type="dxa"/>
          </w:tcPr>
          <w:p w14:paraId="6C04EDB5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2</w:t>
            </w:r>
          </w:p>
        </w:tc>
        <w:tc>
          <w:tcPr>
            <w:tcW w:w="2268" w:type="dxa"/>
          </w:tcPr>
          <w:p w14:paraId="142030B8" w14:textId="77777777" w:rsidR="0005288C" w:rsidRPr="00DE0243" w:rsidRDefault="0005288C" w:rsidP="004A0B23">
            <w:pPr>
              <w:shd w:val="clear" w:color="auto" w:fill="FFFFFF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Inhoudelijke projectomschrijving</w:t>
            </w:r>
          </w:p>
        </w:tc>
        <w:tc>
          <w:tcPr>
            <w:tcW w:w="426" w:type="dxa"/>
          </w:tcPr>
          <w:p w14:paraId="31F9AEFA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67603281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52BA8622" w14:textId="77777777" w:rsidR="0005288C" w:rsidRPr="00756491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05288C" w14:paraId="11AF3DAC" w14:textId="77777777" w:rsidTr="004A0B23">
        <w:trPr>
          <w:trHeight w:val="609"/>
        </w:trPr>
        <w:tc>
          <w:tcPr>
            <w:tcW w:w="1129" w:type="dxa"/>
          </w:tcPr>
          <w:p w14:paraId="40DD2755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lastRenderedPageBreak/>
              <w:t>Bijlage 3</w:t>
            </w:r>
          </w:p>
        </w:tc>
        <w:tc>
          <w:tcPr>
            <w:tcW w:w="2268" w:type="dxa"/>
          </w:tcPr>
          <w:p w14:paraId="7F3AB37A" w14:textId="77777777" w:rsidR="0005288C" w:rsidRPr="00DE0243" w:rsidRDefault="0005288C" w:rsidP="004A0B23">
            <w:pPr>
              <w:shd w:val="clear" w:color="auto" w:fill="FFFFFF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Machtigingsverklaring</w:t>
            </w:r>
          </w:p>
        </w:tc>
        <w:sdt>
          <w:sdtPr>
            <w:rPr>
              <w:sz w:val="18"/>
              <w:szCs w:val="18"/>
            </w:rPr>
            <w:id w:val="17683456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26" w:type="dxa"/>
              </w:tcPr>
              <w:p w14:paraId="0A045A17" w14:textId="77777777" w:rsidR="0005288C" w:rsidRDefault="0005288C" w:rsidP="004A0B2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373" w:type="dxa"/>
          </w:tcPr>
          <w:p w14:paraId="6400E71D" w14:textId="77777777" w:rsidR="0005288C" w:rsidRPr="00862A44" w:rsidRDefault="0005288C" w:rsidP="004A0B23">
            <w:pPr>
              <w:spacing w:before="120"/>
              <w:contextualSpacing/>
              <w:rPr>
                <w:sz w:val="18"/>
                <w:szCs w:val="18"/>
              </w:rPr>
            </w:pPr>
            <w:r w:rsidRPr="00756491">
              <w:rPr>
                <w:sz w:val="18"/>
                <w:szCs w:val="18"/>
              </w:rPr>
              <w:t xml:space="preserve">Verplicht </w:t>
            </w:r>
            <w:r>
              <w:rPr>
                <w:sz w:val="18"/>
                <w:szCs w:val="18"/>
              </w:rPr>
              <w:t>indien</w:t>
            </w:r>
            <w:r w:rsidRPr="00756491">
              <w:rPr>
                <w:sz w:val="18"/>
                <w:szCs w:val="18"/>
              </w:rPr>
              <w:t xml:space="preserve"> </w:t>
            </w:r>
            <w:r>
              <w:rPr>
                <w:sz w:val="18"/>
                <w:szCs w:val="18"/>
              </w:rPr>
              <w:t xml:space="preserve">de aanvraag wordt ingediend door een </w:t>
            </w:r>
            <w:r w:rsidRPr="00756491">
              <w:rPr>
                <w:sz w:val="18"/>
                <w:szCs w:val="18"/>
              </w:rPr>
              <w:t>gemachtigde/intermediair</w:t>
            </w:r>
            <w:r>
              <w:rPr>
                <w:sz w:val="18"/>
                <w:szCs w:val="18"/>
              </w:rPr>
              <w:t xml:space="preserve"> (namens de aanvrager)</w:t>
            </w:r>
            <w:r w:rsidRPr="00756491">
              <w:rPr>
                <w:sz w:val="18"/>
                <w:szCs w:val="18"/>
              </w:rPr>
              <w:t>.</w:t>
            </w:r>
          </w:p>
        </w:tc>
      </w:tr>
      <w:tr w:rsidR="0005288C" w14:paraId="117A2B6E" w14:textId="77777777" w:rsidTr="004A0B23">
        <w:trPr>
          <w:trHeight w:val="609"/>
        </w:trPr>
        <w:tc>
          <w:tcPr>
            <w:tcW w:w="1129" w:type="dxa"/>
          </w:tcPr>
          <w:p w14:paraId="0ADDA5D0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4</w:t>
            </w:r>
          </w:p>
        </w:tc>
        <w:tc>
          <w:tcPr>
            <w:tcW w:w="2268" w:type="dxa"/>
          </w:tcPr>
          <w:p w14:paraId="742EC41F" w14:textId="77777777" w:rsidR="0005288C" w:rsidRPr="00DE0243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sz w:val="18"/>
                <w:szCs w:val="18"/>
              </w:rPr>
              <w:t>Instemmingsverklaring</w:t>
            </w:r>
          </w:p>
        </w:tc>
        <w:sdt>
          <w:sdtPr>
            <w:rPr>
              <w:sz w:val="18"/>
              <w:szCs w:val="18"/>
            </w:rPr>
            <w:id w:val="-60365303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26" w:type="dxa"/>
              </w:tcPr>
              <w:p w14:paraId="4126D5DE" w14:textId="77777777" w:rsidR="0005288C" w:rsidRDefault="0005288C" w:rsidP="004A0B2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373" w:type="dxa"/>
          </w:tcPr>
          <w:p w14:paraId="09E78230" w14:textId="77777777" w:rsidR="0005288C" w:rsidRPr="00862A44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subsidieontvanger niet de eigenaar is.</w:t>
            </w:r>
          </w:p>
        </w:tc>
      </w:tr>
      <w:tr w:rsidR="0005288C" w14:paraId="61E01103" w14:textId="77777777" w:rsidTr="004A0B23">
        <w:trPr>
          <w:trHeight w:val="443"/>
        </w:trPr>
        <w:tc>
          <w:tcPr>
            <w:tcW w:w="1129" w:type="dxa"/>
          </w:tcPr>
          <w:p w14:paraId="16E0D316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</w:t>
            </w:r>
            <w:r w:rsidRPr="00821F8E">
              <w:rPr>
                <w:sz w:val="18"/>
                <w:szCs w:val="18"/>
              </w:rPr>
              <w:t xml:space="preserve">ijlage </w:t>
            </w:r>
            <w:r>
              <w:rPr>
                <w:sz w:val="18"/>
                <w:szCs w:val="18"/>
              </w:rPr>
              <w:t>5</w:t>
            </w:r>
          </w:p>
        </w:tc>
        <w:tc>
          <w:tcPr>
            <w:tcW w:w="2268" w:type="dxa"/>
          </w:tcPr>
          <w:p w14:paraId="4A0EA857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Bisschoppelijke instemmingsverklaring met de uitvoering van de restauratie conform subsidieaanvraag</w:t>
            </w:r>
          </w:p>
        </w:tc>
        <w:tc>
          <w:tcPr>
            <w:tcW w:w="426" w:type="dxa"/>
          </w:tcPr>
          <w:p w14:paraId="2F5CF809" w14:textId="77777777" w:rsidR="0005288C" w:rsidRPr="00821F8E" w:rsidRDefault="008569D2" w:rsidP="004A0B23">
            <w:pPr>
              <w:spacing w:before="120" w:after="240"/>
              <w:contextualSpacing/>
              <w:rPr>
                <w:rFonts w:eastAsia="MS Gothic"/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07057259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1CA4305D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aanvraag een katholiek gebouw betreft.</w:t>
            </w:r>
          </w:p>
        </w:tc>
      </w:tr>
      <w:tr w:rsidR="0005288C" w14:paraId="14C790E2" w14:textId="77777777" w:rsidTr="004A0B23">
        <w:trPr>
          <w:trHeight w:val="443"/>
        </w:trPr>
        <w:tc>
          <w:tcPr>
            <w:tcW w:w="1129" w:type="dxa"/>
          </w:tcPr>
          <w:p w14:paraId="6BF986E4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9120D7">
              <w:rPr>
                <w:sz w:val="18"/>
                <w:szCs w:val="18"/>
              </w:rPr>
              <w:t xml:space="preserve">Bijlage </w:t>
            </w:r>
            <w:r>
              <w:rPr>
                <w:sz w:val="18"/>
                <w:szCs w:val="18"/>
              </w:rPr>
              <w:t>6</w:t>
            </w:r>
          </w:p>
        </w:tc>
        <w:tc>
          <w:tcPr>
            <w:tcW w:w="2268" w:type="dxa"/>
          </w:tcPr>
          <w:p w14:paraId="5EB8BAC2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Actueel inspectierapport</w:t>
            </w:r>
          </w:p>
        </w:tc>
        <w:tc>
          <w:tcPr>
            <w:tcW w:w="426" w:type="dxa"/>
          </w:tcPr>
          <w:p w14:paraId="6FE18DE6" w14:textId="77777777" w:rsidR="0005288C" w:rsidRPr="00821F8E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8676661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3B0DA033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C06BED">
              <w:rPr>
                <w:color w:val="000000" w:themeColor="text1"/>
                <w:sz w:val="18"/>
                <w:szCs w:val="18"/>
              </w:rPr>
              <w:t>Verplicht. Een inspectierapport dat niet ouder is dan drie jaar, opgesteld door een onafhankelijke deskundige.</w:t>
            </w:r>
          </w:p>
        </w:tc>
      </w:tr>
      <w:tr w:rsidR="0005288C" w14:paraId="4C738EDE" w14:textId="77777777" w:rsidTr="004A0B23">
        <w:trPr>
          <w:trHeight w:val="443"/>
        </w:trPr>
        <w:tc>
          <w:tcPr>
            <w:tcW w:w="1129" w:type="dxa"/>
          </w:tcPr>
          <w:p w14:paraId="470DE519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</w:t>
            </w:r>
            <w:r w:rsidRPr="00821F8E">
              <w:rPr>
                <w:sz w:val="18"/>
                <w:szCs w:val="18"/>
              </w:rPr>
              <w:t xml:space="preserve">ijlage </w:t>
            </w:r>
            <w:r>
              <w:rPr>
                <w:sz w:val="18"/>
                <w:szCs w:val="18"/>
              </w:rPr>
              <w:t>7</w:t>
            </w:r>
          </w:p>
        </w:tc>
        <w:tc>
          <w:tcPr>
            <w:tcW w:w="2268" w:type="dxa"/>
          </w:tcPr>
          <w:p w14:paraId="7B1AD65B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Energiescan </w:t>
            </w:r>
          </w:p>
        </w:tc>
        <w:tc>
          <w:tcPr>
            <w:tcW w:w="426" w:type="dxa"/>
          </w:tcPr>
          <w:p w14:paraId="4F9E5EF0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66235551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09ACFD06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van toepassing.</w:t>
            </w:r>
          </w:p>
        </w:tc>
      </w:tr>
      <w:tr w:rsidR="0005288C" w14:paraId="078BE44A" w14:textId="77777777" w:rsidTr="004A0B23">
        <w:trPr>
          <w:trHeight w:val="443"/>
        </w:trPr>
        <w:tc>
          <w:tcPr>
            <w:tcW w:w="1129" w:type="dxa"/>
          </w:tcPr>
          <w:p w14:paraId="083CC3A0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821F8E">
              <w:rPr>
                <w:sz w:val="18"/>
                <w:szCs w:val="18"/>
              </w:rPr>
              <w:t xml:space="preserve">Bijlage </w:t>
            </w:r>
            <w:r>
              <w:rPr>
                <w:sz w:val="18"/>
                <w:szCs w:val="18"/>
              </w:rPr>
              <w:t>8</w:t>
            </w:r>
            <w:r w:rsidRPr="00821F8E">
              <w:rPr>
                <w:sz w:val="18"/>
                <w:szCs w:val="18"/>
              </w:rPr>
              <w:t xml:space="preserve"> </w:t>
            </w:r>
          </w:p>
        </w:tc>
        <w:tc>
          <w:tcPr>
            <w:tcW w:w="2268" w:type="dxa"/>
          </w:tcPr>
          <w:p w14:paraId="1E2996F6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Omgevingsvergunning OF verklaring van gemeente dat werkzaamheden vergunningsvrij uitgevoerd kunnen worden </w:t>
            </w:r>
          </w:p>
        </w:tc>
        <w:tc>
          <w:tcPr>
            <w:tcW w:w="426" w:type="dxa"/>
          </w:tcPr>
          <w:p w14:paraId="3C9119EF" w14:textId="77777777" w:rsidR="0005288C" w:rsidRPr="00821F8E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916463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259CB301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05288C" w14:paraId="7E7B05BE" w14:textId="77777777" w:rsidTr="004A0B23">
        <w:trPr>
          <w:trHeight w:val="443"/>
        </w:trPr>
        <w:tc>
          <w:tcPr>
            <w:tcW w:w="1129" w:type="dxa"/>
          </w:tcPr>
          <w:p w14:paraId="1CC1A3D5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9</w:t>
            </w:r>
          </w:p>
        </w:tc>
        <w:tc>
          <w:tcPr>
            <w:tcW w:w="2268" w:type="dxa"/>
          </w:tcPr>
          <w:p w14:paraId="4BB6D7A7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Plan voor de publieks-toegankelijkheid</w:t>
            </w:r>
          </w:p>
        </w:tc>
        <w:tc>
          <w:tcPr>
            <w:tcW w:w="426" w:type="dxa"/>
          </w:tcPr>
          <w:p w14:paraId="407C0120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206081806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70441232" w14:textId="77777777" w:rsidR="0005288C" w:rsidRDefault="0005288C" w:rsidP="004A0B23">
            <w:pPr>
              <w:spacing w:before="120" w:after="240"/>
              <w:contextualSpacing/>
              <w:rPr>
                <w:color w:val="FF0000"/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05288C" w14:paraId="4CD09F52" w14:textId="77777777" w:rsidTr="004A0B23">
        <w:trPr>
          <w:trHeight w:val="443"/>
        </w:trPr>
        <w:tc>
          <w:tcPr>
            <w:tcW w:w="1129" w:type="dxa"/>
          </w:tcPr>
          <w:p w14:paraId="50983459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10</w:t>
            </w:r>
          </w:p>
        </w:tc>
        <w:tc>
          <w:tcPr>
            <w:tcW w:w="2268" w:type="dxa"/>
          </w:tcPr>
          <w:p w14:paraId="7A1D0A94" w14:textId="77777777" w:rsidR="0005288C" w:rsidRPr="00011A4B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bookmarkStart w:id="0" w:name="_Hlk161729632"/>
            <w:r w:rsidRPr="00011A4B">
              <w:rPr>
                <w:sz w:val="18"/>
                <w:szCs w:val="18"/>
              </w:rPr>
              <w:t xml:space="preserve">Toelichting met tekening en berekening </w:t>
            </w:r>
            <w:bookmarkEnd w:id="0"/>
            <w:r w:rsidRPr="00011A4B">
              <w:rPr>
                <w:sz w:val="18"/>
                <w:szCs w:val="18"/>
              </w:rPr>
              <w:t>waaruit blijkt dat niet meer dan 50% van het rijksmonument voor bewoning wordt gebruikt</w:t>
            </w:r>
          </w:p>
        </w:tc>
        <w:tc>
          <w:tcPr>
            <w:tcW w:w="426" w:type="dxa"/>
          </w:tcPr>
          <w:p w14:paraId="472BBE36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5738093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742CED90" w14:textId="77777777" w:rsidR="0005288C" w:rsidRPr="00F70344" w:rsidRDefault="0005288C" w:rsidP="004A0B23">
            <w:pPr>
              <w:spacing w:before="120" w:after="240"/>
              <w:contextualSpacing/>
              <w:rPr>
                <w:color w:val="000000" w:themeColor="text1"/>
                <w:sz w:val="18"/>
                <w:szCs w:val="18"/>
              </w:rPr>
            </w:pPr>
            <w:r w:rsidRPr="00F70344">
              <w:rPr>
                <w:color w:val="000000" w:themeColor="text1"/>
                <w:sz w:val="18"/>
                <w:szCs w:val="18"/>
              </w:rPr>
              <w:t xml:space="preserve">Verplicht indien het monument </w:t>
            </w:r>
          </w:p>
          <w:p w14:paraId="7AA2A63E" w14:textId="77777777" w:rsidR="0005288C" w:rsidRDefault="0005288C" w:rsidP="004A0B23">
            <w:pPr>
              <w:spacing w:before="120" w:after="240"/>
              <w:contextualSpacing/>
              <w:rPr>
                <w:color w:val="FF0000"/>
                <w:sz w:val="18"/>
                <w:szCs w:val="18"/>
              </w:rPr>
            </w:pPr>
            <w:r w:rsidRPr="00F70344">
              <w:rPr>
                <w:color w:val="000000" w:themeColor="text1"/>
                <w:sz w:val="18"/>
                <w:szCs w:val="18"/>
              </w:rPr>
              <w:t>onder de hoofdcategorie ‘Woningen en woningbouwcomplexen’ is ingeschreven in het monumentenregister.</w:t>
            </w:r>
          </w:p>
        </w:tc>
      </w:tr>
      <w:tr w:rsidR="0005288C" w14:paraId="79629C44" w14:textId="77777777" w:rsidTr="004A0B23">
        <w:trPr>
          <w:trHeight w:val="443"/>
        </w:trPr>
        <w:tc>
          <w:tcPr>
            <w:tcW w:w="1129" w:type="dxa"/>
          </w:tcPr>
          <w:p w14:paraId="7A7CDDEF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11</w:t>
            </w:r>
          </w:p>
        </w:tc>
        <w:tc>
          <w:tcPr>
            <w:tcW w:w="2268" w:type="dxa"/>
          </w:tcPr>
          <w:p w14:paraId="235B0F2A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Bouwtekeningen van de bestaande en toekomstige situatie van de te restaureren onderdelen</w:t>
            </w:r>
          </w:p>
        </w:tc>
        <w:tc>
          <w:tcPr>
            <w:tcW w:w="426" w:type="dxa"/>
          </w:tcPr>
          <w:p w14:paraId="7761831D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6636186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72EFECF6" w14:textId="77777777" w:rsidR="0005288C" w:rsidRPr="00011A4B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011A4B">
              <w:rPr>
                <w:sz w:val="18"/>
                <w:szCs w:val="18"/>
              </w:rPr>
              <w:t>Verplicht (toekomstige situatie indien van toepassing).</w:t>
            </w:r>
          </w:p>
        </w:tc>
      </w:tr>
      <w:tr w:rsidR="0005288C" w14:paraId="51F5E95F" w14:textId="77777777" w:rsidTr="004A0B23">
        <w:trPr>
          <w:trHeight w:val="609"/>
        </w:trPr>
        <w:tc>
          <w:tcPr>
            <w:tcW w:w="1129" w:type="dxa"/>
          </w:tcPr>
          <w:p w14:paraId="5711C321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12</w:t>
            </w:r>
          </w:p>
        </w:tc>
        <w:tc>
          <w:tcPr>
            <w:tcW w:w="2268" w:type="dxa"/>
          </w:tcPr>
          <w:p w14:paraId="5F77AE84" w14:textId="77777777" w:rsidR="0005288C" w:rsidRPr="00821F8E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Overzichts- en detailfoto’s</w:t>
            </w:r>
          </w:p>
        </w:tc>
        <w:tc>
          <w:tcPr>
            <w:tcW w:w="426" w:type="dxa"/>
          </w:tcPr>
          <w:p w14:paraId="0D6EDC84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86279006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710E7045" w14:textId="77777777" w:rsidR="0005288C" w:rsidRPr="00011A4B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011A4B">
              <w:rPr>
                <w:sz w:val="18"/>
                <w:szCs w:val="18"/>
              </w:rPr>
              <w:t>Verplicht.</w:t>
            </w:r>
          </w:p>
        </w:tc>
      </w:tr>
      <w:tr w:rsidR="0005288C" w14:paraId="09FB1438" w14:textId="77777777" w:rsidTr="004A0B23">
        <w:trPr>
          <w:trHeight w:val="609"/>
        </w:trPr>
        <w:tc>
          <w:tcPr>
            <w:tcW w:w="1129" w:type="dxa"/>
          </w:tcPr>
          <w:p w14:paraId="6206C756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13</w:t>
            </w:r>
          </w:p>
        </w:tc>
        <w:tc>
          <w:tcPr>
            <w:tcW w:w="2268" w:type="dxa"/>
          </w:tcPr>
          <w:p w14:paraId="391A28AD" w14:textId="77777777" w:rsidR="0005288C" w:rsidRPr="00DE0243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sz w:val="18"/>
                <w:szCs w:val="18"/>
              </w:rPr>
              <w:t>Berekening en advies restauratieplan rijksdienst voor cultureel erfgoed</w:t>
            </w:r>
          </w:p>
        </w:tc>
        <w:sdt>
          <w:sdtPr>
            <w:rPr>
              <w:sz w:val="18"/>
              <w:szCs w:val="18"/>
            </w:rPr>
            <w:id w:val="35069654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26" w:type="dxa"/>
              </w:tcPr>
              <w:p w14:paraId="3B97470B" w14:textId="77777777" w:rsidR="0005288C" w:rsidRDefault="0005288C" w:rsidP="004A0B2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373" w:type="dxa"/>
          </w:tcPr>
          <w:p w14:paraId="358D54CD" w14:textId="77777777" w:rsidR="0005288C" w:rsidRPr="00756491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 w:rsidRPr="001060DE">
              <w:rPr>
                <w:color w:val="000000" w:themeColor="text1"/>
                <w:sz w:val="18"/>
                <w:szCs w:val="18"/>
              </w:rPr>
              <w:t>Verplicht indien het een industrie- of poldermolen of klinkend erfgoed (orgels, luidklokken, beiaarden of uurwerken) betreft.</w:t>
            </w:r>
          </w:p>
        </w:tc>
      </w:tr>
      <w:tr w:rsidR="0005288C" w14:paraId="108AF2EF" w14:textId="77777777" w:rsidTr="004A0B23">
        <w:trPr>
          <w:trHeight w:val="609"/>
        </w:trPr>
        <w:tc>
          <w:tcPr>
            <w:tcW w:w="1129" w:type="dxa"/>
          </w:tcPr>
          <w:p w14:paraId="0043505C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14</w:t>
            </w:r>
          </w:p>
        </w:tc>
        <w:tc>
          <w:tcPr>
            <w:tcW w:w="2268" w:type="dxa"/>
          </w:tcPr>
          <w:p w14:paraId="316E8CC0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sz w:val="18"/>
                <w:szCs w:val="18"/>
              </w:rPr>
              <w:t>Afschrift SIM beschikking plus berekening</w:t>
            </w:r>
          </w:p>
        </w:tc>
        <w:tc>
          <w:tcPr>
            <w:tcW w:w="426" w:type="dxa"/>
          </w:tcPr>
          <w:p w14:paraId="791A657C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9529710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04B43612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van toepassing.</w:t>
            </w:r>
          </w:p>
        </w:tc>
      </w:tr>
      <w:tr w:rsidR="0005288C" w14:paraId="08A6060B" w14:textId="77777777" w:rsidTr="004A0B23">
        <w:trPr>
          <w:trHeight w:val="609"/>
        </w:trPr>
        <w:tc>
          <w:tcPr>
            <w:tcW w:w="1129" w:type="dxa"/>
          </w:tcPr>
          <w:p w14:paraId="3D967C9D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15</w:t>
            </w:r>
          </w:p>
        </w:tc>
        <w:tc>
          <w:tcPr>
            <w:tcW w:w="2268" w:type="dxa"/>
          </w:tcPr>
          <w:p w14:paraId="513758F1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t>B</w:t>
            </w:r>
            <w:r w:rsidRPr="00697ECA">
              <w:t>egroting</w:t>
            </w:r>
          </w:p>
        </w:tc>
        <w:tc>
          <w:tcPr>
            <w:tcW w:w="426" w:type="dxa"/>
          </w:tcPr>
          <w:p w14:paraId="535C0172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37877881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0BB061D6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05288C" w14:paraId="6F1C7713" w14:textId="77777777" w:rsidTr="004A0B23">
        <w:trPr>
          <w:trHeight w:val="609"/>
        </w:trPr>
        <w:tc>
          <w:tcPr>
            <w:tcW w:w="1129" w:type="dxa"/>
          </w:tcPr>
          <w:p w14:paraId="6442896B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16</w:t>
            </w:r>
          </w:p>
        </w:tc>
        <w:tc>
          <w:tcPr>
            <w:tcW w:w="2268" w:type="dxa"/>
          </w:tcPr>
          <w:p w14:paraId="679EBB44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sz w:val="18"/>
                <w:szCs w:val="18"/>
              </w:rPr>
              <w:t>Format begroting subsidiabele restauratiekosten</w:t>
            </w:r>
          </w:p>
        </w:tc>
        <w:tc>
          <w:tcPr>
            <w:tcW w:w="426" w:type="dxa"/>
          </w:tcPr>
          <w:p w14:paraId="4F830109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02105406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6FCB8E3C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05288C" w14:paraId="2F3D3EB1" w14:textId="77777777" w:rsidTr="004A0B23">
        <w:trPr>
          <w:trHeight w:val="609"/>
        </w:trPr>
        <w:tc>
          <w:tcPr>
            <w:tcW w:w="1129" w:type="dxa"/>
          </w:tcPr>
          <w:p w14:paraId="321107AB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bookmarkStart w:id="1" w:name="_Hlk134453623"/>
            <w:r>
              <w:rPr>
                <w:sz w:val="18"/>
                <w:szCs w:val="18"/>
              </w:rPr>
              <w:t>Bijlage 17</w:t>
            </w:r>
          </w:p>
        </w:tc>
        <w:tc>
          <w:tcPr>
            <w:tcW w:w="2268" w:type="dxa"/>
          </w:tcPr>
          <w:p w14:paraId="525FF706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bookmarkStart w:id="2" w:name="_Hlk134538086"/>
            <w:r>
              <w:rPr>
                <w:sz w:val="18"/>
                <w:szCs w:val="18"/>
              </w:rPr>
              <w:t>Bewijs financiële dekking</w:t>
            </w:r>
            <w:bookmarkEnd w:id="2"/>
          </w:p>
        </w:tc>
        <w:tc>
          <w:tcPr>
            <w:tcW w:w="426" w:type="dxa"/>
          </w:tcPr>
          <w:p w14:paraId="46947B18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3620535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4943205C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van toepassing.</w:t>
            </w:r>
          </w:p>
        </w:tc>
      </w:tr>
      <w:bookmarkEnd w:id="1"/>
      <w:tr w:rsidR="0005288C" w14:paraId="10A47CBE" w14:textId="77777777" w:rsidTr="004A0B23">
        <w:trPr>
          <w:trHeight w:val="609"/>
        </w:trPr>
        <w:tc>
          <w:tcPr>
            <w:tcW w:w="1129" w:type="dxa"/>
          </w:tcPr>
          <w:p w14:paraId="5B9ADAE6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lastRenderedPageBreak/>
              <w:t>Bijlage 18</w:t>
            </w:r>
          </w:p>
        </w:tc>
        <w:tc>
          <w:tcPr>
            <w:tcW w:w="2268" w:type="dxa"/>
          </w:tcPr>
          <w:p w14:paraId="5ECC9826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 w:rsidRPr="00A71523">
              <w:rPr>
                <w:sz w:val="18"/>
                <w:szCs w:val="18"/>
              </w:rPr>
              <w:t>Kasritme</w:t>
            </w:r>
          </w:p>
        </w:tc>
        <w:tc>
          <w:tcPr>
            <w:tcW w:w="426" w:type="dxa"/>
          </w:tcPr>
          <w:p w14:paraId="69F5C78A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47658294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14F4DBE4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onvoldoende ruimte op aanvraagformulier.</w:t>
            </w:r>
          </w:p>
        </w:tc>
      </w:tr>
      <w:tr w:rsidR="0005288C" w14:paraId="612844F1" w14:textId="77777777" w:rsidTr="004A0B23">
        <w:trPr>
          <w:trHeight w:val="609"/>
        </w:trPr>
        <w:tc>
          <w:tcPr>
            <w:tcW w:w="1129" w:type="dxa"/>
          </w:tcPr>
          <w:p w14:paraId="1152405F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19</w:t>
            </w:r>
          </w:p>
        </w:tc>
        <w:tc>
          <w:tcPr>
            <w:tcW w:w="2268" w:type="dxa"/>
          </w:tcPr>
          <w:p w14:paraId="1B7C2A98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sz w:val="18"/>
                <w:szCs w:val="18"/>
              </w:rPr>
              <w:t>Bestek</w:t>
            </w:r>
          </w:p>
        </w:tc>
        <w:tc>
          <w:tcPr>
            <w:tcW w:w="426" w:type="dxa"/>
          </w:tcPr>
          <w:p w14:paraId="057AD7E6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7651849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54B93B64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 indien van toepassing.</w:t>
            </w:r>
          </w:p>
        </w:tc>
      </w:tr>
      <w:tr w:rsidR="0005288C" w14:paraId="7776D498" w14:textId="77777777" w:rsidTr="004A0B23">
        <w:trPr>
          <w:trHeight w:val="609"/>
        </w:trPr>
        <w:tc>
          <w:tcPr>
            <w:tcW w:w="1129" w:type="dxa"/>
          </w:tcPr>
          <w:p w14:paraId="60E9B4AE" w14:textId="77777777" w:rsidR="0005288C" w:rsidRDefault="0005288C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20</w:t>
            </w:r>
          </w:p>
        </w:tc>
        <w:tc>
          <w:tcPr>
            <w:tcW w:w="2268" w:type="dxa"/>
          </w:tcPr>
          <w:p w14:paraId="00C55CF8" w14:textId="77777777" w:rsidR="0005288C" w:rsidRDefault="0005288C" w:rsidP="004A0B23">
            <w:pPr>
              <w:shd w:val="clear" w:color="auto" w:fill="FFFFFF"/>
              <w:rPr>
                <w:rFonts w:eastAsia="Times New Roman" w:cs="Arial"/>
                <w:sz w:val="18"/>
                <w:szCs w:val="18"/>
                <w:lang w:eastAsia="nl-NL"/>
              </w:rPr>
            </w:pPr>
            <w:r>
              <w:rPr>
                <w:rFonts w:eastAsia="Times New Roman" w:cs="Arial"/>
                <w:sz w:val="18"/>
                <w:szCs w:val="18"/>
                <w:lang w:eastAsia="nl-NL"/>
              </w:rPr>
              <w:t>Overig</w:t>
            </w:r>
          </w:p>
        </w:tc>
        <w:tc>
          <w:tcPr>
            <w:tcW w:w="426" w:type="dxa"/>
          </w:tcPr>
          <w:p w14:paraId="2E8C3CD5" w14:textId="77777777" w:rsidR="0005288C" w:rsidRDefault="008569D2" w:rsidP="004A0B2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7599391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5288C" w:rsidRPr="00476E77">
                  <w:rPr>
                    <w:rFonts w:ascii="MS Gothic" w:eastAsia="MS Gothic" w:hAnsi="MS Gothic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55068DB2" w14:textId="77777777" w:rsidR="0005288C" w:rsidRPr="00821F8E" w:rsidRDefault="0005288C" w:rsidP="004A0B23">
            <w:pPr>
              <w:spacing w:before="360"/>
              <w:contextualSpacing/>
              <w:rPr>
                <w:sz w:val="18"/>
                <w:szCs w:val="18"/>
              </w:rPr>
            </w:pPr>
          </w:p>
        </w:tc>
      </w:tr>
    </w:tbl>
    <w:p w14:paraId="07069C7A" w14:textId="24F496D7" w:rsidR="00EC6321" w:rsidRDefault="00D37015" w:rsidP="00852835">
      <w:pPr>
        <w:spacing w:line="240" w:lineRule="auto"/>
        <w:contextualSpacing/>
        <w:jc w:val="both"/>
        <w:rPr>
          <w:i/>
          <w:sz w:val="20"/>
          <w:szCs w:val="20"/>
        </w:rPr>
      </w:pPr>
      <w:r>
        <w:rPr>
          <w:i/>
          <w:sz w:val="20"/>
          <w:szCs w:val="20"/>
        </w:rPr>
        <w:t>Zonder bijlagen is uw aanvraag niet compleet.</w:t>
      </w:r>
    </w:p>
    <w:p w14:paraId="26D92265" w14:textId="77777777" w:rsidR="00852835" w:rsidRPr="00852835" w:rsidRDefault="00852835" w:rsidP="00852835">
      <w:pPr>
        <w:spacing w:line="240" w:lineRule="auto"/>
        <w:contextualSpacing/>
        <w:jc w:val="both"/>
        <w:rPr>
          <w:i/>
          <w:sz w:val="20"/>
          <w:szCs w:val="20"/>
        </w:rPr>
      </w:pPr>
    </w:p>
    <w:p w14:paraId="23ADA301" w14:textId="6FE5FBB3" w:rsidR="00EC6321" w:rsidRPr="002B0E63" w:rsidRDefault="00EC6321" w:rsidP="00EC6321">
      <w:pPr>
        <w:shd w:val="clear" w:color="auto" w:fill="FFFFFF"/>
        <w:outlineLvl w:val="5"/>
        <w:rPr>
          <w:rFonts w:ascii="Fedra_book" w:eastAsia="Times New Roman" w:hAnsi="Fedra_book" w:cs="Arial"/>
          <w:i/>
          <w:iCs/>
          <w:color w:val="4F4F4F"/>
          <w:sz w:val="21"/>
          <w:szCs w:val="21"/>
          <w:lang w:eastAsia="nl-NL"/>
        </w:rPr>
      </w:pPr>
    </w:p>
    <w:p w14:paraId="05722B55" w14:textId="6F5C2197" w:rsidR="005E6E65" w:rsidRPr="00560FC9" w:rsidRDefault="005E6E65" w:rsidP="005E6E65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 w:rsidRPr="005E6E65">
        <w:rPr>
          <w:b/>
          <w:sz w:val="24"/>
          <w:szCs w:val="24"/>
        </w:rPr>
        <w:t xml:space="preserve">Gegevens aanvrager </w:t>
      </w:r>
    </w:p>
    <w:p w14:paraId="36B2AF7F" w14:textId="77777777" w:rsidR="00DA56A2" w:rsidRPr="00570344" w:rsidRDefault="00DA56A2" w:rsidP="00DA56A2">
      <w:pPr>
        <w:pStyle w:val="Lijstalinea"/>
        <w:spacing w:line="240" w:lineRule="exact"/>
        <w:ind w:left="0"/>
        <w:rPr>
          <w:b/>
          <w:bCs/>
        </w:rPr>
      </w:pPr>
      <w:r>
        <w:rPr>
          <w:b/>
          <w:bCs/>
        </w:rPr>
        <w:t>Indien de aanvrager een organisatie is:</w:t>
      </w:r>
    </w:p>
    <w:p w14:paraId="00037A4D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>organisatie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04173551"/>
          <w:placeholder>
            <w:docPart w:val="1763B9BD6CCA42128030B0517CD3889B"/>
          </w:placeholder>
        </w:sdtPr>
        <w:sdtEndPr/>
        <w:sdtContent>
          <w:sdt>
            <w:sdtPr>
              <w:rPr>
                <w:color w:val="0000FF"/>
              </w:rPr>
              <w:id w:val="-963344373"/>
              <w:placeholder>
                <w:docPart w:val="8269DE0350464886BA50B7A1DFC7A6C6"/>
              </w:placeholder>
            </w:sdtPr>
            <w:sdtEndPr/>
            <w:sdtContent>
              <w:bookmarkStart w:id="3" w:name="_Hlk185342349"/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760177025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  <w:bookmarkEnd w:id="3"/>
            </w:sdtContent>
          </w:sdt>
        </w:sdtContent>
      </w:sdt>
      <w:r>
        <w:tab/>
      </w:r>
    </w:p>
    <w:p w14:paraId="20778350" w14:textId="77777777" w:rsidR="00DA56A2" w:rsidRDefault="00DA56A2" w:rsidP="00DA56A2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149634860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23F55567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62018978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5DA20B5" w14:textId="77777777" w:rsidR="00DA56A2" w:rsidRDefault="00DA56A2" w:rsidP="00DA56A2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369888373"/>
          <w:placeholder>
            <w:docPart w:val="8DE6D8990BD0472DBF019B52B31756D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663671634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C257823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1220859833"/>
          <w:placeholder>
            <w:docPart w:val="02FEC10207484B49ABEF3CCEF4931D9C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7880171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47EB7A2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156444567"/>
          <w:placeholder>
            <w:docPart w:val="0098A7E5FA3F40F585157DF1EF8A123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25740784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C57AD13" w14:textId="77777777" w:rsidR="00DA56A2" w:rsidRDefault="00DA56A2" w:rsidP="00DA56A2">
      <w:pPr>
        <w:pStyle w:val="Lijstalinea"/>
        <w:spacing w:line="240" w:lineRule="exact"/>
        <w:ind w:left="0"/>
      </w:pPr>
    </w:p>
    <w:p w14:paraId="0A97890C" w14:textId="77777777" w:rsidR="00DA56A2" w:rsidRPr="00D55E02" w:rsidRDefault="00DA56A2" w:rsidP="00DA56A2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72714E59" w14:textId="77777777" w:rsidR="00DA56A2" w:rsidRDefault="00DA56A2" w:rsidP="00DA56A2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1624769"/>
          <w:placeholder>
            <w:docPart w:val="6BDA2D0204E844E8B2209792D7A11DF8"/>
          </w:placeholder>
        </w:sdtPr>
        <w:sdtEndPr/>
        <w:sdtContent>
          <w:sdt>
            <w:sdtPr>
              <w:rPr>
                <w:color w:val="0000FF"/>
              </w:rPr>
              <w:id w:val="-1143501594"/>
              <w:placeholder>
                <w:docPart w:val="B89917CECB9943DCADDCE4A4A7E3B3B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375612346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FD7A6FC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581877003"/>
          <w:placeholder>
            <w:docPart w:val="8AED07B07300492C83B718415BA85CA6"/>
          </w:placeholder>
        </w:sdtPr>
        <w:sdtEndPr/>
        <w:sdtContent>
          <w:sdt>
            <w:sdtPr>
              <w:rPr>
                <w:color w:val="0000FF"/>
              </w:rPr>
              <w:id w:val="-1191526693"/>
              <w:placeholder>
                <w:docPart w:val="8C433F5AABBF4ED9B88C86F7DC459FC2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307426954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0F2E1F17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863447656"/>
          <w:placeholder>
            <w:docPart w:val="C153563F40E4404EB6A42A7B996AEF9E"/>
          </w:placeholder>
        </w:sdtPr>
        <w:sdtEndPr/>
        <w:sdtContent>
          <w:sdt>
            <w:sdtPr>
              <w:rPr>
                <w:color w:val="0000FF"/>
              </w:rPr>
              <w:id w:val="-1860193110"/>
              <w:placeholder>
                <w:docPart w:val="3559A961E955474D9935D994B5114822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082269571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76B6D79" w14:textId="77777777" w:rsidR="00DA56A2" w:rsidRDefault="00DA56A2" w:rsidP="00DA56A2">
      <w:pPr>
        <w:pStyle w:val="Lijstalinea"/>
        <w:spacing w:line="240" w:lineRule="exact"/>
        <w:ind w:left="0"/>
      </w:pPr>
    </w:p>
    <w:p w14:paraId="6F53BD08" w14:textId="77777777" w:rsidR="00DA56A2" w:rsidRDefault="00DA56A2" w:rsidP="00DA56A2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944269718"/>
          <w:placeholder>
            <w:docPart w:val="42EC61EDF63E41E09A1C45F45C4DDB60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3266731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A87C254" w14:textId="2EC4F126" w:rsidR="00DA56A2" w:rsidRDefault="00DA56A2" w:rsidP="00DA56A2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 w:rsidR="00130775">
        <w:tab/>
      </w:r>
      <w:r>
        <w:tab/>
      </w:r>
      <w:sdt>
        <w:sdtPr>
          <w:id w:val="-1002349463"/>
          <w:placeholder>
            <w:docPart w:val="202493DB3438464981FFFB27F4411BAF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-1998251356"/>
            </w:sdtPr>
            <w:sdtEndPr/>
            <w:sdtContent>
              <w:r w:rsidRPr="32ED4D26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sdtContent>
      </w:sdt>
    </w:p>
    <w:p w14:paraId="45371C68" w14:textId="77777777" w:rsidR="00DA56A2" w:rsidRDefault="00DA56A2" w:rsidP="00DA56A2">
      <w:pPr>
        <w:pStyle w:val="Lijstalinea"/>
        <w:spacing w:line="240" w:lineRule="exact"/>
        <w:ind w:left="0"/>
      </w:pPr>
    </w:p>
    <w:p w14:paraId="0EB9FD6A" w14:textId="77777777" w:rsidR="00130775" w:rsidRDefault="00130775" w:rsidP="00130775">
      <w:pPr>
        <w:keepLines/>
        <w:spacing w:line="240" w:lineRule="exact"/>
        <w:contextualSpacing/>
        <w:rPr>
          <w:rFonts w:eastAsia="Calibri" w:cs="Times New Roman"/>
        </w:rPr>
      </w:pPr>
      <w:r>
        <w:rPr>
          <w:rFonts w:eastAsia="Calibri" w:cs="Times New Roman"/>
        </w:rPr>
        <w:t xml:space="preserve">Algemeen nut beogende </w:t>
      </w:r>
      <w:r w:rsidRPr="0020607E">
        <w:rPr>
          <w:rFonts w:eastAsia="Calibri" w:cs="Times New Roman"/>
          <w:color w:val="000000" w:themeColor="text1"/>
        </w:rPr>
        <w:t>instelling (ANBI)</w:t>
      </w:r>
      <w:bookmarkStart w:id="4" w:name="_Hlk135044256"/>
      <w:r w:rsidRPr="009763DB">
        <w:rPr>
          <w:rFonts w:eastAsia="Calibri" w:cs="Times New Roman"/>
        </w:rPr>
        <w:tab/>
      </w:r>
      <w:sdt>
        <w:sdtPr>
          <w:rPr>
            <w:sz w:val="20"/>
            <w:szCs w:val="20"/>
          </w:rPr>
          <w:id w:val="22619793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>
        <w:rPr>
          <w:sz w:val="20"/>
          <w:szCs w:val="20"/>
        </w:rPr>
        <w:t xml:space="preserve"> N</w:t>
      </w:r>
      <w:r w:rsidRPr="00960955">
        <w:rPr>
          <w:sz w:val="20"/>
          <w:szCs w:val="20"/>
        </w:rPr>
        <w:t>ee</w:t>
      </w:r>
      <w:r>
        <w:rPr>
          <w:sz w:val="20"/>
          <w:szCs w:val="20"/>
        </w:rPr>
        <w:t xml:space="preserve">     </w:t>
      </w:r>
      <w:sdt>
        <w:sdtPr>
          <w:rPr>
            <w:sz w:val="20"/>
            <w:szCs w:val="20"/>
          </w:rPr>
          <w:id w:val="91606382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>
        <w:rPr>
          <w:sz w:val="20"/>
          <w:szCs w:val="20"/>
        </w:rPr>
        <w:t xml:space="preserve"> J</w:t>
      </w:r>
      <w:r w:rsidRPr="00960955">
        <w:rPr>
          <w:sz w:val="20"/>
          <w:szCs w:val="20"/>
        </w:rPr>
        <w:t>a</w:t>
      </w:r>
      <w:r>
        <w:rPr>
          <w:sz w:val="20"/>
          <w:szCs w:val="20"/>
        </w:rPr>
        <w:t xml:space="preserve">, </w:t>
      </w:r>
      <w:r>
        <w:rPr>
          <w:rFonts w:eastAsia="Calibri" w:cs="Times New Roman"/>
        </w:rPr>
        <w:t xml:space="preserve">RSIN </w:t>
      </w:r>
      <w:sdt>
        <w:sdtPr>
          <w:rPr>
            <w:rStyle w:val="InvulvakChar"/>
          </w:rPr>
          <w:id w:val="-8907613"/>
          <w:placeholder>
            <w:docPart w:val="7E41794C986A46A69DF545757353FB90"/>
          </w:placeholder>
          <w:showingPlcHdr/>
        </w:sdtPr>
        <w:sdtEndPr>
          <w:rPr>
            <w:rStyle w:val="InvulvakChar"/>
          </w:rPr>
        </w:sdtEndPr>
        <w:sdtContent>
          <w:r w:rsidRPr="00D53E05">
            <w:rPr>
              <w:rStyle w:val="InvulvakChar"/>
            </w:rPr>
            <w:t>…</w:t>
          </w:r>
        </w:sdtContent>
      </w:sdt>
      <w:bookmarkEnd w:id="4"/>
    </w:p>
    <w:p w14:paraId="103B78B1" w14:textId="77777777" w:rsidR="00130775" w:rsidRPr="009763DB" w:rsidRDefault="00130775" w:rsidP="00130775">
      <w:pPr>
        <w:spacing w:line="240" w:lineRule="exact"/>
        <w:contextualSpacing/>
        <w:rPr>
          <w:rFonts w:eastAsia="Calibri" w:cs="Times New Roman"/>
        </w:rPr>
      </w:pPr>
    </w:p>
    <w:p w14:paraId="5491E615" w14:textId="77777777" w:rsidR="00130775" w:rsidRDefault="00130775" w:rsidP="00130775">
      <w:pPr>
        <w:keepLines/>
        <w:spacing w:line="240" w:lineRule="exact"/>
        <w:contextualSpacing/>
        <w:rPr>
          <w:rFonts w:eastAsia="Calibri" w:cs="Times New Roman"/>
        </w:rPr>
      </w:pPr>
      <w:r w:rsidRPr="0020607E">
        <w:rPr>
          <w:rFonts w:eastAsia="Calibri" w:cs="Times New Roman"/>
          <w:color w:val="000000" w:themeColor="text1"/>
        </w:rPr>
        <w:t xml:space="preserve">Bent u een door </w:t>
      </w:r>
      <w:bookmarkStart w:id="5" w:name="_Hlk134453807"/>
      <w:r w:rsidRPr="0020607E">
        <w:rPr>
          <w:rFonts w:eastAsia="Calibri" w:cs="Times New Roman"/>
          <w:color w:val="000000" w:themeColor="text1"/>
        </w:rPr>
        <w:t xml:space="preserve">de Rijksdienst voor het </w:t>
      </w:r>
      <w:r w:rsidRPr="009763DB">
        <w:rPr>
          <w:rFonts w:eastAsia="Calibri" w:cs="Times New Roman"/>
        </w:rPr>
        <w:tab/>
      </w:r>
      <w:sdt>
        <w:sdtPr>
          <w:rPr>
            <w:sz w:val="20"/>
            <w:szCs w:val="20"/>
          </w:rPr>
          <w:id w:val="-155662549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>
        <w:rPr>
          <w:sz w:val="20"/>
          <w:szCs w:val="20"/>
        </w:rPr>
        <w:t xml:space="preserve"> N</w:t>
      </w:r>
      <w:r w:rsidRPr="00960955">
        <w:rPr>
          <w:sz w:val="20"/>
          <w:szCs w:val="20"/>
        </w:rPr>
        <w:t>ee</w:t>
      </w:r>
      <w:r>
        <w:rPr>
          <w:sz w:val="20"/>
          <w:szCs w:val="20"/>
        </w:rPr>
        <w:t xml:space="preserve">     </w:t>
      </w:r>
      <w:sdt>
        <w:sdtPr>
          <w:rPr>
            <w:sz w:val="20"/>
            <w:szCs w:val="20"/>
          </w:rPr>
          <w:id w:val="-127701237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>
        <w:rPr>
          <w:sz w:val="20"/>
          <w:szCs w:val="20"/>
        </w:rPr>
        <w:t xml:space="preserve"> J</w:t>
      </w:r>
      <w:r w:rsidRPr="00960955">
        <w:rPr>
          <w:sz w:val="20"/>
          <w:szCs w:val="20"/>
        </w:rPr>
        <w:t>a</w:t>
      </w:r>
    </w:p>
    <w:p w14:paraId="7C348DEA" w14:textId="77777777" w:rsidR="00130775" w:rsidRPr="0020607E" w:rsidRDefault="00130775" w:rsidP="00130775">
      <w:pPr>
        <w:keepNext/>
        <w:tabs>
          <w:tab w:val="left" w:pos="851"/>
        </w:tabs>
        <w:spacing w:line="240" w:lineRule="exact"/>
        <w:outlineLvl w:val="0"/>
        <w:rPr>
          <w:color w:val="000000" w:themeColor="text1"/>
          <w:sz w:val="20"/>
          <w:szCs w:val="20"/>
        </w:rPr>
      </w:pPr>
      <w:r w:rsidRPr="0020607E">
        <w:rPr>
          <w:rFonts w:eastAsia="Calibri" w:cs="Times New Roman"/>
          <w:color w:val="000000" w:themeColor="text1"/>
        </w:rPr>
        <w:t xml:space="preserve">Cultureel Erfgoed </w:t>
      </w:r>
      <w:bookmarkEnd w:id="5"/>
      <w:r w:rsidRPr="0020607E">
        <w:rPr>
          <w:rFonts w:eastAsia="Calibri" w:cs="Times New Roman"/>
          <w:color w:val="000000" w:themeColor="text1"/>
        </w:rPr>
        <w:t xml:space="preserve">erkende professionele </w:t>
      </w:r>
      <w:r w:rsidRPr="0020607E">
        <w:rPr>
          <w:rFonts w:eastAsia="Calibri" w:cs="Times New Roman"/>
          <w:color w:val="000000" w:themeColor="text1"/>
        </w:rPr>
        <w:tab/>
      </w:r>
      <w:r w:rsidRPr="0020607E">
        <w:rPr>
          <w:rFonts w:eastAsia="Calibri" w:cs="Times New Roman"/>
          <w:color w:val="000000" w:themeColor="text1"/>
        </w:rPr>
        <w:br/>
        <w:t>organisatie voor monumentenbehoud (POM)?</w:t>
      </w:r>
      <w:r w:rsidRPr="0020607E">
        <w:rPr>
          <w:rFonts w:eastAsia="Calibri" w:cs="Times New Roman"/>
          <w:color w:val="000000" w:themeColor="text1"/>
        </w:rPr>
        <w:tab/>
      </w:r>
    </w:p>
    <w:p w14:paraId="04F6A2F3" w14:textId="77777777" w:rsidR="00130775" w:rsidRDefault="00130775" w:rsidP="32ED4D26">
      <w:pPr>
        <w:pStyle w:val="Lijstalinea"/>
        <w:spacing w:line="240" w:lineRule="exact"/>
        <w:ind w:left="0"/>
        <w:rPr>
          <w:i/>
          <w:iCs/>
        </w:rPr>
      </w:pPr>
    </w:p>
    <w:p w14:paraId="6E49A06A" w14:textId="50165CE5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 w:rsidRPr="32ED4D26">
        <w:rPr>
          <w:i/>
          <w:iCs/>
        </w:rPr>
        <w:t xml:space="preserve">Gegevens contactpersoon </w:t>
      </w:r>
      <w:r>
        <w:br/>
        <w:t>Voornaam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24503061"/>
          <w:placeholder>
            <w:docPart w:val="C4CBE2B9AF514B408476EC7D221263AB"/>
          </w:placeholder>
        </w:sdtPr>
        <w:sdtEndPr/>
        <w:sdtContent>
          <w:sdt>
            <w:sdtPr>
              <w:rPr>
                <w:color w:val="0000FF"/>
              </w:rPr>
              <w:id w:val="1196058554"/>
              <w:placeholder>
                <w:docPart w:val="6FC043207B0A437980C1D1CC40FE52BD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2081456140"/>
                </w:sdtPr>
                <w:sdtEndPr/>
                <w:sdtContent>
                  <w:r w:rsidR="52E01482" w:rsidRPr="32ED4D26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199BEC29" w14:textId="2F67C0E4" w:rsidR="00DA56A2" w:rsidRDefault="00DA56A2" w:rsidP="00DA56A2">
      <w:pPr>
        <w:pStyle w:val="Lijstalinea"/>
        <w:spacing w:line="240" w:lineRule="exact"/>
        <w:ind w:left="0"/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64217029"/>
          <w:placeholder>
            <w:docPart w:val="A811EDEC7F2A40B4AD48E82AC8C7D179"/>
          </w:placeholder>
        </w:sdtPr>
        <w:sdtEndPr/>
        <w:sdtContent>
          <w:sdt>
            <w:sdtPr>
              <w:rPr>
                <w:color w:val="0000FF"/>
              </w:rPr>
              <w:id w:val="2058519418"/>
              <w:placeholder>
                <w:docPart w:val="15BDCE0C462A425D81126DAF8A4C58DA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06163890"/>
                </w:sdtPr>
                <w:sdtEndPr/>
                <w:sdtContent>
                  <w:r w:rsidR="47CC5E65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0DBF98DF" w14:textId="28769F64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bookmarkStart w:id="6" w:name="_Hlk172623060"/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374399471"/>
          <w:placeholder>
            <w:docPart w:val="775CFF0E9E5942478DE72CA44D254A58"/>
          </w:placeholder>
        </w:sdtPr>
        <w:sdtEndPr/>
        <w:sdtContent>
          <w:sdt>
            <w:sdtPr>
              <w:rPr>
                <w:color w:val="0000FF"/>
              </w:rPr>
              <w:id w:val="697445685"/>
              <w:placeholder>
                <w:docPart w:val="00436250C73E4AFFA18E73BA807B787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20011677"/>
                </w:sdtPr>
                <w:sdtEndPr/>
                <w:sdtContent>
                  <w:r w:rsidR="7A9DF280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0A584A6D" w14:textId="175F2A55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01478552"/>
          <w:placeholder>
            <w:docPart w:val="B835620A0D0C4F2D868C5DD9C422C45C"/>
          </w:placeholder>
        </w:sdtPr>
        <w:sdtEndPr/>
        <w:sdtContent>
          <w:sdt>
            <w:sdtPr>
              <w:rPr>
                <w:color w:val="0000FF"/>
              </w:rPr>
              <w:id w:val="1719455713"/>
              <w:placeholder>
                <w:docPart w:val="42981B0200FF435FA01BAE63118CB56F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1634196014"/>
                </w:sdtPr>
                <w:sdtEndPr/>
                <w:sdtContent>
                  <w:r w:rsidR="3E5A0D32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bookmarkEnd w:id="6"/>
    <w:p w14:paraId="782BFFE6" w14:textId="77777777" w:rsidR="00DA56A2" w:rsidRDefault="00DA56A2" w:rsidP="00DA56A2">
      <w:pPr>
        <w:pStyle w:val="Lijstalinea"/>
        <w:spacing w:line="240" w:lineRule="exact"/>
        <w:ind w:left="0"/>
      </w:pPr>
    </w:p>
    <w:p w14:paraId="1F812366" w14:textId="77777777" w:rsidR="00DA56A2" w:rsidRPr="00570344" w:rsidRDefault="00DA56A2" w:rsidP="00DA56A2">
      <w:pPr>
        <w:pStyle w:val="Lijstalinea"/>
        <w:spacing w:line="240" w:lineRule="exact"/>
        <w:ind w:left="0"/>
        <w:rPr>
          <w:b/>
          <w:bCs/>
        </w:rPr>
      </w:pPr>
      <w:r>
        <w:rPr>
          <w:b/>
          <w:bCs/>
        </w:rPr>
        <w:t>Indien de aanvrager een particulier is:</w:t>
      </w:r>
    </w:p>
    <w:p w14:paraId="3837C357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Voornaam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939799612"/>
          <w:placeholder>
            <w:docPart w:val="49C54930D9944D46A955E3250D6CB91B"/>
          </w:placeholder>
        </w:sdtPr>
        <w:sdtEndPr/>
        <w:sdtContent>
          <w:sdt>
            <w:sdtPr>
              <w:rPr>
                <w:color w:val="0000FF"/>
              </w:rPr>
              <w:id w:val="998230955"/>
              <w:placeholder>
                <w:docPart w:val="97056DD78F974C57B1623B06E91F1D4D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237159662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  <w:r>
        <w:tab/>
      </w:r>
    </w:p>
    <w:p w14:paraId="4E4DBECA" w14:textId="77777777" w:rsidR="00DA56A2" w:rsidRDefault="00DA56A2" w:rsidP="00DA56A2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</w:rPr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1772468118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79D3196" w14:textId="77777777" w:rsidR="00DA56A2" w:rsidRDefault="00DA56A2" w:rsidP="00DA56A2">
      <w:pPr>
        <w:pStyle w:val="Lijstalinea"/>
        <w:spacing w:line="240" w:lineRule="exact"/>
        <w:ind w:left="0"/>
      </w:pPr>
      <w:r>
        <w:t>Burgerservicenummer (BSN)</w:t>
      </w:r>
      <w:r>
        <w:tab/>
      </w:r>
      <w:r>
        <w:tab/>
      </w:r>
      <w:r>
        <w:tab/>
      </w:r>
      <w:sdt>
        <w:sdtPr>
          <w:id w:val="265657133"/>
          <w:placeholder>
            <w:docPart w:val="307302E6F41E45F78AF84F0CDD8A9FAB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7714238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0484180B" w14:textId="77777777" w:rsidR="00DA56A2" w:rsidRDefault="00DA56A2" w:rsidP="00DA56A2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739523365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5A9B1B96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017200629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0B7E2F2C" w14:textId="77777777" w:rsidR="00DA56A2" w:rsidRDefault="00DA56A2" w:rsidP="00DA56A2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47457743"/>
          <w:placeholder>
            <w:docPart w:val="37B3320A803A4A3F9E4979747969F1B2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0763589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02E4711F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1489855802"/>
          <w:placeholder>
            <w:docPart w:val="9D9C725E79134B4D82626C09E22E62B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5103411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10D46657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717729161"/>
          <w:placeholder>
            <w:docPart w:val="6918B8A99F0D4574B6B6877CF180F419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660456871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F66D44D" w14:textId="77777777" w:rsidR="00DA56A2" w:rsidRDefault="00DA56A2" w:rsidP="00DA56A2">
      <w:pPr>
        <w:pStyle w:val="Lijstalinea"/>
        <w:spacing w:line="240" w:lineRule="exact"/>
        <w:ind w:left="0"/>
      </w:pPr>
    </w:p>
    <w:p w14:paraId="66EB5D65" w14:textId="77777777" w:rsidR="00DA56A2" w:rsidRDefault="00DA56A2" w:rsidP="00DA56A2">
      <w:pPr>
        <w:pStyle w:val="Lijstalinea"/>
        <w:spacing w:line="240" w:lineRule="exact"/>
        <w:ind w:left="0"/>
      </w:pPr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870825526"/>
          <w:placeholder>
            <w:docPart w:val="EBFD4F6BC287450BADA466BE913E6837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8315250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E6ADA35" w14:textId="77777777" w:rsidR="00DA56A2" w:rsidRDefault="00DA56A2" w:rsidP="00DA56A2">
      <w:pPr>
        <w:pStyle w:val="Lijstalinea"/>
        <w:spacing w:line="240" w:lineRule="exact"/>
        <w:ind w:left="0"/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201599135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t xml:space="preserve"> </w:t>
      </w:r>
    </w:p>
    <w:p w14:paraId="14422063" w14:textId="77777777" w:rsidR="00DA56A2" w:rsidRDefault="00DA56A2" w:rsidP="00DA56A2">
      <w:pPr>
        <w:pStyle w:val="Lijstalinea"/>
        <w:spacing w:line="240" w:lineRule="exact"/>
        <w:ind w:left="0"/>
      </w:pPr>
    </w:p>
    <w:p w14:paraId="47E136A1" w14:textId="77777777" w:rsidR="00DA56A2" w:rsidRPr="00D55E02" w:rsidRDefault="00DA56A2" w:rsidP="00DA56A2">
      <w:pPr>
        <w:pStyle w:val="Lijstalinea"/>
        <w:spacing w:line="240" w:lineRule="exact"/>
        <w:ind w:left="0"/>
        <w:rPr>
          <w:i/>
          <w:iCs/>
        </w:rPr>
      </w:pPr>
      <w:r>
        <w:rPr>
          <w:i/>
          <w:iCs/>
        </w:rPr>
        <w:t>P</w:t>
      </w:r>
      <w:r w:rsidRPr="00D55E02">
        <w:rPr>
          <w:i/>
          <w:iCs/>
        </w:rPr>
        <w:t xml:space="preserve">ostadres </w:t>
      </w:r>
      <w:r>
        <w:rPr>
          <w:i/>
          <w:iCs/>
        </w:rPr>
        <w:t>(alleen invullen indien afwijkend van bovengenoemd adres)</w:t>
      </w:r>
      <w:r w:rsidRPr="00D55E02">
        <w:rPr>
          <w:i/>
          <w:iCs/>
        </w:rPr>
        <w:t>:</w:t>
      </w:r>
    </w:p>
    <w:p w14:paraId="25F98EF7" w14:textId="77777777" w:rsidR="00DA56A2" w:rsidRDefault="00DA56A2" w:rsidP="00DA56A2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337742072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71EE505A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53936466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5E8D767E" w14:textId="77777777" w:rsidR="00DA56A2" w:rsidRDefault="00DA56A2" w:rsidP="00DA56A2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857354578"/>
          <w:placeholder>
            <w:docPart w:val="F896D3F1AFC94704A32F0B76A6CABBBC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6906282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407ABE4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1899585733"/>
          <w:placeholder>
            <w:docPart w:val="5F728091CA2A43C2A71486FCD4317DC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54010828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55A4E26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724953855"/>
          <w:placeholder>
            <w:docPart w:val="CE5AB225D2CC4701BC05DFADE81A79F5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69676567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5474FF9D" w14:textId="77777777" w:rsidR="00DA56A2" w:rsidRDefault="00DA56A2" w:rsidP="00DA56A2">
      <w:pPr>
        <w:pStyle w:val="Lijstalinea"/>
        <w:spacing w:line="240" w:lineRule="exact"/>
        <w:ind w:left="0"/>
      </w:pPr>
    </w:p>
    <w:p w14:paraId="277F14E2" w14:textId="77777777" w:rsidR="00DA56A2" w:rsidRDefault="00DA56A2" w:rsidP="00DA56A2">
      <w:pPr>
        <w:pStyle w:val="Lijstalinea"/>
        <w:spacing w:line="240" w:lineRule="exact"/>
        <w:ind w:left="0"/>
      </w:pPr>
      <w:r>
        <w:t>Uw kenmerk (indien van toepassing)</w:t>
      </w:r>
      <w:r>
        <w:tab/>
      </w:r>
      <w:r>
        <w:tab/>
      </w:r>
      <w:sdt>
        <w:sdtPr>
          <w:id w:val="1107242868"/>
          <w:placeholder>
            <w:docPart w:val="2406DC9FF17B4BACA2F30E0E747B8483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809246917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416CAEC" w14:textId="19739275" w:rsidR="00D55E02" w:rsidRDefault="00D55E02" w:rsidP="00953FBF">
      <w:pPr>
        <w:pStyle w:val="Lijstalinea"/>
        <w:spacing w:line="240" w:lineRule="exact"/>
        <w:ind w:left="0"/>
      </w:pPr>
    </w:p>
    <w:p w14:paraId="68E98788" w14:textId="77777777" w:rsidR="00D55E02" w:rsidRPr="00E23B92" w:rsidRDefault="00D55E02" w:rsidP="00D55E02">
      <w:pPr>
        <w:keepNext/>
        <w:shd w:val="clear" w:color="auto" w:fill="F2F2F2" w:themeFill="background1" w:themeFillShade="F2"/>
        <w:spacing w:line="240" w:lineRule="auto"/>
        <w:rPr>
          <w:b/>
          <w:sz w:val="24"/>
          <w:szCs w:val="24"/>
        </w:rPr>
      </w:pPr>
      <w:bookmarkStart w:id="7" w:name="_Ref509238355"/>
      <w:r>
        <w:rPr>
          <w:b/>
          <w:sz w:val="24"/>
          <w:szCs w:val="24"/>
        </w:rPr>
        <w:t>Indien van toepassing: Gegevens intermediair</w:t>
      </w:r>
    </w:p>
    <w:p w14:paraId="62016DA8" w14:textId="60A4DBFC" w:rsidR="00D55E02" w:rsidRPr="0011029E" w:rsidRDefault="00D55E02" w:rsidP="00D55E02">
      <w:pPr>
        <w:shd w:val="clear" w:color="auto" w:fill="F2F2F2" w:themeFill="background1" w:themeFillShade="F2"/>
        <w:rPr>
          <w:i/>
          <w:sz w:val="18"/>
          <w:szCs w:val="18"/>
        </w:rPr>
      </w:pPr>
      <w:r>
        <w:rPr>
          <w:i/>
          <w:sz w:val="18"/>
          <w:szCs w:val="18"/>
        </w:rPr>
        <w:t xml:space="preserve">Bent u gemachtigd om namens een ander </w:t>
      </w:r>
      <w:r w:rsidR="00195F8E">
        <w:rPr>
          <w:i/>
          <w:sz w:val="18"/>
          <w:szCs w:val="18"/>
        </w:rPr>
        <w:t>de</w:t>
      </w:r>
      <w:r>
        <w:rPr>
          <w:i/>
          <w:sz w:val="18"/>
          <w:szCs w:val="18"/>
        </w:rPr>
        <w:t xml:space="preserve"> aanvraag in te dienen? Vul dan onderstaand</w:t>
      </w:r>
      <w:r w:rsidR="00195F8E">
        <w:rPr>
          <w:i/>
          <w:sz w:val="18"/>
          <w:szCs w:val="18"/>
        </w:rPr>
        <w:t>e</w:t>
      </w:r>
      <w:r>
        <w:rPr>
          <w:i/>
          <w:sz w:val="18"/>
          <w:szCs w:val="18"/>
        </w:rPr>
        <w:t xml:space="preserve"> </w:t>
      </w:r>
      <w:r w:rsidR="00195F8E">
        <w:rPr>
          <w:i/>
          <w:sz w:val="18"/>
          <w:szCs w:val="18"/>
        </w:rPr>
        <w:t>gegevens</w:t>
      </w:r>
      <w:r>
        <w:rPr>
          <w:i/>
          <w:sz w:val="18"/>
          <w:szCs w:val="18"/>
        </w:rPr>
        <w:t xml:space="preserve"> ook in.</w:t>
      </w:r>
    </w:p>
    <w:bookmarkEnd w:id="7"/>
    <w:p w14:paraId="4FC1FF22" w14:textId="169B0F5B" w:rsidR="00195F8E" w:rsidRDefault="00195F8E" w:rsidP="00195F8E">
      <w:pPr>
        <w:pStyle w:val="Lijstalinea"/>
        <w:spacing w:line="240" w:lineRule="exact"/>
        <w:ind w:left="0"/>
      </w:pPr>
      <w:r>
        <w:t xml:space="preserve">Naam </w:t>
      </w:r>
      <w:r>
        <w:rPr>
          <w:sz w:val="18"/>
          <w:szCs w:val="18"/>
        </w:rPr>
        <w:t>organisatie</w:t>
      </w:r>
      <w:r>
        <w:rPr>
          <w:sz w:val="18"/>
          <w:szCs w:val="18"/>
        </w:rPr>
        <w:tab/>
      </w:r>
      <w:r>
        <w:rPr>
          <w:sz w:val="18"/>
          <w:szCs w:val="18"/>
        </w:rPr>
        <w:tab/>
      </w:r>
      <w:r>
        <w:rPr>
          <w:sz w:val="18"/>
          <w:szCs w:val="18"/>
        </w:rPr>
        <w:tab/>
      </w:r>
      <w:r>
        <w:tab/>
      </w:r>
      <w:sdt>
        <w:sdtPr>
          <w:rPr>
            <w:color w:val="0000FF"/>
          </w:rPr>
          <w:id w:val="1333568626"/>
          <w:placeholder>
            <w:docPart w:val="7F5D07411C73443788A1F3A49E04B924"/>
          </w:placeholder>
        </w:sdtPr>
        <w:sdtEndPr/>
        <w:sdtContent>
          <w:sdt>
            <w:sdtPr>
              <w:rPr>
                <w:color w:val="0000FF"/>
              </w:rPr>
              <w:id w:val="134159861"/>
              <w:placeholder>
                <w:docPart w:val="698344BDAEF043FEB180D2B5134AD09B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980914822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  <w:r>
        <w:tab/>
      </w:r>
    </w:p>
    <w:p w14:paraId="60659E68" w14:textId="77777777" w:rsidR="00195F8E" w:rsidRDefault="00195F8E" w:rsidP="00195F8E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676345690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357ADA91" w14:textId="77777777" w:rsidR="00195F8E" w:rsidRDefault="00195F8E" w:rsidP="00195F8E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307254154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451FBDE6" w14:textId="77777777" w:rsidR="00195F8E" w:rsidRDefault="00195F8E" w:rsidP="00195F8E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2092534693"/>
          <w:placeholder>
            <w:docPart w:val="3435FE86B39E44718E3BF6D672C49CCB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37273358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DC4F67F" w14:textId="77777777" w:rsidR="00195F8E" w:rsidRDefault="00195F8E" w:rsidP="00195F8E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2119283523"/>
          <w:placeholder>
            <w:docPart w:val="ED7D1103D477480D8D96F4BD696A6757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91691500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8314D17" w14:textId="77777777" w:rsidR="00195F8E" w:rsidRDefault="00195F8E" w:rsidP="00195F8E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1157953964"/>
          <w:placeholder>
            <w:docPart w:val="76A7F40108F74AE7A52171073D31C99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5964438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56673502" w14:textId="77777777" w:rsidR="00195F8E" w:rsidRDefault="00195F8E" w:rsidP="00195F8E">
      <w:pPr>
        <w:pStyle w:val="Lijstalinea"/>
        <w:spacing w:line="240" w:lineRule="exact"/>
        <w:ind w:left="0"/>
      </w:pPr>
    </w:p>
    <w:p w14:paraId="50697CC5" w14:textId="77777777" w:rsidR="00195F8E" w:rsidRPr="00D55E02" w:rsidRDefault="00195F8E" w:rsidP="00195F8E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79E472BF" w14:textId="77777777" w:rsidR="00195F8E" w:rsidRDefault="00195F8E" w:rsidP="00195F8E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1707469246"/>
          <w:placeholder>
            <w:docPart w:val="2FCCDD2F95F44075BFCBA000B2755716"/>
          </w:placeholder>
        </w:sdtPr>
        <w:sdtEndPr/>
        <w:sdtContent>
          <w:sdt>
            <w:sdtPr>
              <w:rPr>
                <w:color w:val="0000FF"/>
              </w:rPr>
              <w:id w:val="557901090"/>
              <w:placeholder>
                <w:docPart w:val="F3296797A59148958FC66D54D119ACB9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105267747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4C12F9C7" w14:textId="77777777" w:rsidR="00195F8E" w:rsidRDefault="00195F8E" w:rsidP="00195F8E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1044137624"/>
          <w:placeholder>
            <w:docPart w:val="64C917E7C9B3495897AFF3580AA9C0B6"/>
          </w:placeholder>
        </w:sdtPr>
        <w:sdtEndPr/>
        <w:sdtContent>
          <w:sdt>
            <w:sdtPr>
              <w:rPr>
                <w:color w:val="0000FF"/>
              </w:rPr>
              <w:id w:val="821463875"/>
              <w:placeholder>
                <w:docPart w:val="71C135888AFC48E5A77B310A298D221F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713269037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0F0532D2" w14:textId="77777777" w:rsidR="00195F8E" w:rsidRDefault="00195F8E" w:rsidP="00195F8E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738476460"/>
          <w:placeholder>
            <w:docPart w:val="8FD1A4D91D084DAA9B86A87FC2D1E7C0"/>
          </w:placeholder>
        </w:sdtPr>
        <w:sdtEndPr/>
        <w:sdtContent>
          <w:sdt>
            <w:sdtPr>
              <w:rPr>
                <w:color w:val="0000FF"/>
              </w:rPr>
              <w:id w:val="-241564207"/>
              <w:placeholder>
                <w:docPart w:val="86AF0DF881F74C9BABC5676D01594E47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671745609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557B4880" w14:textId="77777777" w:rsidR="00195F8E" w:rsidRDefault="00195F8E" w:rsidP="00195F8E">
      <w:pPr>
        <w:pStyle w:val="Lijstalinea"/>
        <w:spacing w:line="240" w:lineRule="exact"/>
        <w:ind w:left="0"/>
      </w:pPr>
    </w:p>
    <w:p w14:paraId="1489611F" w14:textId="77777777" w:rsidR="00195F8E" w:rsidRDefault="00195F8E" w:rsidP="00195F8E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591236736"/>
          <w:placeholder>
            <w:docPart w:val="39E730C35520483988B67C167F8C50F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52509205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55F9489" w14:textId="5E0A1FD2" w:rsidR="00195F8E" w:rsidRDefault="00195F8E" w:rsidP="00195F8E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>
        <w:tab/>
      </w:r>
      <w:r>
        <w:tab/>
      </w:r>
      <w:sdt>
        <w:sdtPr>
          <w:id w:val="2129962286"/>
          <w:placeholder>
            <w:docPart w:val="8720701ABCC040B2BDC1E7053D653E3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87800569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ED24766" w14:textId="77777777" w:rsidR="00195F8E" w:rsidRDefault="00195F8E" w:rsidP="00195F8E">
      <w:pPr>
        <w:pStyle w:val="Lijstalinea"/>
        <w:spacing w:line="240" w:lineRule="exact"/>
        <w:ind w:left="0"/>
      </w:pPr>
    </w:p>
    <w:p w14:paraId="140A092C" w14:textId="13FA103D" w:rsidR="00195F8E" w:rsidRDefault="00195F8E" w:rsidP="00195F8E">
      <w:pPr>
        <w:pStyle w:val="Lijstalinea"/>
        <w:spacing w:line="240" w:lineRule="exact"/>
        <w:ind w:left="0"/>
      </w:pPr>
      <w:r w:rsidRPr="00D55E02">
        <w:rPr>
          <w:i/>
          <w:iCs/>
        </w:rPr>
        <w:t xml:space="preserve">Gegevens contactpersoon </w:t>
      </w:r>
      <w:r>
        <w:rPr>
          <w:i/>
          <w:iCs/>
        </w:rPr>
        <w:t>intermediair</w:t>
      </w:r>
      <w:r w:rsidRPr="00D55E02">
        <w:br/>
      </w:r>
      <w: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1767121216"/>
          <w:placeholder>
            <w:docPart w:val="87F5D964DBB34F8DAB3D081CE346555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62570095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00E8CDD" w14:textId="77777777" w:rsidR="00195F8E" w:rsidRDefault="00195F8E" w:rsidP="00195F8E">
      <w:pPr>
        <w:pStyle w:val="Lijstalinea"/>
        <w:spacing w:line="240" w:lineRule="exact"/>
        <w:ind w:left="0"/>
      </w:pPr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561243195"/>
          <w:placeholder>
            <w:docPart w:val="FE68A1AD10E847BC95D409EC6C1D9F62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8546987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93ED6C0" w14:textId="77777777" w:rsidR="00195F8E" w:rsidRDefault="00195F8E" w:rsidP="00195F8E">
      <w:pPr>
        <w:pStyle w:val="Lijstalinea"/>
        <w:spacing w:line="240" w:lineRule="exact"/>
        <w:ind w:left="0"/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692154122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t xml:space="preserve"> </w:t>
      </w:r>
    </w:p>
    <w:p w14:paraId="759B6F60" w14:textId="77777777" w:rsidR="00D55E02" w:rsidRDefault="00D55E02" w:rsidP="00D55E02">
      <w:pPr>
        <w:pStyle w:val="Lijstalinea"/>
        <w:spacing w:line="240" w:lineRule="exact"/>
        <w:ind w:left="0"/>
      </w:pPr>
    </w:p>
    <w:p w14:paraId="76A03004" w14:textId="77777777" w:rsidR="00953FBF" w:rsidRPr="00953FBF" w:rsidRDefault="00953FBF" w:rsidP="00B60B17">
      <w:pPr>
        <w:pStyle w:val="Lijstalinea"/>
        <w:spacing w:line="240" w:lineRule="exact"/>
        <w:ind w:left="0"/>
        <w:rPr>
          <w:i/>
          <w:iCs/>
        </w:rPr>
      </w:pPr>
    </w:p>
    <w:p w14:paraId="154BC5D6" w14:textId="326E8666" w:rsidR="0047344E" w:rsidRDefault="0047344E" w:rsidP="0086757B">
      <w:pPr>
        <w:rPr>
          <w:szCs w:val="19"/>
        </w:rPr>
      </w:pPr>
    </w:p>
    <w:p w14:paraId="50F7127D" w14:textId="0491B9F4" w:rsidR="00EB30B6" w:rsidRPr="00EB30B6" w:rsidRDefault="00C26215" w:rsidP="006F0803">
      <w:pPr>
        <w:keepNext/>
        <w:keepLines/>
        <w:numPr>
          <w:ilvl w:val="0"/>
          <w:numId w:val="2"/>
        </w:numPr>
        <w:spacing w:line="240" w:lineRule="auto"/>
        <w:ind w:left="357" w:hanging="357"/>
        <w:rPr>
          <w:sz w:val="20"/>
        </w:rPr>
      </w:pPr>
      <w:r w:rsidRPr="006F0803">
        <w:rPr>
          <w:b/>
          <w:bCs/>
          <w:sz w:val="20"/>
        </w:rPr>
        <w:t>IBAN</w:t>
      </w:r>
      <w:r w:rsidR="009A769D">
        <w:rPr>
          <w:sz w:val="20"/>
        </w:rPr>
        <w:t xml:space="preserve"> </w:t>
      </w:r>
      <w:r w:rsidR="001828C7" w:rsidRPr="001828C7">
        <w:rPr>
          <w:szCs w:val="19"/>
        </w:rPr>
        <w:t>(van de beoogd subsidieontvanger)</w:t>
      </w:r>
      <w:r w:rsidR="006F0803">
        <w:rPr>
          <w:szCs w:val="19"/>
        </w:rPr>
        <w:t xml:space="preserve">: </w:t>
      </w:r>
      <w:sdt>
        <w:sdtPr>
          <w:rPr>
            <w:rFonts w:ascii="Arial" w:hAnsi="Arial" w:cs="Arial"/>
            <w:color w:val="0000FF"/>
            <w:sz w:val="20"/>
          </w:rPr>
          <w:id w:val="-1125842178"/>
        </w:sdtPr>
        <w:sdtEndPr/>
        <w:sdtContent>
          <w:r w:rsidR="006F0803" w:rsidRPr="00FC7C80">
            <w:rPr>
              <w:rFonts w:ascii="Arial" w:hAnsi="Arial" w:cs="Arial"/>
              <w:color w:val="0000FF"/>
              <w:sz w:val="20"/>
            </w:rPr>
            <w:t>…</w:t>
          </w:r>
          <w:r w:rsidR="006F0803">
            <w:rPr>
              <w:rFonts w:ascii="Arial" w:hAnsi="Arial" w:cs="Arial"/>
              <w:color w:val="0000FF"/>
              <w:sz w:val="20"/>
            </w:rPr>
            <w:t>……</w:t>
          </w:r>
        </w:sdtContent>
      </w:sdt>
    </w:p>
    <w:p w14:paraId="4A55A839" w14:textId="67DE29D1" w:rsidR="008A0933" w:rsidRDefault="008A0933" w:rsidP="005E6E65">
      <w:pPr>
        <w:keepNext/>
        <w:keepLines/>
        <w:numPr>
          <w:ilvl w:val="0"/>
          <w:numId w:val="2"/>
        </w:numPr>
        <w:spacing w:before="240" w:after="120" w:line="240" w:lineRule="auto"/>
        <w:ind w:left="357" w:hanging="357"/>
        <w:rPr>
          <w:sz w:val="20"/>
        </w:rPr>
      </w:pPr>
      <w:r>
        <w:rPr>
          <w:b/>
          <w:sz w:val="20"/>
          <w:szCs w:val="24"/>
        </w:rPr>
        <w:t xml:space="preserve">Rechtsvorm: </w:t>
      </w:r>
    </w:p>
    <w:p w14:paraId="53236BCC" w14:textId="77777777" w:rsidR="008A0933" w:rsidRPr="00A87F12" w:rsidRDefault="008569D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96060808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Stichting</w:t>
      </w:r>
    </w:p>
    <w:p w14:paraId="10EB49D4" w14:textId="77777777" w:rsidR="008A0933" w:rsidRPr="00A87F12" w:rsidRDefault="008569D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75366555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Vereniging</w:t>
      </w:r>
    </w:p>
    <w:p w14:paraId="2D7BFFE4" w14:textId="77777777" w:rsidR="008A0933" w:rsidRPr="00A87F12" w:rsidRDefault="008569D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1893111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Overheid</w:t>
      </w:r>
    </w:p>
    <w:p w14:paraId="0914984F" w14:textId="77777777" w:rsidR="008A0933" w:rsidRPr="00A87F12" w:rsidRDefault="008569D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91185061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Bedrijf</w:t>
      </w:r>
      <w:r w:rsidR="008A0933" w:rsidRPr="00A87F12">
        <w:rPr>
          <w:noProof/>
          <w:sz w:val="20"/>
        </w:rPr>
        <w:t xml:space="preserve"> / Commerciële instelling</w:t>
      </w:r>
    </w:p>
    <w:p w14:paraId="5807A58C" w14:textId="2AD13FC2" w:rsidR="008A0933" w:rsidRDefault="008569D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rFonts w:ascii="Arial" w:hAnsi="Arial" w:cs="Arial"/>
          <w:color w:val="0000FF"/>
          <w:sz w:val="20"/>
        </w:rPr>
      </w:pPr>
      <w:sdt>
        <w:sdtPr>
          <w:rPr>
            <w:noProof/>
            <w:sz w:val="20"/>
          </w:rPr>
          <w:id w:val="153013232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Anders</w:t>
      </w:r>
      <w:r w:rsidR="008A0933" w:rsidRPr="00A87F12">
        <w:rPr>
          <w:noProof/>
          <w:sz w:val="20"/>
        </w:rPr>
        <w:t xml:space="preserve">, namelijk: </w:t>
      </w:r>
      <w:sdt>
        <w:sdtPr>
          <w:rPr>
            <w:rFonts w:ascii="Arial" w:hAnsi="Arial" w:cs="Arial"/>
            <w:color w:val="0000FF"/>
            <w:sz w:val="20"/>
          </w:rPr>
          <w:id w:val="-1375461460"/>
        </w:sdtPr>
        <w:sdtEndPr/>
        <w:sdtContent>
          <w:r w:rsidR="008A0933" w:rsidRPr="00A87F12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3866E060" w14:textId="06D396B6" w:rsidR="008A0933" w:rsidRDefault="00FD4EDC" w:rsidP="00A1736E">
      <w:pPr>
        <w:keepNext/>
        <w:tabs>
          <w:tab w:val="num" w:pos="360"/>
        </w:tabs>
        <w:spacing w:before="180" w:after="180"/>
        <w:ind w:left="357" w:hanging="357"/>
        <w:rPr>
          <w:b/>
          <w:i/>
          <w:sz w:val="20"/>
          <w:szCs w:val="20"/>
        </w:rPr>
      </w:pPr>
      <w:r>
        <w:rPr>
          <w:b/>
          <w:i/>
          <w:sz w:val="24"/>
          <w:szCs w:val="24"/>
        </w:rPr>
        <w:t>S</w:t>
      </w:r>
      <w:r w:rsidR="008A0933" w:rsidRPr="00FD4EDC">
        <w:rPr>
          <w:b/>
          <w:i/>
          <w:sz w:val="24"/>
          <w:szCs w:val="24"/>
        </w:rPr>
        <w:t>taatssteun</w:t>
      </w:r>
    </w:p>
    <w:p w14:paraId="5DBA87A8" w14:textId="47C2FFE8" w:rsidR="008A0933" w:rsidRDefault="008A0933" w:rsidP="00C56371">
      <w:pPr>
        <w:keepNext/>
        <w:numPr>
          <w:ilvl w:val="0"/>
          <w:numId w:val="2"/>
        </w:numPr>
        <w:spacing w:after="60" w:line="240" w:lineRule="auto"/>
        <w:ind w:left="357" w:hanging="357"/>
        <w:rPr>
          <w:rFonts w:cs="Verdana"/>
          <w:sz w:val="20"/>
          <w:szCs w:val="20"/>
        </w:rPr>
      </w:pPr>
      <w:r w:rsidRPr="00960955">
        <w:rPr>
          <w:sz w:val="20"/>
          <w:szCs w:val="24"/>
        </w:rPr>
        <w:t>Staat</w:t>
      </w:r>
      <w:r w:rsidRPr="00960955">
        <w:rPr>
          <w:rFonts w:cs="Verdana"/>
          <w:sz w:val="20"/>
          <w:szCs w:val="20"/>
        </w:rPr>
        <w:t xml:space="preserve"> er ten aanzien van u een bevel tot terugvordering uit van de Europese Commissie ingevolge een eerder besluit van de Europese Commissie waarbij steun onrechtmatig en onverenigbaar met de interne markt is verklaard?</w:t>
      </w:r>
    </w:p>
    <w:p w14:paraId="57F32E7E" w14:textId="0CDB6142" w:rsidR="008A0933" w:rsidRPr="00960955" w:rsidRDefault="008569D2" w:rsidP="00C56371">
      <w:pPr>
        <w:keepNext/>
        <w:tabs>
          <w:tab w:val="left" w:pos="851"/>
        </w:tabs>
        <w:spacing w:before="60" w:after="6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-12616804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95F8E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8A0933">
        <w:rPr>
          <w:sz w:val="20"/>
          <w:szCs w:val="20"/>
        </w:rPr>
        <w:tab/>
        <w:t>J</w:t>
      </w:r>
      <w:r w:rsidR="008A0933" w:rsidRPr="00960955">
        <w:rPr>
          <w:sz w:val="20"/>
          <w:szCs w:val="20"/>
        </w:rPr>
        <w:t>a</w:t>
      </w:r>
    </w:p>
    <w:p w14:paraId="274B7848" w14:textId="61F51F01" w:rsidR="008A0933" w:rsidRDefault="008569D2" w:rsidP="00C56371">
      <w:pPr>
        <w:keepNext/>
        <w:tabs>
          <w:tab w:val="left" w:pos="851"/>
        </w:tabs>
        <w:spacing w:before="60" w:after="120" w:line="240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23706846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8A0933">
        <w:rPr>
          <w:sz w:val="20"/>
          <w:szCs w:val="20"/>
        </w:rPr>
        <w:tab/>
        <w:t>N</w:t>
      </w:r>
      <w:r w:rsidR="008A0933" w:rsidRPr="00960955">
        <w:rPr>
          <w:sz w:val="20"/>
          <w:szCs w:val="20"/>
        </w:rPr>
        <w:t>ee</w:t>
      </w:r>
    </w:p>
    <w:p w14:paraId="15523A33" w14:textId="1EE03E80" w:rsidR="008A0933" w:rsidRPr="00960955" w:rsidRDefault="008A0933" w:rsidP="00C56371">
      <w:pPr>
        <w:keepNext/>
        <w:numPr>
          <w:ilvl w:val="0"/>
          <w:numId w:val="2"/>
        </w:numPr>
        <w:spacing w:after="60" w:line="240" w:lineRule="auto"/>
        <w:ind w:left="357" w:hanging="357"/>
        <w:rPr>
          <w:rFonts w:cs="Verdana"/>
          <w:sz w:val="20"/>
          <w:szCs w:val="20"/>
        </w:rPr>
      </w:pPr>
      <w:r w:rsidRPr="00960955">
        <w:rPr>
          <w:rFonts w:cs="Verdana"/>
          <w:sz w:val="20"/>
          <w:szCs w:val="20"/>
        </w:rPr>
        <w:t>Bent u een onderneming in moeilijkheden als bedoeld in paragraaf 2.</w:t>
      </w:r>
      <w:r>
        <w:rPr>
          <w:rFonts w:cs="Verdana"/>
          <w:sz w:val="20"/>
          <w:szCs w:val="20"/>
        </w:rPr>
        <w:t>2</w:t>
      </w:r>
      <w:r w:rsidRPr="00960955">
        <w:rPr>
          <w:rFonts w:cs="Verdana"/>
          <w:sz w:val="20"/>
          <w:szCs w:val="20"/>
        </w:rPr>
        <w:t xml:space="preserve"> van de Communautaire richtsnoeren voor reddings- en herstructureringssteun?</w:t>
      </w:r>
    </w:p>
    <w:p w14:paraId="0E8F7A6A" w14:textId="77777777" w:rsidR="008A0933" w:rsidRPr="00960955" w:rsidRDefault="008569D2" w:rsidP="00C56371">
      <w:pPr>
        <w:keepNext/>
        <w:tabs>
          <w:tab w:val="left" w:pos="851"/>
        </w:tabs>
        <w:spacing w:before="60" w:after="6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-144198304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8A0933" w:rsidRPr="00960955">
        <w:rPr>
          <w:sz w:val="20"/>
          <w:szCs w:val="20"/>
        </w:rPr>
        <w:tab/>
      </w:r>
      <w:r w:rsidR="008A0933">
        <w:rPr>
          <w:noProof/>
          <w:sz w:val="20"/>
          <w:szCs w:val="20"/>
        </w:rPr>
        <w:t>J</w:t>
      </w:r>
      <w:r w:rsidR="008A0933" w:rsidRPr="00960955">
        <w:rPr>
          <w:noProof/>
          <w:sz w:val="20"/>
          <w:szCs w:val="20"/>
        </w:rPr>
        <w:t>a</w:t>
      </w:r>
    </w:p>
    <w:p w14:paraId="17AD1AB8" w14:textId="1C23CA35" w:rsidR="008A0933" w:rsidRDefault="008569D2" w:rsidP="008C0BBC">
      <w:pPr>
        <w:tabs>
          <w:tab w:val="left" w:pos="851"/>
        </w:tabs>
        <w:spacing w:after="240" w:line="240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138668386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A1736E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8A0933">
        <w:rPr>
          <w:sz w:val="20"/>
          <w:szCs w:val="20"/>
        </w:rPr>
        <w:tab/>
        <w:t>N</w:t>
      </w:r>
      <w:r w:rsidR="008A0933" w:rsidRPr="00960955">
        <w:rPr>
          <w:sz w:val="20"/>
          <w:szCs w:val="20"/>
        </w:rPr>
        <w:t>ee</w:t>
      </w:r>
    </w:p>
    <w:p w14:paraId="5089850A" w14:textId="0A9C132D" w:rsidR="008A0933" w:rsidRPr="00560FC9" w:rsidRDefault="008C0BBC" w:rsidP="00885EC6">
      <w:pPr>
        <w:keepNext/>
        <w:shd w:val="clear" w:color="auto" w:fill="F2F2F2" w:themeFill="background1" w:themeFillShade="F2"/>
        <w:spacing w:after="240" w:line="240" w:lineRule="auto"/>
        <w:rPr>
          <w:sz w:val="20"/>
          <w:szCs w:val="20"/>
        </w:rPr>
      </w:pPr>
      <w:r>
        <w:rPr>
          <w:b/>
          <w:sz w:val="24"/>
          <w:szCs w:val="24"/>
        </w:rPr>
        <w:t>Projectgegevens</w:t>
      </w:r>
    </w:p>
    <w:p w14:paraId="118CECEF" w14:textId="77777777" w:rsidR="00B30441" w:rsidRPr="007167AF" w:rsidRDefault="00B30441" w:rsidP="00B30441">
      <w:pPr>
        <w:numPr>
          <w:ilvl w:val="0"/>
          <w:numId w:val="2"/>
        </w:numPr>
        <w:tabs>
          <w:tab w:val="clear" w:pos="785"/>
          <w:tab w:val="num" w:pos="426"/>
          <w:tab w:val="num" w:pos="1353"/>
        </w:tabs>
        <w:spacing w:before="120" w:after="120" w:line="240" w:lineRule="auto"/>
        <w:ind w:left="426" w:hanging="426"/>
        <w:outlineLvl w:val="0"/>
        <w:rPr>
          <w:b/>
          <w:noProof/>
          <w:sz w:val="20"/>
          <w:szCs w:val="20"/>
        </w:rPr>
      </w:pPr>
      <w:r w:rsidRPr="007167AF">
        <w:rPr>
          <w:b/>
          <w:sz w:val="20"/>
          <w:szCs w:val="20"/>
        </w:rPr>
        <w:t>Voor welke (hoofd)categorie monument volgens het monumentenregister vraagt u subsidie aan?</w:t>
      </w:r>
    </w:p>
    <w:p w14:paraId="666A4B76" w14:textId="77777777" w:rsidR="00B30441" w:rsidRPr="001060DE" w:rsidRDefault="008569D2" w:rsidP="00B30441">
      <w:pPr>
        <w:tabs>
          <w:tab w:val="left" w:pos="851"/>
        </w:tabs>
        <w:spacing w:line="276" w:lineRule="auto"/>
        <w:ind w:left="851" w:hanging="284"/>
        <w:outlineLvl w:val="0"/>
        <w:rPr>
          <w:color w:val="000000" w:themeColor="text1"/>
          <w:sz w:val="20"/>
          <w:szCs w:val="20"/>
        </w:rPr>
      </w:pPr>
      <w:sdt>
        <w:sdtPr>
          <w:rPr>
            <w:sz w:val="20"/>
            <w:szCs w:val="20"/>
          </w:rPr>
          <w:id w:val="-211573632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 xml:space="preserve">restauratie openbaar toegankelijk monument dat </w:t>
      </w:r>
      <w:r w:rsidR="00B30441" w:rsidRPr="007167AF">
        <w:rPr>
          <w:sz w:val="20"/>
          <w:szCs w:val="20"/>
          <w:u w:val="single"/>
        </w:rPr>
        <w:t>niet</w:t>
      </w:r>
      <w:r w:rsidR="00B30441" w:rsidRPr="007167AF">
        <w:rPr>
          <w:sz w:val="20"/>
          <w:szCs w:val="20"/>
        </w:rPr>
        <w:t xml:space="preserve"> is ingeschreven in het </w:t>
      </w:r>
      <w:r w:rsidR="00B30441" w:rsidRPr="001060DE">
        <w:rPr>
          <w:color w:val="000000" w:themeColor="text1"/>
          <w:sz w:val="20"/>
          <w:szCs w:val="20"/>
        </w:rPr>
        <w:t>rijksmonumentenregister onder de hoofdcategorie ‘Woningen en woningbouwcomplexen’</w:t>
      </w:r>
    </w:p>
    <w:p w14:paraId="16DDE861" w14:textId="77777777" w:rsidR="00B30441" w:rsidRPr="001060DE" w:rsidRDefault="008569D2" w:rsidP="00B30441">
      <w:pPr>
        <w:tabs>
          <w:tab w:val="left" w:pos="851"/>
        </w:tabs>
        <w:spacing w:line="276" w:lineRule="auto"/>
        <w:ind w:left="851" w:hanging="284"/>
        <w:outlineLvl w:val="0"/>
        <w:rPr>
          <w:color w:val="000000" w:themeColor="text1"/>
          <w:sz w:val="20"/>
          <w:szCs w:val="20"/>
        </w:rPr>
      </w:pPr>
      <w:sdt>
        <w:sdtPr>
          <w:rPr>
            <w:rFonts w:ascii="MS Gothic" w:eastAsia="MS Gothic" w:hAnsi="MS Gothic"/>
            <w:sz w:val="20"/>
            <w:szCs w:val="20"/>
          </w:rPr>
          <w:id w:val="20985240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 xml:space="preserve">restauratie openbaar toegankelijk monument dat is ingeschreven in het rijksmonumentenregister </w:t>
      </w:r>
      <w:r w:rsidR="00B30441" w:rsidRPr="001060DE">
        <w:rPr>
          <w:color w:val="000000" w:themeColor="text1"/>
          <w:sz w:val="20"/>
          <w:szCs w:val="20"/>
        </w:rPr>
        <w:t xml:space="preserve">onder de hoofdcategorie ‘Woningen en woningbouwcomplexen’ </w:t>
      </w:r>
    </w:p>
    <w:p w14:paraId="5A28840A" w14:textId="77777777" w:rsidR="00B30441" w:rsidRPr="007167AF" w:rsidRDefault="00B30441" w:rsidP="00B30441">
      <w:pPr>
        <w:tabs>
          <w:tab w:val="left" w:pos="851"/>
        </w:tabs>
        <w:spacing w:line="276" w:lineRule="auto"/>
        <w:ind w:left="851"/>
        <w:outlineLvl w:val="0"/>
        <w:rPr>
          <w:i/>
          <w:iCs/>
          <w:noProof/>
          <w:sz w:val="20"/>
          <w:szCs w:val="20"/>
        </w:rPr>
      </w:pPr>
      <w:r w:rsidRPr="007167AF">
        <w:rPr>
          <w:i/>
          <w:iCs/>
          <w:sz w:val="20"/>
          <w:szCs w:val="20"/>
        </w:rPr>
        <w:lastRenderedPageBreak/>
        <w:t>(Voeg een toelichting met tekening als bijlage toe, waaruit blijkt dat niet meer dan 50% van het vloeroppervlak van het monument voor bewoning wordt gebruikt.)</w:t>
      </w:r>
    </w:p>
    <w:p w14:paraId="5F5E5351" w14:textId="77777777" w:rsidR="00B30441" w:rsidRPr="007167AF" w:rsidRDefault="008569D2" w:rsidP="00B30441">
      <w:pPr>
        <w:tabs>
          <w:tab w:val="left" w:pos="851"/>
        </w:tabs>
        <w:spacing w:line="276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144364758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 xml:space="preserve">restauratie van </w:t>
      </w:r>
      <w:r w:rsidR="00B30441" w:rsidRPr="001060DE">
        <w:rPr>
          <w:color w:val="000000" w:themeColor="text1"/>
          <w:sz w:val="20"/>
          <w:szCs w:val="20"/>
        </w:rPr>
        <w:t>klinkend erfgoed: orgels, luidklokken, beiaarden of uurwerken</w:t>
      </w:r>
    </w:p>
    <w:p w14:paraId="40AF228B" w14:textId="77777777" w:rsidR="00B30441" w:rsidRPr="007167AF" w:rsidRDefault="00B30441" w:rsidP="00B30441">
      <w:pPr>
        <w:tabs>
          <w:tab w:val="left" w:pos="851"/>
        </w:tabs>
        <w:spacing w:line="276" w:lineRule="auto"/>
        <w:ind w:left="567"/>
        <w:outlineLvl w:val="0"/>
        <w:rPr>
          <w:i/>
          <w:iCs/>
          <w:sz w:val="20"/>
          <w:szCs w:val="20"/>
        </w:rPr>
      </w:pPr>
      <w:r w:rsidRPr="007167AF">
        <w:rPr>
          <w:sz w:val="20"/>
          <w:szCs w:val="20"/>
        </w:rPr>
        <w:tab/>
      </w:r>
      <w:r w:rsidRPr="007167AF">
        <w:rPr>
          <w:i/>
          <w:iCs/>
          <w:sz w:val="20"/>
          <w:szCs w:val="20"/>
        </w:rPr>
        <w:t>(Voeg het advies over het plan van aanpak en berekening van de kosten van de rijksdienst</w:t>
      </w:r>
    </w:p>
    <w:p w14:paraId="19CCF95A" w14:textId="77777777" w:rsidR="00B30441" w:rsidRPr="007167AF" w:rsidRDefault="00B30441" w:rsidP="00B30441">
      <w:pPr>
        <w:tabs>
          <w:tab w:val="left" w:pos="851"/>
        </w:tabs>
        <w:spacing w:line="276" w:lineRule="auto"/>
        <w:ind w:left="567"/>
        <w:outlineLvl w:val="0"/>
        <w:rPr>
          <w:i/>
          <w:noProof/>
          <w:sz w:val="20"/>
          <w:szCs w:val="20"/>
        </w:rPr>
      </w:pPr>
      <w:r w:rsidRPr="007167AF">
        <w:rPr>
          <w:i/>
          <w:iCs/>
          <w:sz w:val="20"/>
          <w:szCs w:val="20"/>
        </w:rPr>
        <w:tab/>
        <w:t>voor cultureel erfgoed als bijlage toe.)</w:t>
      </w:r>
    </w:p>
    <w:bookmarkStart w:id="8" w:name="_Hlk102566586"/>
    <w:p w14:paraId="6786B6C7" w14:textId="77777777" w:rsidR="00B30441" w:rsidRPr="007167AF" w:rsidRDefault="008569D2" w:rsidP="00B30441">
      <w:pPr>
        <w:tabs>
          <w:tab w:val="left" w:pos="851"/>
        </w:tabs>
        <w:spacing w:line="276" w:lineRule="auto"/>
        <w:ind w:left="851" w:hanging="284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107061843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>restauratie van een religieus gebouw of de subcategorie begraafplaats of   begraafplaatsonderdelen</w:t>
      </w:r>
    </w:p>
    <w:bookmarkEnd w:id="8"/>
    <w:p w14:paraId="361EDC44" w14:textId="77777777" w:rsidR="00B30441" w:rsidRPr="007167AF" w:rsidRDefault="008569D2" w:rsidP="00B30441">
      <w:pPr>
        <w:tabs>
          <w:tab w:val="left" w:pos="851"/>
        </w:tabs>
        <w:spacing w:line="276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-182250260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>restauratie van een kasteel, landhuis en/of park</w:t>
      </w:r>
    </w:p>
    <w:p w14:paraId="58F4ECBA" w14:textId="77777777" w:rsidR="00B30441" w:rsidRPr="007167AF" w:rsidRDefault="008569D2" w:rsidP="00B30441">
      <w:pPr>
        <w:tabs>
          <w:tab w:val="left" w:pos="851"/>
        </w:tabs>
        <w:spacing w:line="276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92422565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>restauratie van een</w:t>
      </w:r>
      <w:r w:rsidR="00B30441" w:rsidRPr="00DF22A6">
        <w:t xml:space="preserve"> </w:t>
      </w:r>
      <w:r w:rsidR="00B30441" w:rsidRPr="001060DE">
        <w:rPr>
          <w:color w:val="000000" w:themeColor="text1"/>
        </w:rPr>
        <w:t>i</w:t>
      </w:r>
      <w:r w:rsidR="00B30441" w:rsidRPr="001060DE">
        <w:rPr>
          <w:color w:val="000000" w:themeColor="text1"/>
          <w:sz w:val="20"/>
          <w:szCs w:val="20"/>
        </w:rPr>
        <w:t>ndustrie- of poldermolen</w:t>
      </w:r>
    </w:p>
    <w:p w14:paraId="472A751C" w14:textId="77777777" w:rsidR="00B30441" w:rsidRPr="007167AF" w:rsidRDefault="00B30441" w:rsidP="00B30441">
      <w:pPr>
        <w:tabs>
          <w:tab w:val="left" w:pos="851"/>
        </w:tabs>
        <w:spacing w:line="276" w:lineRule="auto"/>
        <w:ind w:left="851"/>
        <w:outlineLvl w:val="0"/>
        <w:rPr>
          <w:i/>
          <w:iCs/>
          <w:sz w:val="20"/>
          <w:szCs w:val="20"/>
        </w:rPr>
      </w:pPr>
      <w:r w:rsidRPr="007167AF">
        <w:rPr>
          <w:i/>
          <w:iCs/>
          <w:sz w:val="20"/>
          <w:szCs w:val="20"/>
        </w:rPr>
        <w:t>(Voeg het advies over het plan van aanpak en berekening van de kosten van de rijksdienst voor cultureel erfgoed als bijlage toe.)</w:t>
      </w:r>
    </w:p>
    <w:p w14:paraId="42DB8F55" w14:textId="77777777" w:rsidR="00B30441" w:rsidRPr="007167AF" w:rsidRDefault="008569D2" w:rsidP="00B30441">
      <w:pPr>
        <w:tabs>
          <w:tab w:val="left" w:pos="851"/>
        </w:tabs>
        <w:spacing w:line="276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-193905452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 xml:space="preserve">restauratie van een boerderij </w:t>
      </w:r>
    </w:p>
    <w:p w14:paraId="7C1699C0" w14:textId="77777777" w:rsidR="00B30441" w:rsidRPr="007167AF" w:rsidRDefault="00B30441" w:rsidP="00B30441">
      <w:pPr>
        <w:tabs>
          <w:tab w:val="left" w:pos="851"/>
        </w:tabs>
        <w:spacing w:line="276" w:lineRule="auto"/>
        <w:ind w:left="567"/>
        <w:outlineLvl w:val="0"/>
        <w:rPr>
          <w:sz w:val="20"/>
          <w:szCs w:val="20"/>
        </w:rPr>
      </w:pPr>
    </w:p>
    <w:p w14:paraId="0A154DD8" w14:textId="77777777" w:rsidR="00B30441" w:rsidRDefault="00B30441" w:rsidP="00B30441">
      <w:pPr>
        <w:numPr>
          <w:ilvl w:val="0"/>
          <w:numId w:val="2"/>
        </w:numPr>
        <w:tabs>
          <w:tab w:val="clear" w:pos="785"/>
          <w:tab w:val="num" w:pos="1353"/>
        </w:tabs>
        <w:spacing w:before="60" w:after="60" w:line="240" w:lineRule="auto"/>
        <w:ind w:left="357" w:hanging="357"/>
        <w:outlineLvl w:val="0"/>
        <w:rPr>
          <w:sz w:val="20"/>
          <w:szCs w:val="20"/>
        </w:rPr>
      </w:pPr>
      <w:r w:rsidRPr="007167AF">
        <w:rPr>
          <w:sz w:val="20"/>
          <w:szCs w:val="20"/>
        </w:rPr>
        <w:t>U (aanvrager/beoogd subsidieontvanger) bent:</w:t>
      </w:r>
    </w:p>
    <w:p w14:paraId="6E580AF1" w14:textId="77777777" w:rsidR="00B30441" w:rsidRDefault="008569D2" w:rsidP="00B30441">
      <w:pPr>
        <w:spacing w:before="60" w:after="60" w:line="240" w:lineRule="auto"/>
        <w:ind w:left="567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100671464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 xml:space="preserve"> eigenaar van een rijksmonument</w:t>
      </w:r>
    </w:p>
    <w:p w14:paraId="42A8B796" w14:textId="77777777" w:rsidR="00B30441" w:rsidRPr="007167AF" w:rsidRDefault="008569D2" w:rsidP="00B30441">
      <w:pPr>
        <w:spacing w:before="60" w:after="60" w:line="240" w:lineRule="auto"/>
        <w:ind w:left="567"/>
        <w:outlineLvl w:val="0"/>
        <w:rPr>
          <w:sz w:val="20"/>
          <w:szCs w:val="20"/>
        </w:rPr>
      </w:pPr>
      <w:sdt>
        <w:sdtPr>
          <w:rPr>
            <w:rFonts w:ascii="MS Gothic" w:eastAsia="MS Gothic" w:hAnsi="MS Gothic"/>
            <w:sz w:val="20"/>
            <w:szCs w:val="20"/>
          </w:rPr>
          <w:id w:val="102436740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 xml:space="preserve"> belast met het beheer of het behoud van het rijksmonument. </w:t>
      </w:r>
    </w:p>
    <w:p w14:paraId="5D97CF08" w14:textId="77777777" w:rsidR="00B30441" w:rsidRPr="007167AF" w:rsidRDefault="00B30441" w:rsidP="00B30441">
      <w:pPr>
        <w:keepNext/>
        <w:spacing w:after="60" w:line="240" w:lineRule="auto"/>
        <w:ind w:left="357"/>
        <w:rPr>
          <w:i/>
          <w:iCs/>
          <w:sz w:val="20"/>
          <w:szCs w:val="20"/>
        </w:rPr>
      </w:pPr>
      <w:bookmarkStart w:id="9" w:name="_Hlk165893304"/>
      <w:r w:rsidRPr="007167AF">
        <w:rPr>
          <w:sz w:val="20"/>
          <w:szCs w:val="20"/>
        </w:rPr>
        <w:t xml:space="preserve">       </w:t>
      </w:r>
      <w:r w:rsidRPr="007167AF">
        <w:rPr>
          <w:i/>
          <w:iCs/>
          <w:sz w:val="20"/>
          <w:szCs w:val="20"/>
        </w:rPr>
        <w:t>(Verplichte bijlage: een document waaruit blijkt dat de eigenaar instemt met de restauratie.)</w:t>
      </w:r>
      <w:bookmarkEnd w:id="9"/>
    </w:p>
    <w:p w14:paraId="23EE4212" w14:textId="77777777" w:rsidR="00B30441" w:rsidRPr="007167AF" w:rsidRDefault="00B30441" w:rsidP="00B30441">
      <w:pPr>
        <w:keepNext/>
        <w:spacing w:after="120" w:line="240" w:lineRule="auto"/>
        <w:ind w:left="357"/>
        <w:rPr>
          <w:sz w:val="20"/>
          <w:szCs w:val="20"/>
        </w:rPr>
      </w:pPr>
    </w:p>
    <w:p w14:paraId="0669700E" w14:textId="77777777" w:rsidR="00B30441" w:rsidRPr="007167AF" w:rsidRDefault="00B30441" w:rsidP="00B30441">
      <w:pPr>
        <w:numPr>
          <w:ilvl w:val="0"/>
          <w:numId w:val="2"/>
        </w:numPr>
        <w:tabs>
          <w:tab w:val="clear" w:pos="785"/>
          <w:tab w:val="num" w:pos="1353"/>
        </w:tabs>
        <w:spacing w:before="60" w:after="60" w:line="240" w:lineRule="auto"/>
        <w:ind w:left="425" w:hanging="425"/>
        <w:jc w:val="both"/>
        <w:outlineLvl w:val="0"/>
        <w:rPr>
          <w:sz w:val="20"/>
          <w:szCs w:val="20"/>
        </w:rPr>
      </w:pPr>
      <w:r w:rsidRPr="007167AF">
        <w:rPr>
          <w:sz w:val="20"/>
          <w:szCs w:val="20"/>
        </w:rPr>
        <w:t>Wordt de subsidie aangevraagd voor een rooms-katholiek gebouw?</w:t>
      </w:r>
    </w:p>
    <w:p w14:paraId="15FC6F74" w14:textId="77777777" w:rsidR="00B30441" w:rsidRPr="007167AF" w:rsidRDefault="008569D2" w:rsidP="00B30441">
      <w:pPr>
        <w:tabs>
          <w:tab w:val="left" w:pos="851"/>
        </w:tabs>
        <w:spacing w:before="60" w:after="60" w:line="240" w:lineRule="auto"/>
        <w:ind w:left="567"/>
        <w:jc w:val="both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124267839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>Nee</w:t>
      </w:r>
    </w:p>
    <w:p w14:paraId="104C689F" w14:textId="77777777" w:rsidR="00B30441" w:rsidRPr="007167AF" w:rsidRDefault="008569D2" w:rsidP="00B30441">
      <w:pPr>
        <w:tabs>
          <w:tab w:val="left" w:pos="851"/>
        </w:tabs>
        <w:spacing w:before="60" w:after="60" w:line="240" w:lineRule="auto"/>
        <w:ind w:left="851" w:hanging="284"/>
        <w:jc w:val="both"/>
        <w:outlineLvl w:val="0"/>
        <w:rPr>
          <w:sz w:val="20"/>
          <w:szCs w:val="20"/>
        </w:rPr>
      </w:pPr>
      <w:sdt>
        <w:sdtPr>
          <w:rPr>
            <w:sz w:val="20"/>
            <w:szCs w:val="20"/>
          </w:rPr>
          <w:id w:val="-27956549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167AF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7167AF">
        <w:rPr>
          <w:sz w:val="20"/>
          <w:szCs w:val="20"/>
        </w:rPr>
        <w:tab/>
        <w:t xml:space="preserve">Ja </w:t>
      </w:r>
      <w:bookmarkStart w:id="10" w:name="_Hlk165892973"/>
      <w:r w:rsidR="00B30441" w:rsidRPr="007167AF">
        <w:rPr>
          <w:i/>
          <w:iCs/>
          <w:sz w:val="20"/>
          <w:szCs w:val="20"/>
        </w:rPr>
        <w:t>(Verplichte bijlage: een bisschoppelijke verklaring waaruit blijkt dat wordt ingestemd met de uitvoering van de restauratie conform subsidieaanvraag.)</w:t>
      </w:r>
    </w:p>
    <w:bookmarkEnd w:id="10"/>
    <w:p w14:paraId="5E564712" w14:textId="77777777" w:rsidR="00B30441" w:rsidRDefault="00B30441" w:rsidP="00B30441">
      <w:pPr>
        <w:tabs>
          <w:tab w:val="left" w:pos="851"/>
        </w:tabs>
        <w:spacing w:before="60" w:after="60" w:line="240" w:lineRule="auto"/>
        <w:ind w:left="567"/>
        <w:outlineLvl w:val="0"/>
        <w:rPr>
          <w:noProof/>
          <w:sz w:val="20"/>
        </w:rPr>
      </w:pPr>
    </w:p>
    <w:p w14:paraId="2EF156EE" w14:textId="77777777" w:rsidR="00B30441" w:rsidRDefault="00B30441" w:rsidP="00B30441">
      <w:pPr>
        <w:keepNext/>
        <w:numPr>
          <w:ilvl w:val="0"/>
          <w:numId w:val="2"/>
        </w:numPr>
        <w:tabs>
          <w:tab w:val="clear" w:pos="785"/>
          <w:tab w:val="num" w:pos="1353"/>
        </w:tabs>
        <w:spacing w:before="60" w:after="60" w:line="240" w:lineRule="auto"/>
        <w:ind w:left="357" w:hanging="357"/>
        <w:jc w:val="both"/>
        <w:rPr>
          <w:sz w:val="20"/>
          <w:szCs w:val="24"/>
        </w:rPr>
      </w:pPr>
      <w:r>
        <w:rPr>
          <w:sz w:val="20"/>
          <w:szCs w:val="24"/>
        </w:rPr>
        <w:t>Gegevens monument:</w:t>
      </w:r>
    </w:p>
    <w:p w14:paraId="7BA0B6AF" w14:textId="77777777" w:rsidR="00B30441" w:rsidRPr="005C5665" w:rsidRDefault="00B30441" w:rsidP="00B30441">
      <w:pPr>
        <w:spacing w:line="276" w:lineRule="auto"/>
        <w:ind w:left="357" w:firstLine="351"/>
        <w:jc w:val="both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Naam monument: </w:t>
      </w:r>
      <w:sdt>
        <w:sdtPr>
          <w:rPr>
            <w:rFonts w:ascii="Arial" w:hAnsi="Arial" w:cs="Arial"/>
            <w:color w:val="0000FF"/>
            <w:sz w:val="20"/>
          </w:rPr>
          <w:id w:val="-717200464"/>
          <w:placeholder>
            <w:docPart w:val="F5D6DD26188640B7B5172D40B1546C25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5F8D49B0" w14:textId="77777777" w:rsidR="00B30441" w:rsidRPr="005C5665" w:rsidRDefault="00B30441" w:rsidP="00B30441">
      <w:pPr>
        <w:spacing w:line="276" w:lineRule="auto"/>
        <w:ind w:left="357" w:firstLine="351"/>
        <w:jc w:val="both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Monumentennummer: </w:t>
      </w:r>
      <w:sdt>
        <w:sdtPr>
          <w:rPr>
            <w:rFonts w:ascii="Arial" w:hAnsi="Arial" w:cs="Arial"/>
            <w:color w:val="0000FF"/>
            <w:sz w:val="20"/>
          </w:rPr>
          <w:id w:val="-343098501"/>
          <w:placeholder>
            <w:docPart w:val="FF3129591700484B98F5C142CB307709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4A50D75A" w14:textId="0109953E" w:rsidR="00B30441" w:rsidRPr="005C5665" w:rsidRDefault="00B30441" w:rsidP="00B30441">
      <w:pPr>
        <w:spacing w:line="276" w:lineRule="auto"/>
        <w:ind w:left="357" w:firstLine="351"/>
        <w:rPr>
          <w:rFonts w:ascii="Arial" w:hAnsi="Arial" w:cs="Arial"/>
          <w:color w:val="0000FF"/>
          <w:sz w:val="20"/>
        </w:rPr>
      </w:pPr>
      <w:r w:rsidRPr="001060DE">
        <w:rPr>
          <w:color w:val="000000" w:themeColor="text1"/>
          <w:sz w:val="20"/>
          <w:szCs w:val="24"/>
        </w:rPr>
        <w:t xml:space="preserve">Hoofdcategorie </w:t>
      </w:r>
      <w:r>
        <w:rPr>
          <w:sz w:val="20"/>
          <w:szCs w:val="24"/>
        </w:rPr>
        <w:t xml:space="preserve">volgens monumentenregister: </w:t>
      </w:r>
      <w:sdt>
        <w:sdtPr>
          <w:rPr>
            <w:rFonts w:ascii="Arial" w:hAnsi="Arial" w:cs="Arial"/>
            <w:color w:val="0000FF"/>
            <w:sz w:val="20"/>
          </w:rPr>
          <w:id w:val="892550433"/>
          <w:placeholder>
            <w:docPart w:val="CFCAB541B5924897B668893320F95D84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30C0AC63" w14:textId="4460230D" w:rsidR="00CD66FB" w:rsidRPr="005C5665" w:rsidRDefault="00CD66FB" w:rsidP="00CD66FB">
      <w:pPr>
        <w:spacing w:line="276" w:lineRule="auto"/>
        <w:ind w:left="357" w:firstLine="351"/>
        <w:rPr>
          <w:rFonts w:ascii="Arial" w:hAnsi="Arial" w:cs="Arial"/>
          <w:color w:val="0000FF"/>
          <w:sz w:val="20"/>
        </w:rPr>
      </w:pPr>
      <w:r w:rsidRPr="001060DE">
        <w:rPr>
          <w:color w:val="000000" w:themeColor="text1"/>
          <w:sz w:val="20"/>
          <w:szCs w:val="24"/>
        </w:rPr>
        <w:t xml:space="preserve">Subcategorie </w:t>
      </w:r>
      <w:r>
        <w:rPr>
          <w:sz w:val="20"/>
          <w:szCs w:val="24"/>
        </w:rPr>
        <w:t xml:space="preserve">volgens monumentenregister: </w:t>
      </w:r>
      <w:sdt>
        <w:sdtPr>
          <w:rPr>
            <w:rFonts w:ascii="Arial" w:hAnsi="Arial" w:cs="Arial"/>
            <w:color w:val="0000FF"/>
            <w:sz w:val="20"/>
          </w:rPr>
          <w:id w:val="181319834"/>
          <w:placeholder>
            <w:docPart w:val="84139B0B151845CB8628140456E8D4CD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1A627F8C" w14:textId="34E1DA77" w:rsidR="00B30441" w:rsidRPr="005C5665" w:rsidRDefault="00B30441" w:rsidP="00B30441">
      <w:pPr>
        <w:spacing w:line="276" w:lineRule="auto"/>
        <w:ind w:left="357" w:firstLine="351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Adres monument: </w:t>
      </w:r>
      <w:sdt>
        <w:sdtPr>
          <w:rPr>
            <w:rFonts w:ascii="Arial" w:hAnsi="Arial" w:cs="Arial"/>
            <w:color w:val="0000FF"/>
            <w:sz w:val="20"/>
          </w:rPr>
          <w:id w:val="1282842176"/>
          <w:placeholder>
            <w:docPart w:val="64765CA14E6F4D82809B7BD2C43259C6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4FC3EE42" w14:textId="77777777" w:rsidR="00B30441" w:rsidRDefault="00B30441" w:rsidP="00B30441">
      <w:pPr>
        <w:spacing w:line="276" w:lineRule="auto"/>
        <w:ind w:left="357" w:firstLine="351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Plaats: </w:t>
      </w:r>
      <w:sdt>
        <w:sdtPr>
          <w:rPr>
            <w:rFonts w:ascii="Arial" w:hAnsi="Arial" w:cs="Arial"/>
            <w:color w:val="0000FF"/>
            <w:sz w:val="20"/>
          </w:rPr>
          <w:id w:val="-831602654"/>
          <w:placeholder>
            <w:docPart w:val="BEB15850794D40C0A310155D46DB2BFD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2A982FFF" w14:textId="77777777" w:rsidR="00B30441" w:rsidRPr="005C5665" w:rsidRDefault="00B30441" w:rsidP="00B30441">
      <w:pPr>
        <w:spacing w:line="276" w:lineRule="auto"/>
        <w:ind w:left="357" w:firstLine="351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Gemeente: </w:t>
      </w:r>
      <w:sdt>
        <w:sdtPr>
          <w:rPr>
            <w:rFonts w:ascii="Arial" w:hAnsi="Arial" w:cs="Arial"/>
            <w:color w:val="0000FF"/>
            <w:sz w:val="20"/>
          </w:rPr>
          <w:id w:val="-1514145596"/>
          <w:placeholder>
            <w:docPart w:val="5525F88EF7BD459199C3FAF4551CB9F6"/>
          </w:placeholder>
        </w:sdtPr>
        <w:sdtEndPr/>
        <w:sdtContent>
          <w:r w:rsidRPr="007D1968">
            <w:rPr>
              <w:rStyle w:val="InvulvakChar"/>
            </w:rPr>
            <w:t>…</w:t>
          </w:r>
        </w:sdtContent>
      </w:sdt>
    </w:p>
    <w:p w14:paraId="2B761132" w14:textId="77777777" w:rsidR="00B30441" w:rsidRPr="005C5665" w:rsidRDefault="00B30441" w:rsidP="00B30441">
      <w:pPr>
        <w:spacing w:before="60" w:after="60" w:line="240" w:lineRule="auto"/>
        <w:ind w:left="357" w:firstLine="352"/>
        <w:rPr>
          <w:rFonts w:ascii="Arial" w:hAnsi="Arial" w:cs="Arial"/>
          <w:color w:val="0000FF"/>
          <w:sz w:val="20"/>
        </w:rPr>
      </w:pPr>
    </w:p>
    <w:p w14:paraId="6B7E708C" w14:textId="77777777" w:rsidR="00B30441" w:rsidRDefault="00B30441" w:rsidP="00B30441">
      <w:pPr>
        <w:keepNext/>
        <w:numPr>
          <w:ilvl w:val="0"/>
          <w:numId w:val="2"/>
        </w:numPr>
        <w:tabs>
          <w:tab w:val="clear" w:pos="785"/>
          <w:tab w:val="num" w:pos="426"/>
          <w:tab w:val="num" w:pos="1353"/>
        </w:tabs>
        <w:spacing w:line="240" w:lineRule="auto"/>
        <w:ind w:left="426" w:hanging="426"/>
        <w:rPr>
          <w:sz w:val="20"/>
          <w:szCs w:val="24"/>
        </w:rPr>
      </w:pPr>
      <w:r>
        <w:rPr>
          <w:sz w:val="20"/>
          <w:szCs w:val="24"/>
        </w:rPr>
        <w:t xml:space="preserve">Geef een </w:t>
      </w:r>
      <w:r w:rsidRPr="00C168F4">
        <w:rPr>
          <w:b/>
          <w:sz w:val="20"/>
          <w:szCs w:val="24"/>
        </w:rPr>
        <w:t>korte omschrijving</w:t>
      </w:r>
      <w:r>
        <w:rPr>
          <w:sz w:val="20"/>
          <w:szCs w:val="24"/>
        </w:rPr>
        <w:t xml:space="preserve"> van het gehele project met een opsomming van de restauratie van de monumentale onderdelen van het project:</w:t>
      </w:r>
    </w:p>
    <w:sdt>
      <w:sdtPr>
        <w:rPr>
          <w:rFonts w:ascii="Arial" w:hAnsi="Arial" w:cs="Arial"/>
          <w:color w:val="0000FF"/>
          <w:sz w:val="20"/>
        </w:rPr>
        <w:id w:val="-726525334"/>
        <w:placeholder>
          <w:docPart w:val="433DDFB46A684D5580C1BCA00D6F704C"/>
        </w:placeholder>
      </w:sdtPr>
      <w:sdtEndPr/>
      <w:sdtContent>
        <w:p w14:paraId="6CB08C57" w14:textId="77777777" w:rsidR="00B30441" w:rsidRDefault="00B30441" w:rsidP="00B30441">
          <w:pPr>
            <w:ind w:left="357"/>
            <w:rPr>
              <w:rStyle w:val="InvulvakChar"/>
            </w:rPr>
          </w:pPr>
          <w:r w:rsidRPr="00A45185">
            <w:rPr>
              <w:rStyle w:val="InvulvakChar"/>
            </w:rPr>
            <w:t>…</w:t>
          </w:r>
        </w:p>
        <w:p w14:paraId="4C04CB95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6F02F535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5F85E98A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2F5D3391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259012C0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232C17C2" w14:textId="77777777" w:rsidR="00B30441" w:rsidRDefault="008569D2" w:rsidP="00B30441">
          <w:pPr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6D98364E" w14:textId="77777777" w:rsidR="00B30441" w:rsidRPr="00C501B4" w:rsidRDefault="00B30441" w:rsidP="00B30441">
      <w:pPr>
        <w:pStyle w:val="Lijstalinea"/>
        <w:numPr>
          <w:ilvl w:val="0"/>
          <w:numId w:val="2"/>
        </w:numPr>
        <w:tabs>
          <w:tab w:val="clear" w:pos="785"/>
          <w:tab w:val="num" w:pos="360"/>
        </w:tabs>
        <w:spacing w:before="60" w:after="60" w:line="240" w:lineRule="auto"/>
        <w:ind w:left="357" w:hanging="357"/>
        <w:rPr>
          <w:rFonts w:ascii="Arial" w:hAnsi="Arial" w:cs="Arial"/>
          <w:sz w:val="20"/>
        </w:rPr>
      </w:pPr>
      <w:r w:rsidRPr="003F551E">
        <w:rPr>
          <w:color w:val="000000" w:themeColor="text1"/>
          <w:sz w:val="20"/>
          <w:szCs w:val="20"/>
        </w:rPr>
        <w:t xml:space="preserve">Blijkt de </w:t>
      </w:r>
      <w:r w:rsidRPr="003F551E">
        <w:rPr>
          <w:b/>
          <w:color w:val="000000" w:themeColor="text1"/>
          <w:sz w:val="20"/>
          <w:szCs w:val="20"/>
        </w:rPr>
        <w:t>noodzaak van de restauratiewerkzaamheden</w:t>
      </w:r>
      <w:r w:rsidRPr="003F551E">
        <w:rPr>
          <w:color w:val="000000" w:themeColor="text1"/>
          <w:sz w:val="20"/>
          <w:szCs w:val="20"/>
        </w:rPr>
        <w:t xml:space="preserve"> uit een inspectierapport dat niet </w:t>
      </w:r>
      <w:r w:rsidRPr="003F551E">
        <w:rPr>
          <w:sz w:val="20"/>
          <w:szCs w:val="20"/>
        </w:rPr>
        <w:t xml:space="preserve">ouder is dan drie jaar? </w:t>
      </w:r>
      <w:r w:rsidRPr="00C501B4">
        <w:rPr>
          <w:i/>
          <w:sz w:val="20"/>
          <w:szCs w:val="24"/>
        </w:rPr>
        <w:t>Voeg het inspectierapport als bijlage toe.</w:t>
      </w:r>
    </w:p>
    <w:p w14:paraId="03683D75" w14:textId="77777777" w:rsidR="00B30441" w:rsidRPr="00C501B4" w:rsidRDefault="008569D2" w:rsidP="00B30441">
      <w:pPr>
        <w:spacing w:before="60" w:after="60" w:line="240" w:lineRule="auto"/>
        <w:ind w:left="567"/>
        <w:rPr>
          <w:rFonts w:ascii="Arial" w:hAnsi="Arial" w:cs="Arial"/>
          <w:sz w:val="20"/>
          <w:szCs w:val="20"/>
        </w:rPr>
      </w:pPr>
      <w:sdt>
        <w:sdtPr>
          <w:rPr>
            <w:rFonts w:ascii="MS Gothic" w:eastAsia="MS Gothic" w:hAnsi="MS Gothic"/>
            <w:szCs w:val="19"/>
          </w:rPr>
          <w:id w:val="-210795142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C501B4">
        <w:rPr>
          <w:szCs w:val="19"/>
        </w:rPr>
        <w:t xml:space="preserve"> </w:t>
      </w:r>
      <w:r w:rsidR="00B30441" w:rsidRPr="00C501B4">
        <w:rPr>
          <w:sz w:val="20"/>
          <w:szCs w:val="20"/>
        </w:rPr>
        <w:t xml:space="preserve">Ja, toelichting: </w:t>
      </w:r>
      <w:sdt>
        <w:sdtPr>
          <w:rPr>
            <w:rStyle w:val="Stijl1"/>
            <w:color w:val="auto"/>
            <w:szCs w:val="20"/>
          </w:rPr>
          <w:id w:val="-1413921803"/>
          <w:placeholder>
            <w:docPart w:val="801F5CE1F80E4C598F4C82DD947E1A07"/>
          </w:placeholder>
          <w:showingPlcHdr/>
        </w:sdtPr>
        <w:sdtEndPr>
          <w:rPr>
            <w:rStyle w:val="Stijl1"/>
          </w:rPr>
        </w:sdtEndPr>
        <w:sdtContent>
          <w:r w:rsidR="00B30441" w:rsidRPr="005F5ED6">
            <w:rPr>
              <w:rStyle w:val="Tekstvantijdelijkeaanduiding"/>
            </w:rPr>
            <w:t>Klik hier als u tekst wilt invoeren.</w:t>
          </w:r>
        </w:sdtContent>
      </w:sdt>
    </w:p>
    <w:p w14:paraId="510A735D" w14:textId="77777777" w:rsidR="00B30441" w:rsidRPr="00C501B4" w:rsidRDefault="008569D2" w:rsidP="00B30441">
      <w:pPr>
        <w:spacing w:before="60" w:after="60" w:line="240" w:lineRule="auto"/>
        <w:ind w:left="567"/>
        <w:rPr>
          <w:rFonts w:ascii="Arial" w:hAnsi="Arial" w:cs="Arial"/>
          <w:sz w:val="20"/>
          <w:szCs w:val="20"/>
        </w:rPr>
      </w:pPr>
      <w:sdt>
        <w:sdtPr>
          <w:rPr>
            <w:rFonts w:ascii="MS Gothic" w:eastAsia="MS Gothic" w:hAnsi="MS Gothic"/>
            <w:sz w:val="20"/>
            <w:szCs w:val="20"/>
          </w:rPr>
          <w:id w:val="15780589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C501B4">
        <w:rPr>
          <w:szCs w:val="19"/>
        </w:rPr>
        <w:t xml:space="preserve"> </w:t>
      </w:r>
      <w:r w:rsidR="00B30441" w:rsidRPr="00C501B4">
        <w:rPr>
          <w:sz w:val="20"/>
          <w:szCs w:val="20"/>
        </w:rPr>
        <w:t>Nee</w:t>
      </w:r>
    </w:p>
    <w:p w14:paraId="18F8AA07" w14:textId="77777777" w:rsidR="00B30441" w:rsidRPr="00C501B4" w:rsidRDefault="00B30441" w:rsidP="00B30441">
      <w:pPr>
        <w:spacing w:before="60" w:after="60" w:line="240" w:lineRule="auto"/>
        <w:ind w:left="357"/>
        <w:rPr>
          <w:rFonts w:ascii="Arial" w:hAnsi="Arial" w:cs="Arial"/>
          <w:sz w:val="20"/>
        </w:rPr>
      </w:pPr>
    </w:p>
    <w:p w14:paraId="169F8FF5" w14:textId="77777777" w:rsidR="00B30441" w:rsidRPr="00C501B4" w:rsidRDefault="00B30441" w:rsidP="00B30441">
      <w:pPr>
        <w:keepNext/>
        <w:numPr>
          <w:ilvl w:val="0"/>
          <w:numId w:val="2"/>
        </w:numPr>
        <w:tabs>
          <w:tab w:val="clear" w:pos="785"/>
          <w:tab w:val="num" w:pos="360"/>
        </w:tabs>
        <w:spacing w:before="60" w:after="60" w:line="240" w:lineRule="auto"/>
        <w:ind w:left="357" w:hanging="357"/>
        <w:rPr>
          <w:sz w:val="20"/>
          <w:szCs w:val="20"/>
        </w:rPr>
      </w:pPr>
      <w:r w:rsidRPr="00C501B4">
        <w:rPr>
          <w:sz w:val="20"/>
          <w:szCs w:val="20"/>
        </w:rPr>
        <w:t xml:space="preserve">Maakt verduurzaming deel uit van de restauratie van het project? </w:t>
      </w:r>
    </w:p>
    <w:bookmarkStart w:id="11" w:name="_Hlk102570990"/>
    <w:p w14:paraId="02627370" w14:textId="77777777" w:rsidR="00B30441" w:rsidRPr="00C501B4" w:rsidRDefault="008569D2" w:rsidP="00B30441">
      <w:pPr>
        <w:tabs>
          <w:tab w:val="left" w:pos="851"/>
        </w:tabs>
        <w:spacing w:before="60" w:after="60" w:line="240" w:lineRule="auto"/>
        <w:ind w:left="567"/>
        <w:outlineLvl w:val="0"/>
        <w:rPr>
          <w:sz w:val="20"/>
          <w:szCs w:val="20"/>
        </w:rPr>
      </w:pPr>
      <w:sdt>
        <w:sdtPr>
          <w:rPr>
            <w:rFonts w:eastAsia="MS Gothic"/>
            <w:sz w:val="20"/>
            <w:szCs w:val="20"/>
          </w:rPr>
          <w:id w:val="117029988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C501B4">
        <w:rPr>
          <w:sz w:val="20"/>
          <w:szCs w:val="20"/>
        </w:rPr>
        <w:tab/>
        <w:t>Nee</w:t>
      </w:r>
      <w:bookmarkEnd w:id="11"/>
    </w:p>
    <w:p w14:paraId="15F34377" w14:textId="77777777" w:rsidR="00B30441" w:rsidRPr="00C501B4" w:rsidRDefault="008569D2" w:rsidP="00B30441">
      <w:pPr>
        <w:tabs>
          <w:tab w:val="left" w:pos="851"/>
        </w:tabs>
        <w:spacing w:before="60" w:after="60" w:line="240" w:lineRule="auto"/>
        <w:ind w:left="851" w:hanging="284"/>
        <w:outlineLvl w:val="0"/>
        <w:rPr>
          <w:sz w:val="20"/>
          <w:szCs w:val="20"/>
        </w:rPr>
      </w:pPr>
      <w:sdt>
        <w:sdtPr>
          <w:rPr>
            <w:rFonts w:eastAsia="MS Gothic"/>
            <w:sz w:val="20"/>
            <w:szCs w:val="20"/>
          </w:rPr>
          <w:id w:val="163274256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C501B4">
        <w:rPr>
          <w:sz w:val="20"/>
          <w:szCs w:val="20"/>
        </w:rPr>
        <w:tab/>
        <w:t>Ja, de verduurzamingsmaatregelen zijn geadviseerd in een energiescan en onherroepelijk    vergund. (</w:t>
      </w:r>
      <w:r w:rsidR="00B30441" w:rsidRPr="00C501B4">
        <w:rPr>
          <w:i/>
          <w:iCs/>
          <w:sz w:val="20"/>
          <w:szCs w:val="20"/>
        </w:rPr>
        <w:t>Voeg de energiescan en onherroepelijke omgevingsvergunning als bijlage toe.</w:t>
      </w:r>
      <w:r w:rsidR="00B30441" w:rsidRPr="00C501B4">
        <w:rPr>
          <w:sz w:val="20"/>
          <w:szCs w:val="20"/>
        </w:rPr>
        <w:t>)</w:t>
      </w:r>
    </w:p>
    <w:p w14:paraId="306FF36A" w14:textId="77777777" w:rsidR="00B30441" w:rsidRPr="00C501B4" w:rsidRDefault="00B30441" w:rsidP="00B30441">
      <w:pPr>
        <w:tabs>
          <w:tab w:val="left" w:pos="851"/>
        </w:tabs>
        <w:spacing w:before="60" w:after="60" w:line="240" w:lineRule="auto"/>
        <w:ind w:left="851"/>
        <w:outlineLvl w:val="0"/>
        <w:rPr>
          <w:sz w:val="20"/>
          <w:szCs w:val="20"/>
        </w:rPr>
      </w:pPr>
      <w:r w:rsidRPr="00C501B4">
        <w:rPr>
          <w:sz w:val="20"/>
          <w:szCs w:val="20"/>
        </w:rPr>
        <w:t xml:space="preserve">Het gaat om de volgende verduurzamingsmaatregelen: </w:t>
      </w:r>
      <w:r w:rsidRPr="00C501B4">
        <w:rPr>
          <w:sz w:val="20"/>
          <w:szCs w:val="20"/>
        </w:rPr>
        <w:tab/>
      </w:r>
    </w:p>
    <w:p w14:paraId="51DA096A" w14:textId="77777777" w:rsidR="00B30441" w:rsidRPr="00C501B4" w:rsidRDefault="008569D2" w:rsidP="00B30441">
      <w:pPr>
        <w:tabs>
          <w:tab w:val="left" w:pos="851"/>
        </w:tabs>
        <w:spacing w:before="60" w:after="120" w:line="240" w:lineRule="auto"/>
        <w:ind w:left="851"/>
        <w:outlineLvl w:val="0"/>
        <w:rPr>
          <w:rFonts w:ascii="Arial" w:hAnsi="Arial" w:cs="Arial"/>
          <w:sz w:val="20"/>
        </w:rPr>
      </w:pPr>
      <w:sdt>
        <w:sdtPr>
          <w:rPr>
            <w:rFonts w:ascii="Arial" w:hAnsi="Arial" w:cs="Arial"/>
            <w:sz w:val="20"/>
          </w:rPr>
          <w:id w:val="1723177284"/>
          <w:placeholder>
            <w:docPart w:val="FB877EDC82514563BAF960C6083232C9"/>
          </w:placeholder>
        </w:sdtPr>
        <w:sdtEndPr/>
        <w:sdtContent>
          <w:r w:rsidR="00B30441" w:rsidRPr="00C501B4">
            <w:rPr>
              <w:rStyle w:val="InvulvakChar"/>
            </w:rPr>
            <w:t>…</w:t>
          </w:r>
        </w:sdtContent>
      </w:sdt>
    </w:p>
    <w:p w14:paraId="34A81488" w14:textId="77777777" w:rsidR="00B30441" w:rsidRPr="00C501B4" w:rsidRDefault="00B30441" w:rsidP="00B30441">
      <w:pPr>
        <w:tabs>
          <w:tab w:val="left" w:pos="851"/>
        </w:tabs>
        <w:spacing w:before="60" w:after="60" w:line="240" w:lineRule="auto"/>
        <w:ind w:left="567"/>
        <w:outlineLvl w:val="0"/>
        <w:rPr>
          <w:rFonts w:cs="Arial"/>
          <w:sz w:val="20"/>
          <w:szCs w:val="20"/>
        </w:rPr>
      </w:pPr>
      <w:r w:rsidRPr="00C501B4">
        <w:rPr>
          <w:rFonts w:cs="Arial"/>
          <w:sz w:val="20"/>
          <w:szCs w:val="20"/>
        </w:rPr>
        <w:tab/>
        <w:t xml:space="preserve">Op blz. </w:t>
      </w:r>
      <w:sdt>
        <w:sdtPr>
          <w:rPr>
            <w:rFonts w:cs="Arial"/>
            <w:sz w:val="20"/>
            <w:szCs w:val="20"/>
          </w:rPr>
          <w:id w:val="-74283777"/>
          <w:placeholder>
            <w:docPart w:val="42B1B0609CC24C498186E3A0015B673B"/>
          </w:placeholder>
        </w:sdtPr>
        <w:sdtEndPr/>
        <w:sdtContent>
          <w:r w:rsidRPr="00FA6678">
            <w:rPr>
              <w:rStyle w:val="InvulvakChar"/>
            </w:rPr>
            <w:t>…</w:t>
          </w:r>
        </w:sdtContent>
      </w:sdt>
      <w:r w:rsidRPr="00C501B4">
        <w:rPr>
          <w:rFonts w:cs="Arial"/>
          <w:sz w:val="20"/>
          <w:szCs w:val="20"/>
        </w:rPr>
        <w:t xml:space="preserve">   van de omgevingsvergunning staan deze verduurzamingsmaatregelen vermeld</w:t>
      </w:r>
    </w:p>
    <w:p w14:paraId="2F2863E6" w14:textId="77777777" w:rsidR="00B30441" w:rsidRPr="00C501B4" w:rsidRDefault="00B30441" w:rsidP="00B30441">
      <w:pPr>
        <w:tabs>
          <w:tab w:val="left" w:pos="851"/>
        </w:tabs>
        <w:spacing w:before="60" w:after="120" w:line="240" w:lineRule="auto"/>
        <w:ind w:left="567"/>
        <w:outlineLvl w:val="0"/>
        <w:rPr>
          <w:rFonts w:cs="Arial"/>
          <w:sz w:val="20"/>
          <w:szCs w:val="20"/>
        </w:rPr>
      </w:pPr>
      <w:r w:rsidRPr="00C501B4">
        <w:rPr>
          <w:rFonts w:cs="Arial"/>
          <w:sz w:val="20"/>
          <w:szCs w:val="20"/>
        </w:rPr>
        <w:tab/>
        <w:t xml:space="preserve">Op blz. </w:t>
      </w:r>
      <w:sdt>
        <w:sdtPr>
          <w:rPr>
            <w:rFonts w:cs="Arial"/>
            <w:sz w:val="20"/>
            <w:szCs w:val="20"/>
          </w:rPr>
          <w:id w:val="1203210997"/>
          <w:placeholder>
            <w:docPart w:val="40CF0842697E4F809BDACACBF47D0D1E"/>
          </w:placeholder>
        </w:sdtPr>
        <w:sdtEndPr/>
        <w:sdtContent>
          <w:r w:rsidRPr="00C501B4">
            <w:rPr>
              <w:rStyle w:val="InvulvakChar"/>
            </w:rPr>
            <w:t>…</w:t>
          </w:r>
        </w:sdtContent>
      </w:sdt>
      <w:r w:rsidRPr="00C501B4">
        <w:rPr>
          <w:rFonts w:cs="Arial"/>
          <w:sz w:val="20"/>
          <w:szCs w:val="20"/>
        </w:rPr>
        <w:t xml:space="preserve">   van de energiescan worden deze verduurzamingsmaatregelen geadviseerd</w:t>
      </w:r>
    </w:p>
    <w:p w14:paraId="3B8D34C3" w14:textId="77777777" w:rsidR="00B30441" w:rsidRPr="00C501B4" w:rsidRDefault="00B30441" w:rsidP="00B30441">
      <w:pPr>
        <w:tabs>
          <w:tab w:val="left" w:pos="851"/>
        </w:tabs>
        <w:spacing w:before="60" w:after="120" w:line="240" w:lineRule="auto"/>
        <w:ind w:left="567"/>
        <w:outlineLvl w:val="0"/>
        <w:rPr>
          <w:sz w:val="20"/>
          <w:szCs w:val="20"/>
        </w:rPr>
      </w:pPr>
      <w:r w:rsidRPr="00C501B4">
        <w:rPr>
          <w:rFonts w:cs="Arial"/>
          <w:sz w:val="20"/>
          <w:szCs w:val="20"/>
        </w:rPr>
        <w:tab/>
      </w:r>
      <w:r w:rsidRPr="00C501B4">
        <w:rPr>
          <w:rFonts w:cs="Arial"/>
          <w:b/>
          <w:bCs/>
          <w:sz w:val="20"/>
          <w:szCs w:val="20"/>
        </w:rPr>
        <w:t>Let op!</w:t>
      </w:r>
      <w:r w:rsidRPr="00C501B4">
        <w:rPr>
          <w:rFonts w:cs="Arial"/>
          <w:sz w:val="20"/>
          <w:szCs w:val="20"/>
        </w:rPr>
        <w:t xml:space="preserve"> De kosten die gemaakt worden voor verduurzamingsmaatregelen zijn niet subsidiabel.</w:t>
      </w:r>
    </w:p>
    <w:p w14:paraId="332DFE3F" w14:textId="77777777" w:rsidR="00B30441" w:rsidRPr="00C501B4" w:rsidRDefault="008569D2" w:rsidP="00B30441">
      <w:pPr>
        <w:tabs>
          <w:tab w:val="left" w:pos="851"/>
        </w:tabs>
        <w:spacing w:before="60" w:after="60" w:line="240" w:lineRule="auto"/>
        <w:ind w:left="851" w:hanging="284"/>
        <w:outlineLvl w:val="0"/>
        <w:rPr>
          <w:sz w:val="20"/>
          <w:szCs w:val="20"/>
        </w:rPr>
      </w:pPr>
      <w:sdt>
        <w:sdtPr>
          <w:rPr>
            <w:rFonts w:ascii="MS Gothic" w:eastAsia="MS Gothic" w:hAnsi="MS Gothic"/>
            <w:sz w:val="20"/>
            <w:szCs w:val="20"/>
          </w:rPr>
          <w:id w:val="14956093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C501B4">
        <w:rPr>
          <w:sz w:val="20"/>
          <w:szCs w:val="20"/>
        </w:rPr>
        <w:tab/>
        <w:t>Ja, maar de verduurzamingsmaatregelen zijn niet geadviseerd in een energiescan en/of niet    onherroepelijk vergund</w:t>
      </w:r>
    </w:p>
    <w:p w14:paraId="067F95D3" w14:textId="77777777" w:rsidR="00B30441" w:rsidRPr="00C501B4" w:rsidRDefault="00B30441" w:rsidP="00B30441">
      <w:pPr>
        <w:spacing w:before="60" w:after="60" w:line="240" w:lineRule="auto"/>
        <w:ind w:left="357"/>
        <w:rPr>
          <w:rFonts w:cs="Arial"/>
          <w:sz w:val="20"/>
          <w:szCs w:val="20"/>
        </w:rPr>
      </w:pPr>
    </w:p>
    <w:p w14:paraId="67A37872" w14:textId="77777777" w:rsidR="00B30441" w:rsidRPr="00C501B4" w:rsidRDefault="00B30441" w:rsidP="00B30441">
      <w:pPr>
        <w:keepNext/>
        <w:numPr>
          <w:ilvl w:val="0"/>
          <w:numId w:val="2"/>
        </w:numPr>
        <w:tabs>
          <w:tab w:val="clear" w:pos="785"/>
          <w:tab w:val="num" w:pos="1353"/>
        </w:tabs>
        <w:spacing w:before="60" w:after="60" w:line="240" w:lineRule="auto"/>
        <w:ind w:left="357" w:hanging="357"/>
        <w:rPr>
          <w:sz w:val="20"/>
          <w:szCs w:val="20"/>
        </w:rPr>
      </w:pPr>
      <w:r w:rsidRPr="00C501B4">
        <w:rPr>
          <w:sz w:val="20"/>
          <w:szCs w:val="20"/>
        </w:rPr>
        <w:t xml:space="preserve">Wordt minimaal 25% van vloeroppervlakte van het monument of de bijbehorende monumentale groenaanleg na de restauratie voor </w:t>
      </w:r>
      <w:r w:rsidRPr="00C501B4">
        <w:rPr>
          <w:b/>
          <w:bCs/>
          <w:sz w:val="20"/>
          <w:szCs w:val="20"/>
        </w:rPr>
        <w:t>publiek</w:t>
      </w:r>
      <w:r w:rsidRPr="00C501B4">
        <w:rPr>
          <w:sz w:val="20"/>
          <w:szCs w:val="20"/>
        </w:rPr>
        <w:t xml:space="preserve"> of </w:t>
      </w:r>
      <w:r w:rsidRPr="00C501B4">
        <w:rPr>
          <w:b/>
          <w:bCs/>
          <w:sz w:val="20"/>
          <w:szCs w:val="20"/>
        </w:rPr>
        <w:t>publieksactiviteiten</w:t>
      </w:r>
      <w:r w:rsidRPr="00C501B4">
        <w:rPr>
          <w:sz w:val="20"/>
          <w:szCs w:val="20"/>
        </w:rPr>
        <w:t xml:space="preserve"> opengesteld voor tenminste 4 dagen per kalenderjaar voor </w:t>
      </w:r>
      <w:r w:rsidRPr="001060DE">
        <w:rPr>
          <w:color w:val="000000" w:themeColor="text1"/>
          <w:sz w:val="20"/>
          <w:szCs w:val="20"/>
        </w:rPr>
        <w:t xml:space="preserve">industrie- en poldermolens </w:t>
      </w:r>
      <w:r w:rsidRPr="00C501B4">
        <w:rPr>
          <w:sz w:val="20"/>
          <w:szCs w:val="20"/>
        </w:rPr>
        <w:t>en tenminste 24 dagen per kalender jaar voor de overige categorieën?</w:t>
      </w:r>
    </w:p>
    <w:p w14:paraId="0550A17B" w14:textId="77777777" w:rsidR="00B30441" w:rsidRPr="00C501B4" w:rsidRDefault="008569D2" w:rsidP="00B30441">
      <w:pPr>
        <w:spacing w:before="60" w:after="60" w:line="240" w:lineRule="auto"/>
        <w:ind w:left="567"/>
        <w:rPr>
          <w:rFonts w:cs="Arial"/>
          <w:sz w:val="20"/>
          <w:szCs w:val="20"/>
        </w:rPr>
      </w:pPr>
      <w:sdt>
        <w:sdtPr>
          <w:rPr>
            <w:rFonts w:ascii="MS Gothic" w:eastAsia="MS Gothic" w:hAnsi="MS Gothic"/>
            <w:sz w:val="20"/>
            <w:szCs w:val="20"/>
          </w:rPr>
          <w:id w:val="-18868355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 w:rsidRPr="00C501B4">
        <w:rPr>
          <w:sz w:val="20"/>
          <w:szCs w:val="20"/>
        </w:rPr>
        <w:t xml:space="preserve"> Ja, hoe lang en hoe vaak? </w:t>
      </w:r>
      <w:sdt>
        <w:sdtPr>
          <w:rPr>
            <w:rFonts w:cs="Arial"/>
            <w:sz w:val="20"/>
            <w:szCs w:val="20"/>
          </w:rPr>
          <w:id w:val="1412737884"/>
          <w:placeholder>
            <w:docPart w:val="64EFD18AB9E2459C82797DA844021C5C"/>
          </w:placeholder>
        </w:sdtPr>
        <w:sdtEndPr/>
        <w:sdtContent>
          <w:r w:rsidR="00B30441" w:rsidRPr="00C501B4">
            <w:rPr>
              <w:rStyle w:val="InvulvakChar"/>
            </w:rPr>
            <w:t xml:space="preserve">… </w:t>
          </w:r>
        </w:sdtContent>
      </w:sdt>
    </w:p>
    <w:p w14:paraId="014FAD06" w14:textId="77777777" w:rsidR="00B30441" w:rsidRPr="00C501B4" w:rsidRDefault="00B30441" w:rsidP="00B30441">
      <w:pPr>
        <w:keepNext/>
        <w:spacing w:before="60" w:after="60" w:line="240" w:lineRule="auto"/>
        <w:ind w:left="833"/>
        <w:rPr>
          <w:i/>
          <w:iCs/>
          <w:sz w:val="20"/>
          <w:szCs w:val="20"/>
        </w:rPr>
      </w:pPr>
      <w:r w:rsidRPr="00C501B4">
        <w:rPr>
          <w:i/>
          <w:iCs/>
          <w:sz w:val="20"/>
          <w:szCs w:val="20"/>
        </w:rPr>
        <w:t>(Voeg een plan voor de publiekstoegankelijkheid van het monument en/of de bijbehorende monumentale groenaanleg voor de komende 10 jaar als bijlage toe waaruit tevens blijkt dat minimaal 25% van het vloeroppervlakte of de bijbehorende groenaanleg voor publiek toegankelijk is. Voorzie dit plan indien nodig van tekening(en) en berekening(en).)</w:t>
      </w:r>
    </w:p>
    <w:p w14:paraId="68AD81A4" w14:textId="77777777" w:rsidR="00B30441" w:rsidRPr="00C501B4" w:rsidRDefault="008569D2" w:rsidP="00B30441">
      <w:pPr>
        <w:pStyle w:val="Lijstalinea"/>
        <w:tabs>
          <w:tab w:val="left" w:pos="851"/>
        </w:tabs>
        <w:spacing w:after="120" w:line="276" w:lineRule="auto"/>
        <w:ind w:left="567"/>
        <w:outlineLvl w:val="0"/>
        <w:rPr>
          <w:sz w:val="20"/>
          <w:szCs w:val="20"/>
        </w:rPr>
      </w:pPr>
      <w:sdt>
        <w:sdtPr>
          <w:rPr>
            <w:rFonts w:ascii="MS Gothic" w:eastAsia="MS Gothic" w:hAnsi="MS Gothic" w:cs="Segoe UI Symbol"/>
            <w:sz w:val="20"/>
            <w:szCs w:val="20"/>
          </w:rPr>
          <w:id w:val="-96696974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C501B4">
            <w:rPr>
              <w:rFonts w:ascii="MS Gothic" w:eastAsia="MS Gothic" w:hAnsi="MS Gothic" w:cs="Segoe UI Symbol"/>
              <w:sz w:val="20"/>
              <w:szCs w:val="20"/>
            </w:rPr>
            <w:t>☐</w:t>
          </w:r>
        </w:sdtContent>
      </w:sdt>
      <w:r w:rsidR="00B30441" w:rsidRPr="00C501B4">
        <w:rPr>
          <w:sz w:val="20"/>
          <w:szCs w:val="20"/>
        </w:rPr>
        <w:t xml:space="preserve"> Nee</w:t>
      </w:r>
    </w:p>
    <w:p w14:paraId="63534ED6" w14:textId="77777777" w:rsidR="00B30441" w:rsidRPr="00C501B4" w:rsidRDefault="00B30441" w:rsidP="00B30441">
      <w:pPr>
        <w:pStyle w:val="Lijstalinea"/>
        <w:tabs>
          <w:tab w:val="left" w:pos="851"/>
        </w:tabs>
        <w:spacing w:after="60" w:line="240" w:lineRule="auto"/>
        <w:ind w:left="833"/>
        <w:outlineLvl w:val="0"/>
        <w:rPr>
          <w:sz w:val="20"/>
          <w:szCs w:val="20"/>
        </w:rPr>
      </w:pPr>
      <w:r w:rsidRPr="00C501B4">
        <w:rPr>
          <w:sz w:val="20"/>
          <w:szCs w:val="20"/>
        </w:rPr>
        <w:t>(</w:t>
      </w:r>
      <w:r w:rsidRPr="00C501B4">
        <w:rPr>
          <w:i/>
          <w:iCs/>
          <w:sz w:val="20"/>
          <w:szCs w:val="20"/>
        </w:rPr>
        <w:t>Dit betekent dat wij de subsidieaanvraag moeten weigeren</w:t>
      </w:r>
      <w:r w:rsidRPr="00C501B4">
        <w:rPr>
          <w:sz w:val="20"/>
          <w:szCs w:val="20"/>
        </w:rPr>
        <w:t>)</w:t>
      </w:r>
    </w:p>
    <w:p w14:paraId="0E046061" w14:textId="77777777" w:rsidR="00B30441" w:rsidRPr="005C5665" w:rsidRDefault="00B30441" w:rsidP="00B30441">
      <w:pPr>
        <w:spacing w:before="60" w:after="60" w:line="240" w:lineRule="auto"/>
        <w:ind w:left="357"/>
        <w:rPr>
          <w:rFonts w:ascii="Arial" w:hAnsi="Arial" w:cs="Arial"/>
          <w:color w:val="0000FF"/>
          <w:sz w:val="20"/>
        </w:rPr>
      </w:pPr>
    </w:p>
    <w:p w14:paraId="58F22DA6" w14:textId="77777777" w:rsidR="00B30441" w:rsidRDefault="00B30441" w:rsidP="00B30441">
      <w:pPr>
        <w:keepNext/>
        <w:numPr>
          <w:ilvl w:val="0"/>
          <w:numId w:val="2"/>
        </w:numPr>
        <w:tabs>
          <w:tab w:val="clear" w:pos="785"/>
          <w:tab w:val="num" w:pos="1636"/>
        </w:tabs>
        <w:spacing w:after="120" w:line="240" w:lineRule="auto"/>
        <w:ind w:left="357" w:hanging="357"/>
        <w:rPr>
          <w:sz w:val="20"/>
          <w:szCs w:val="24"/>
        </w:rPr>
      </w:pPr>
      <w:r>
        <w:rPr>
          <w:sz w:val="20"/>
          <w:szCs w:val="24"/>
        </w:rPr>
        <w:t xml:space="preserve">Wanneer is de </w:t>
      </w:r>
      <w:r w:rsidRPr="00A10722">
        <w:rPr>
          <w:b/>
          <w:sz w:val="20"/>
          <w:szCs w:val="24"/>
        </w:rPr>
        <w:t>opdracht verleend</w:t>
      </w:r>
      <w:r>
        <w:rPr>
          <w:sz w:val="20"/>
          <w:szCs w:val="24"/>
        </w:rPr>
        <w:t xml:space="preserve"> voor de uitvoering van de restauratie of wanneer verwacht u de opdracht voor de uitvoering van de restauratie te verlenen</w:t>
      </w:r>
      <w:r w:rsidRPr="003840C5">
        <w:rPr>
          <w:sz w:val="20"/>
          <w:szCs w:val="24"/>
        </w:rPr>
        <w:t>?</w:t>
      </w:r>
    </w:p>
    <w:p w14:paraId="5DCE0CEC" w14:textId="35DF7670" w:rsidR="00B30441" w:rsidRPr="009A007F" w:rsidRDefault="00B30441" w:rsidP="00B30441">
      <w:pPr>
        <w:keepNext/>
        <w:spacing w:after="120" w:line="240" w:lineRule="auto"/>
        <w:ind w:left="357"/>
        <w:rPr>
          <w:i/>
          <w:iCs/>
          <w:color w:val="000000" w:themeColor="text1"/>
          <w:sz w:val="20"/>
          <w:szCs w:val="24"/>
        </w:rPr>
      </w:pPr>
      <w:r w:rsidRPr="001060DE">
        <w:rPr>
          <w:i/>
          <w:iCs/>
          <w:color w:val="000000" w:themeColor="text1"/>
          <w:sz w:val="20"/>
          <w:szCs w:val="24"/>
        </w:rPr>
        <w:t xml:space="preserve">U </w:t>
      </w:r>
      <w:r w:rsidR="00C64349" w:rsidRPr="001060DE">
        <w:rPr>
          <w:i/>
          <w:iCs/>
          <w:color w:val="000000" w:themeColor="text1"/>
          <w:sz w:val="20"/>
          <w:szCs w:val="24"/>
        </w:rPr>
        <w:t xml:space="preserve">wordt </w:t>
      </w:r>
      <w:r w:rsidRPr="001060DE">
        <w:rPr>
          <w:i/>
          <w:iCs/>
          <w:color w:val="000000" w:themeColor="text1"/>
          <w:sz w:val="20"/>
          <w:szCs w:val="24"/>
        </w:rPr>
        <w:t xml:space="preserve">verplicht binnen twaalf maanden </w:t>
      </w:r>
      <w:r w:rsidRPr="009A007F">
        <w:rPr>
          <w:i/>
          <w:iCs/>
          <w:color w:val="000000" w:themeColor="text1"/>
          <w:sz w:val="20"/>
          <w:szCs w:val="24"/>
        </w:rPr>
        <w:t>na ontvangst van de subsidiebeschikking opdracht te verlenen voor het uitvoeren van de gesubsidieerde werkzaamheden.</w:t>
      </w:r>
    </w:p>
    <w:p w14:paraId="44D2AED9" w14:textId="77777777" w:rsidR="00B30441" w:rsidRPr="00C512BF" w:rsidRDefault="008569D2" w:rsidP="00B30441">
      <w:pPr>
        <w:spacing w:line="276" w:lineRule="auto"/>
        <w:ind w:firstLine="357"/>
        <w:rPr>
          <w:rFonts w:ascii="Arial" w:hAnsi="Arial" w:cs="Arial"/>
          <w:color w:val="0000FF"/>
          <w:sz w:val="20"/>
        </w:rPr>
      </w:pPr>
      <w:sdt>
        <w:sdtPr>
          <w:id w:val="-344943721"/>
        </w:sdtPr>
        <w:sdtEndPr/>
        <w:sdtContent>
          <w:r w:rsidR="00B30441" w:rsidRPr="0031728B">
            <w:rPr>
              <w:rStyle w:val="InvulvakChar"/>
            </w:rPr>
            <w:t>…-…-…</w:t>
          </w:r>
        </w:sdtContent>
      </w:sdt>
    </w:p>
    <w:p w14:paraId="618A90FF" w14:textId="77777777" w:rsidR="00B30441" w:rsidRPr="005C5665" w:rsidRDefault="00B30441" w:rsidP="00B30441">
      <w:pPr>
        <w:spacing w:before="60" w:after="60" w:line="240" w:lineRule="auto"/>
        <w:ind w:left="357"/>
        <w:rPr>
          <w:rFonts w:ascii="Arial" w:hAnsi="Arial" w:cs="Arial"/>
          <w:color w:val="0000FF"/>
          <w:sz w:val="20"/>
        </w:rPr>
      </w:pPr>
    </w:p>
    <w:p w14:paraId="4D2B19F9" w14:textId="77777777" w:rsidR="00B30441" w:rsidRPr="00BA1E7B" w:rsidRDefault="00B30441" w:rsidP="00B30441">
      <w:pPr>
        <w:pStyle w:val="Lijstalinea"/>
        <w:keepNext/>
        <w:numPr>
          <w:ilvl w:val="0"/>
          <w:numId w:val="2"/>
        </w:numPr>
        <w:tabs>
          <w:tab w:val="clear" w:pos="785"/>
          <w:tab w:val="num" w:pos="360"/>
          <w:tab w:val="left" w:pos="567"/>
          <w:tab w:val="left" w:pos="1021"/>
          <w:tab w:val="num" w:pos="1636"/>
        </w:tabs>
        <w:spacing w:before="60" w:after="60" w:line="240" w:lineRule="auto"/>
        <w:ind w:left="360"/>
        <w:rPr>
          <w:sz w:val="20"/>
          <w:szCs w:val="24"/>
        </w:rPr>
      </w:pPr>
      <w:r w:rsidRPr="00BA1E7B">
        <w:rPr>
          <w:sz w:val="20"/>
          <w:szCs w:val="24"/>
        </w:rPr>
        <w:t>Heeft u een omgevingsvergunning nodig voor de restauratie van het monument:</w:t>
      </w:r>
    </w:p>
    <w:bookmarkStart w:id="12" w:name="_Hlk135035631"/>
    <w:p w14:paraId="09904538" w14:textId="77777777" w:rsidR="00B30441" w:rsidRPr="003A6B38" w:rsidRDefault="008569D2" w:rsidP="00B30441">
      <w:pPr>
        <w:spacing w:before="60" w:after="60" w:line="240" w:lineRule="auto"/>
        <w:ind w:left="567"/>
        <w:rPr>
          <w:sz w:val="20"/>
          <w:szCs w:val="24"/>
        </w:rPr>
      </w:pPr>
      <w:sdt>
        <w:sdtPr>
          <w:rPr>
            <w:rFonts w:ascii="MS Gothic" w:eastAsia="MS Gothic" w:hAnsi="MS Gothic"/>
            <w:noProof/>
            <w:sz w:val="20"/>
          </w:rPr>
          <w:id w:val="-183505722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 w:rsidRPr="003A6B38">
        <w:rPr>
          <w:sz w:val="20"/>
          <w:szCs w:val="24"/>
        </w:rPr>
        <w:t xml:space="preserve"> Ja, deze is verleend op: </w:t>
      </w:r>
      <w:sdt>
        <w:sdtPr>
          <w:id w:val="808210678"/>
        </w:sdtPr>
        <w:sdtEndPr/>
        <w:sdtContent>
          <w:r w:rsidR="00B30441" w:rsidRPr="0031728B">
            <w:rPr>
              <w:rStyle w:val="InvulvakChar"/>
            </w:rPr>
            <w:t>…-…-…</w:t>
          </w:r>
        </w:sdtContent>
      </w:sdt>
      <w:r w:rsidR="00B30441" w:rsidRPr="003A6B38">
        <w:rPr>
          <w:sz w:val="20"/>
          <w:szCs w:val="24"/>
        </w:rPr>
        <w:t xml:space="preserve"> en is onherroepelijk op:</w:t>
      </w:r>
      <w:r w:rsidR="00B30441">
        <w:rPr>
          <w:sz w:val="20"/>
          <w:szCs w:val="24"/>
        </w:rPr>
        <w:t xml:space="preserve"> </w:t>
      </w:r>
      <w:sdt>
        <w:sdtPr>
          <w:id w:val="16594596"/>
        </w:sdtPr>
        <w:sdtEndPr/>
        <w:sdtContent>
          <w:r w:rsidR="00B30441" w:rsidRPr="00FA6678">
            <w:rPr>
              <w:rStyle w:val="InvulvakChar"/>
            </w:rPr>
            <w:t>…-…-…</w:t>
          </w:r>
        </w:sdtContent>
      </w:sdt>
    </w:p>
    <w:p w14:paraId="7EBC2E10" w14:textId="77777777" w:rsidR="00B30441" w:rsidRPr="003A6B38" w:rsidRDefault="008569D2" w:rsidP="00B30441">
      <w:pPr>
        <w:keepNext/>
        <w:tabs>
          <w:tab w:val="left" w:pos="567"/>
          <w:tab w:val="left" w:pos="1021"/>
        </w:tabs>
        <w:spacing w:before="60" w:after="60" w:line="240" w:lineRule="auto"/>
        <w:ind w:left="567"/>
        <w:rPr>
          <w:sz w:val="20"/>
          <w:szCs w:val="24"/>
        </w:rPr>
      </w:pPr>
      <w:sdt>
        <w:sdtPr>
          <w:rPr>
            <w:rFonts w:ascii="MS Gothic" w:eastAsia="MS Gothic" w:hAnsi="MS Gothic"/>
            <w:noProof/>
            <w:sz w:val="20"/>
          </w:rPr>
          <w:id w:val="-113911102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 w:rsidRPr="003A6B38">
        <w:rPr>
          <w:sz w:val="20"/>
          <w:szCs w:val="24"/>
        </w:rPr>
        <w:t xml:space="preserve"> </w:t>
      </w:r>
      <w:bookmarkStart w:id="13" w:name="_Hlk161671535"/>
      <w:r w:rsidR="00B30441" w:rsidRPr="003A6B38">
        <w:rPr>
          <w:sz w:val="20"/>
          <w:szCs w:val="24"/>
        </w:rPr>
        <w:t>Nee: een verklaring van de gemeente waaruit</w:t>
      </w:r>
      <w:r w:rsidR="00B30441">
        <w:rPr>
          <w:sz w:val="20"/>
          <w:szCs w:val="24"/>
        </w:rPr>
        <w:br/>
        <w:t xml:space="preserve">  </w:t>
      </w:r>
      <w:r w:rsidR="00B30441" w:rsidRPr="003A6B38">
        <w:rPr>
          <w:sz w:val="20"/>
          <w:szCs w:val="24"/>
        </w:rPr>
        <w:t xml:space="preserve"> </w:t>
      </w:r>
      <w:r w:rsidR="00B30441">
        <w:rPr>
          <w:sz w:val="20"/>
          <w:szCs w:val="24"/>
        </w:rPr>
        <w:t xml:space="preserve"> </w:t>
      </w:r>
      <w:r w:rsidR="00B30441" w:rsidRPr="003A6B38">
        <w:rPr>
          <w:sz w:val="20"/>
          <w:szCs w:val="24"/>
        </w:rPr>
        <w:t xml:space="preserve">blijkt dat de werkzaamheden </w:t>
      </w:r>
      <w:bookmarkStart w:id="14" w:name="_Hlk161671506"/>
      <w:r w:rsidR="00B30441" w:rsidRPr="009E0786">
        <w:rPr>
          <w:sz w:val="20"/>
          <w:szCs w:val="24"/>
        </w:rPr>
        <w:t>vergunningsvrij</w:t>
      </w:r>
      <w:bookmarkEnd w:id="14"/>
      <w:r w:rsidR="00B30441" w:rsidRPr="009E0786">
        <w:rPr>
          <w:sz w:val="20"/>
          <w:szCs w:val="24"/>
        </w:rPr>
        <w:t xml:space="preserve"> </w:t>
      </w:r>
      <w:r w:rsidR="00B30441" w:rsidRPr="003A6B38">
        <w:rPr>
          <w:sz w:val="20"/>
          <w:szCs w:val="24"/>
        </w:rPr>
        <w:t>zijn voeg ik als bijlage toe</w:t>
      </w:r>
      <w:r w:rsidR="00B30441">
        <w:rPr>
          <w:sz w:val="20"/>
          <w:szCs w:val="24"/>
        </w:rPr>
        <w:t>.</w:t>
      </w:r>
    </w:p>
    <w:bookmarkEnd w:id="12"/>
    <w:bookmarkEnd w:id="13"/>
    <w:p w14:paraId="144008E9" w14:textId="77777777" w:rsidR="00B30441" w:rsidRDefault="008569D2" w:rsidP="00B30441">
      <w:pPr>
        <w:spacing w:before="60" w:after="60" w:line="240" w:lineRule="auto"/>
        <w:ind w:left="567"/>
        <w:rPr>
          <w:i/>
          <w:iCs/>
          <w:sz w:val="18"/>
          <w:szCs w:val="18"/>
        </w:rPr>
      </w:pPr>
      <w:sdt>
        <w:sdtPr>
          <w:rPr>
            <w:rFonts w:ascii="MS Gothic" w:eastAsia="MS Gothic" w:hAnsi="MS Gothic"/>
            <w:noProof/>
            <w:sz w:val="20"/>
          </w:rPr>
          <w:id w:val="-138479513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 w:rsidRPr="003A6B38">
        <w:rPr>
          <w:sz w:val="20"/>
          <w:szCs w:val="24"/>
        </w:rPr>
        <w:t xml:space="preserve"> Ja, maar deze </w:t>
      </w:r>
      <w:r w:rsidR="00B30441">
        <w:rPr>
          <w:sz w:val="20"/>
          <w:szCs w:val="24"/>
        </w:rPr>
        <w:t xml:space="preserve">is </w:t>
      </w:r>
      <w:r w:rsidR="00B30441" w:rsidRPr="00510AEE">
        <w:rPr>
          <w:sz w:val="20"/>
          <w:szCs w:val="24"/>
          <w:u w:val="single"/>
        </w:rPr>
        <w:t>of</w:t>
      </w:r>
      <w:r w:rsidR="00B30441">
        <w:rPr>
          <w:sz w:val="20"/>
          <w:szCs w:val="24"/>
        </w:rPr>
        <w:t xml:space="preserve"> </w:t>
      </w:r>
      <w:r w:rsidR="00B30441" w:rsidRPr="003A6B38">
        <w:rPr>
          <w:sz w:val="20"/>
          <w:szCs w:val="24"/>
        </w:rPr>
        <w:t>moet nog worden aangevraagd</w:t>
      </w:r>
      <w:r w:rsidR="00B30441">
        <w:rPr>
          <w:sz w:val="20"/>
          <w:szCs w:val="24"/>
        </w:rPr>
        <w:t>.</w:t>
      </w:r>
      <w:r w:rsidR="00B30441">
        <w:rPr>
          <w:sz w:val="20"/>
          <w:szCs w:val="24"/>
        </w:rPr>
        <w:br/>
        <w:t xml:space="preserve">    (</w:t>
      </w:r>
      <w:r w:rsidR="00B30441">
        <w:rPr>
          <w:i/>
          <w:iCs/>
          <w:sz w:val="18"/>
          <w:szCs w:val="18"/>
        </w:rPr>
        <w:t>dit betekent dat wij de subsidieaanvraag moeten weigeren)</w:t>
      </w:r>
    </w:p>
    <w:p w14:paraId="77A2981A" w14:textId="77777777" w:rsidR="00B30441" w:rsidRDefault="00B30441" w:rsidP="00B30441">
      <w:pPr>
        <w:spacing w:before="60" w:after="60" w:line="240" w:lineRule="auto"/>
        <w:ind w:left="357"/>
        <w:rPr>
          <w:i/>
          <w:iCs/>
          <w:sz w:val="18"/>
          <w:szCs w:val="18"/>
        </w:rPr>
      </w:pPr>
    </w:p>
    <w:p w14:paraId="33B205E5" w14:textId="5833E300" w:rsidR="00B30441" w:rsidRPr="00496DF1" w:rsidRDefault="00B30441" w:rsidP="00496DF1">
      <w:pPr>
        <w:pStyle w:val="Lijstalinea"/>
        <w:keepNext/>
        <w:numPr>
          <w:ilvl w:val="0"/>
          <w:numId w:val="2"/>
        </w:numPr>
        <w:tabs>
          <w:tab w:val="left" w:pos="567"/>
          <w:tab w:val="left" w:pos="1021"/>
        </w:tabs>
        <w:spacing w:before="60" w:after="60" w:line="240" w:lineRule="auto"/>
        <w:ind w:left="357" w:hanging="357"/>
        <w:rPr>
          <w:rFonts w:cs="Arial"/>
          <w:sz w:val="20"/>
        </w:rPr>
      </w:pPr>
      <w:r w:rsidRPr="00496DF1">
        <w:rPr>
          <w:rFonts w:cs="Arial"/>
          <w:sz w:val="20"/>
        </w:rPr>
        <w:t>Vindt de bouwbegeleiding van de restauratie plaats door een restauratiearchitect?</w:t>
      </w:r>
    </w:p>
    <w:bookmarkStart w:id="15" w:name="_Hlk135035770"/>
    <w:p w14:paraId="4F99041F" w14:textId="77777777" w:rsidR="00B30441" w:rsidRDefault="008569D2" w:rsidP="00B30441">
      <w:pPr>
        <w:spacing w:before="60" w:after="60" w:line="240" w:lineRule="auto"/>
        <w:ind w:left="567"/>
        <w:rPr>
          <w:noProof/>
          <w:sz w:val="20"/>
        </w:rPr>
      </w:pPr>
      <w:sdt>
        <w:sdtPr>
          <w:rPr>
            <w:rFonts w:ascii="MS Gothic" w:eastAsia="MS Gothic" w:hAnsi="MS Gothic"/>
            <w:noProof/>
            <w:sz w:val="20"/>
          </w:rPr>
          <w:id w:val="-105892907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>
        <w:rPr>
          <w:noProof/>
          <w:sz w:val="20"/>
        </w:rPr>
        <w:t xml:space="preserve"> </w:t>
      </w:r>
      <w:bookmarkEnd w:id="15"/>
      <w:r w:rsidR="00B30441">
        <w:rPr>
          <w:noProof/>
          <w:sz w:val="20"/>
        </w:rPr>
        <w:t xml:space="preserve">Ja, de naam van deze architect is: </w:t>
      </w:r>
      <w:sdt>
        <w:sdtPr>
          <w:rPr>
            <w:rFonts w:ascii="Arial" w:hAnsi="Arial" w:cs="Arial"/>
            <w:color w:val="0000FF"/>
            <w:sz w:val="20"/>
          </w:rPr>
          <w:id w:val="-1889710823"/>
          <w:placeholder>
            <w:docPart w:val="E00EB4F2FFA14DAC9E322E53A39DAA3A"/>
          </w:placeholder>
        </w:sdtPr>
        <w:sdtEndPr/>
        <w:sdtContent>
          <w:r w:rsidR="00B30441" w:rsidRPr="00BF1E61">
            <w:rPr>
              <w:rStyle w:val="InvulvakChar"/>
            </w:rPr>
            <w:t>…</w:t>
          </w:r>
        </w:sdtContent>
      </w:sdt>
    </w:p>
    <w:p w14:paraId="3C40029D" w14:textId="77777777" w:rsidR="00B30441" w:rsidRDefault="008569D2" w:rsidP="00B30441">
      <w:pPr>
        <w:spacing w:before="60" w:after="60" w:line="240" w:lineRule="auto"/>
        <w:ind w:left="567"/>
        <w:rPr>
          <w:noProof/>
          <w:sz w:val="20"/>
        </w:rPr>
      </w:pPr>
      <w:sdt>
        <w:sdtPr>
          <w:rPr>
            <w:rFonts w:ascii="MS Gothic" w:eastAsia="MS Gothic" w:hAnsi="MS Gothic"/>
            <w:noProof/>
            <w:sz w:val="20"/>
          </w:rPr>
          <w:id w:val="-55917746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>
        <w:rPr>
          <w:noProof/>
          <w:sz w:val="20"/>
        </w:rPr>
        <w:t xml:space="preserve"> </w:t>
      </w:r>
      <w:r w:rsidR="00B30441" w:rsidRPr="007D77EC">
        <w:rPr>
          <w:noProof/>
          <w:sz w:val="20"/>
        </w:rPr>
        <w:t>Nee</w:t>
      </w:r>
    </w:p>
    <w:p w14:paraId="7EB10358" w14:textId="77777777" w:rsidR="00B30441" w:rsidRDefault="00B30441" w:rsidP="00B30441">
      <w:pPr>
        <w:spacing w:before="60" w:after="60" w:line="240" w:lineRule="auto"/>
        <w:ind w:left="567"/>
        <w:rPr>
          <w:noProof/>
          <w:sz w:val="20"/>
        </w:rPr>
      </w:pPr>
    </w:p>
    <w:p w14:paraId="67DA3DA7" w14:textId="6921B883" w:rsidR="00B30441" w:rsidRPr="00496DF1" w:rsidRDefault="00B30441" w:rsidP="00496DF1">
      <w:pPr>
        <w:pStyle w:val="Lijstalinea"/>
        <w:keepLines/>
        <w:numPr>
          <w:ilvl w:val="0"/>
          <w:numId w:val="2"/>
        </w:numPr>
        <w:tabs>
          <w:tab w:val="left" w:pos="567"/>
          <w:tab w:val="left" w:pos="1021"/>
        </w:tabs>
        <w:spacing w:before="60" w:after="60" w:line="240" w:lineRule="auto"/>
        <w:ind w:left="357" w:hanging="357"/>
        <w:rPr>
          <w:rStyle w:val="Hyperlink"/>
          <w:rFonts w:cs="Arial"/>
          <w:color w:val="auto"/>
          <w:sz w:val="20"/>
        </w:rPr>
      </w:pPr>
      <w:r w:rsidRPr="00496DF1">
        <w:rPr>
          <w:noProof/>
          <w:sz w:val="20"/>
        </w:rPr>
        <w:t xml:space="preserve">Wordt de restauratie uitgevoerd door een erkend restauratiebouwbedrijf? </w:t>
      </w:r>
      <w:r w:rsidRPr="00496DF1">
        <w:rPr>
          <w:noProof/>
          <w:sz w:val="20"/>
        </w:rPr>
        <w:br/>
      </w:r>
      <w:r w:rsidRPr="00496DF1">
        <w:rPr>
          <w:i/>
          <w:sz w:val="20"/>
        </w:rPr>
        <w:t xml:space="preserve">Zie voor informatie de websites </w:t>
      </w:r>
      <w:hyperlink r:id="rId15" w:history="1">
        <w:r w:rsidRPr="00496DF1">
          <w:rPr>
            <w:rStyle w:val="Hyperlink"/>
            <w:sz w:val="20"/>
          </w:rPr>
          <w:t>www.stichtingerm.nl</w:t>
        </w:r>
      </w:hyperlink>
      <w:r w:rsidRPr="00496DF1">
        <w:rPr>
          <w:i/>
          <w:sz w:val="20"/>
        </w:rPr>
        <w:t xml:space="preserve"> en </w:t>
      </w:r>
      <w:hyperlink r:id="rId16" w:history="1">
        <w:r w:rsidRPr="00496DF1">
          <w:rPr>
            <w:rStyle w:val="Hyperlink"/>
            <w:sz w:val="20"/>
          </w:rPr>
          <w:t>www.vakgroeprestauratie.nl</w:t>
        </w:r>
      </w:hyperlink>
    </w:p>
    <w:p w14:paraId="3A7C2515" w14:textId="77777777" w:rsidR="00B30441" w:rsidRDefault="008569D2" w:rsidP="00B30441">
      <w:pPr>
        <w:keepLines/>
        <w:tabs>
          <w:tab w:val="left" w:pos="567"/>
          <w:tab w:val="left" w:pos="1021"/>
          <w:tab w:val="left" w:pos="3204"/>
        </w:tabs>
        <w:spacing w:before="60" w:after="60" w:line="240" w:lineRule="auto"/>
        <w:ind w:left="567"/>
        <w:rPr>
          <w:rFonts w:ascii="Arial" w:hAnsi="Arial" w:cs="Arial"/>
          <w:color w:val="0000FF"/>
          <w:sz w:val="20"/>
        </w:rPr>
      </w:pPr>
      <w:sdt>
        <w:sdtPr>
          <w:rPr>
            <w:rFonts w:cs="Arial"/>
            <w:sz w:val="20"/>
          </w:rPr>
          <w:id w:val="143779063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cs="Arial" w:hint="eastAsia"/>
              <w:sz w:val="20"/>
            </w:rPr>
            <w:t>☐</w:t>
          </w:r>
        </w:sdtContent>
      </w:sdt>
      <w:r w:rsidR="00B30441">
        <w:rPr>
          <w:rFonts w:cs="Arial"/>
          <w:sz w:val="20"/>
        </w:rPr>
        <w:t xml:space="preserve"> Ja, toelichting: </w:t>
      </w:r>
      <w:sdt>
        <w:sdtPr>
          <w:rPr>
            <w:rFonts w:cs="Arial"/>
            <w:sz w:val="20"/>
          </w:rPr>
          <w:id w:val="-1547451178"/>
          <w:placeholder>
            <w:docPart w:val="6BED6D3999DE46D1A8AFA6FE777A41E1"/>
          </w:placeholder>
        </w:sdtPr>
        <w:sdtEndPr>
          <w:rPr>
            <w:rFonts w:ascii="Arial" w:hAnsi="Arial"/>
            <w:color w:val="0000FF"/>
          </w:rPr>
        </w:sdtEndPr>
        <w:sdtContent>
          <w:r w:rsidR="00B30441" w:rsidRPr="00BF1E61">
            <w:rPr>
              <w:rStyle w:val="InvulvakChar"/>
            </w:rPr>
            <w:t>…</w:t>
          </w:r>
        </w:sdtContent>
      </w:sdt>
      <w:r w:rsidR="00B30441">
        <w:rPr>
          <w:rFonts w:ascii="Arial" w:hAnsi="Arial" w:cs="Arial"/>
          <w:color w:val="0000FF"/>
          <w:sz w:val="20"/>
        </w:rPr>
        <w:tab/>
      </w:r>
    </w:p>
    <w:p w14:paraId="47A7624E" w14:textId="77777777" w:rsidR="00B30441" w:rsidRDefault="008569D2" w:rsidP="00B30441">
      <w:pPr>
        <w:keepLines/>
        <w:tabs>
          <w:tab w:val="left" w:pos="567"/>
          <w:tab w:val="left" w:pos="1021"/>
          <w:tab w:val="left" w:pos="3204"/>
        </w:tabs>
        <w:spacing w:before="60" w:after="60" w:line="240" w:lineRule="auto"/>
        <w:ind w:left="567"/>
        <w:rPr>
          <w:rFonts w:cs="Arial"/>
          <w:sz w:val="20"/>
        </w:rPr>
      </w:pPr>
      <w:sdt>
        <w:sdtPr>
          <w:rPr>
            <w:rFonts w:cs="Arial"/>
            <w:sz w:val="20"/>
          </w:rPr>
          <w:id w:val="195111927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cs="Arial" w:hint="eastAsia"/>
              <w:sz w:val="20"/>
            </w:rPr>
            <w:t>☐</w:t>
          </w:r>
        </w:sdtContent>
      </w:sdt>
      <w:r w:rsidR="00B30441">
        <w:rPr>
          <w:rFonts w:cs="Arial"/>
          <w:sz w:val="20"/>
        </w:rPr>
        <w:t xml:space="preserve"> Nee</w:t>
      </w:r>
    </w:p>
    <w:p w14:paraId="7B7335B4" w14:textId="3B7108C7" w:rsidR="00B30441" w:rsidRPr="00496DF1" w:rsidRDefault="00B30441" w:rsidP="00496DF1">
      <w:pPr>
        <w:pStyle w:val="Lijstalinea"/>
        <w:keepNext/>
        <w:numPr>
          <w:ilvl w:val="0"/>
          <w:numId w:val="2"/>
        </w:numPr>
        <w:tabs>
          <w:tab w:val="left" w:pos="426"/>
          <w:tab w:val="left" w:pos="1021"/>
        </w:tabs>
        <w:spacing w:before="120" w:after="120" w:line="240" w:lineRule="auto"/>
        <w:ind w:left="357" w:hanging="357"/>
        <w:rPr>
          <w:rFonts w:ascii="Arial" w:hAnsi="Arial" w:cs="Arial"/>
          <w:color w:val="0000FF"/>
          <w:sz w:val="20"/>
        </w:rPr>
      </w:pPr>
      <w:r w:rsidRPr="00496DF1">
        <w:rPr>
          <w:sz w:val="20"/>
        </w:rPr>
        <w:t xml:space="preserve">Op welke manier wordt het toekomstig </w:t>
      </w:r>
      <w:r w:rsidRPr="00496DF1">
        <w:rPr>
          <w:b/>
          <w:sz w:val="20"/>
        </w:rPr>
        <w:t>beheer/onderhoud</w:t>
      </w:r>
      <w:r w:rsidRPr="00496DF1">
        <w:rPr>
          <w:sz w:val="20"/>
        </w:rPr>
        <w:t xml:space="preserve"> en daarmee de </w:t>
      </w:r>
      <w:r w:rsidRPr="00496DF1">
        <w:rPr>
          <w:b/>
          <w:sz w:val="20"/>
        </w:rPr>
        <w:t>instandhouding</w:t>
      </w:r>
      <w:r w:rsidRPr="00496DF1">
        <w:rPr>
          <w:sz w:val="20"/>
        </w:rPr>
        <w:t xml:space="preserve"> voor de lange termijn gewaarborgd? </w:t>
      </w:r>
    </w:p>
    <w:bookmarkStart w:id="16" w:name="_Hlk135040961" w:displacedByCustomXml="next"/>
    <w:sdt>
      <w:sdtPr>
        <w:rPr>
          <w:rFonts w:ascii="Arial" w:hAnsi="Arial" w:cs="Arial"/>
          <w:color w:val="0000FF"/>
          <w:sz w:val="20"/>
        </w:rPr>
        <w:id w:val="458310295"/>
        <w:placeholder>
          <w:docPart w:val="8CB705DF27674CABB76DB6C16ECAAC05"/>
        </w:placeholder>
      </w:sdtPr>
      <w:sdtEndPr/>
      <w:sdtContent>
        <w:p w14:paraId="0DE045C3" w14:textId="77777777" w:rsidR="00B30441" w:rsidRDefault="00B30441" w:rsidP="00B30441">
          <w:pPr>
            <w:ind w:left="357"/>
            <w:rPr>
              <w:rStyle w:val="InvulvakChar"/>
            </w:rPr>
          </w:pPr>
          <w:r w:rsidRPr="00BF1E61">
            <w:rPr>
              <w:rStyle w:val="InvulvakChar"/>
            </w:rPr>
            <w:t>…</w:t>
          </w:r>
        </w:p>
        <w:p w14:paraId="6FE0F79E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248867EE" w14:textId="77777777" w:rsidR="00B30441" w:rsidRDefault="00B30441" w:rsidP="00B30441">
          <w:pPr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2007CEEF" w14:textId="77777777" w:rsidR="00B30441" w:rsidRDefault="00B30441" w:rsidP="00B30441">
          <w:pPr>
            <w:ind w:left="357"/>
            <w:rPr>
              <w:rFonts w:ascii="Arial" w:hAnsi="Arial" w:cs="Arial"/>
              <w:color w:val="0000FF"/>
              <w:sz w:val="20"/>
            </w:rPr>
          </w:pPr>
          <w:r>
            <w:rPr>
              <w:rStyle w:val="InvulvakChar"/>
            </w:rPr>
            <w:t>…</w:t>
          </w:r>
        </w:p>
      </w:sdtContent>
    </w:sdt>
    <w:bookmarkEnd w:id="16"/>
    <w:p w14:paraId="669A6683" w14:textId="77777777" w:rsidR="00B30441" w:rsidRDefault="00B30441" w:rsidP="00B30441">
      <w:pPr>
        <w:keepNext/>
        <w:spacing w:before="60" w:after="60" w:line="240" w:lineRule="auto"/>
        <w:ind w:left="425" w:hanging="425"/>
        <w:rPr>
          <w:sz w:val="20"/>
          <w:szCs w:val="24"/>
        </w:rPr>
      </w:pPr>
    </w:p>
    <w:p w14:paraId="4C5B9890" w14:textId="4D5966AF" w:rsidR="00B30441" w:rsidRPr="00496DF1" w:rsidRDefault="00B30441" w:rsidP="00496DF1">
      <w:pPr>
        <w:pStyle w:val="Lijstalinea"/>
        <w:keepNext/>
        <w:numPr>
          <w:ilvl w:val="0"/>
          <w:numId w:val="2"/>
        </w:numPr>
        <w:spacing w:after="120" w:line="276" w:lineRule="auto"/>
        <w:ind w:left="357" w:hanging="357"/>
        <w:rPr>
          <w:sz w:val="20"/>
          <w:szCs w:val="24"/>
        </w:rPr>
      </w:pPr>
      <w:r w:rsidRPr="00496DF1">
        <w:rPr>
          <w:sz w:val="20"/>
          <w:szCs w:val="24"/>
        </w:rPr>
        <w:t>Is in de afgelopen tien jaar door de provincie Noord-Holland reeds subsidie verstrekt voor dezelfde activiteit?</w:t>
      </w:r>
    </w:p>
    <w:p w14:paraId="70F8B882" w14:textId="77777777" w:rsidR="00B30441" w:rsidRDefault="008569D2" w:rsidP="00B30441">
      <w:pPr>
        <w:keepNext/>
        <w:spacing w:after="120" w:line="240" w:lineRule="auto"/>
        <w:ind w:left="360"/>
        <w:rPr>
          <w:rFonts w:ascii="Arial" w:hAnsi="Arial" w:cs="Arial"/>
          <w:color w:val="0000FF"/>
          <w:sz w:val="20"/>
        </w:rPr>
      </w:pPr>
      <w:sdt>
        <w:sdtPr>
          <w:rPr>
            <w:sz w:val="20"/>
            <w:szCs w:val="24"/>
          </w:rPr>
          <w:id w:val="89315820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sz w:val="20"/>
              <w:szCs w:val="24"/>
            </w:rPr>
            <w:t>☐</w:t>
          </w:r>
        </w:sdtContent>
      </w:sdt>
      <w:r w:rsidR="00B30441">
        <w:rPr>
          <w:sz w:val="20"/>
          <w:szCs w:val="24"/>
        </w:rPr>
        <w:t xml:space="preserve"> Ja, toelichting: </w:t>
      </w:r>
      <w:sdt>
        <w:sdtPr>
          <w:rPr>
            <w:sz w:val="20"/>
            <w:szCs w:val="24"/>
          </w:rPr>
          <w:id w:val="-344331766"/>
          <w:placeholder>
            <w:docPart w:val="4B3144A309AA4F8EA425A918CF1F4318"/>
          </w:placeholder>
        </w:sdtPr>
        <w:sdtEndPr>
          <w:rPr>
            <w:rFonts w:ascii="Arial" w:hAnsi="Arial" w:cs="Arial"/>
            <w:color w:val="0000FF"/>
            <w:szCs w:val="22"/>
          </w:rPr>
        </w:sdtEndPr>
        <w:sdtContent>
          <w:r w:rsidR="00B30441" w:rsidRPr="00FA6678">
            <w:rPr>
              <w:rStyle w:val="InvulvakChar"/>
            </w:rPr>
            <w:t>…</w:t>
          </w:r>
        </w:sdtContent>
      </w:sdt>
    </w:p>
    <w:p w14:paraId="10CB3828" w14:textId="77777777" w:rsidR="00B30441" w:rsidRDefault="008569D2" w:rsidP="00B30441">
      <w:pPr>
        <w:keepNext/>
        <w:spacing w:after="120" w:line="240" w:lineRule="auto"/>
        <w:ind w:left="360"/>
        <w:rPr>
          <w:sz w:val="20"/>
          <w:szCs w:val="24"/>
        </w:rPr>
      </w:pPr>
      <w:sdt>
        <w:sdtPr>
          <w:rPr>
            <w:sz w:val="20"/>
            <w:szCs w:val="24"/>
          </w:rPr>
          <w:id w:val="175632576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sz w:val="20"/>
              <w:szCs w:val="24"/>
            </w:rPr>
            <w:t>☐</w:t>
          </w:r>
        </w:sdtContent>
      </w:sdt>
      <w:r w:rsidR="00B30441">
        <w:rPr>
          <w:sz w:val="20"/>
          <w:szCs w:val="24"/>
        </w:rPr>
        <w:t xml:space="preserve"> Nee</w:t>
      </w:r>
    </w:p>
    <w:p w14:paraId="5F3623C8" w14:textId="60B399FD" w:rsidR="00B30441" w:rsidRPr="001060DE" w:rsidRDefault="00B30441" w:rsidP="00B30441">
      <w:pPr>
        <w:keepNext/>
        <w:spacing w:after="120" w:line="276" w:lineRule="auto"/>
        <w:ind w:left="360"/>
        <w:rPr>
          <w:i/>
          <w:color w:val="000000" w:themeColor="text1"/>
          <w:sz w:val="20"/>
          <w:szCs w:val="20"/>
        </w:rPr>
      </w:pPr>
      <w:r w:rsidRPr="001060DE">
        <w:rPr>
          <w:i/>
          <w:color w:val="000000" w:themeColor="text1"/>
          <w:sz w:val="20"/>
          <w:szCs w:val="20"/>
        </w:rPr>
        <w:t>NB Indien voor dezelfde activiteit in de afgelopen tien jaar reeds door ons een subsidie is verstrekt, zal de gevraagde subsidie worden geweigerd</w:t>
      </w:r>
      <w:r w:rsidR="0048208A" w:rsidRPr="001060DE">
        <w:rPr>
          <w:i/>
          <w:color w:val="000000" w:themeColor="text1"/>
          <w:sz w:val="20"/>
          <w:szCs w:val="20"/>
        </w:rPr>
        <w:t>,</w:t>
      </w:r>
      <w:r w:rsidR="0048208A" w:rsidRPr="001060DE">
        <w:rPr>
          <w:color w:val="000000" w:themeColor="text1"/>
        </w:rPr>
        <w:t xml:space="preserve"> </w:t>
      </w:r>
      <w:r w:rsidR="0048208A" w:rsidRPr="001060DE">
        <w:rPr>
          <w:i/>
          <w:color w:val="000000" w:themeColor="text1"/>
          <w:sz w:val="20"/>
          <w:szCs w:val="20"/>
        </w:rPr>
        <w:t xml:space="preserve">tenzij het een subsidie </w:t>
      </w:r>
      <w:r w:rsidR="00C6196B" w:rsidRPr="001060DE">
        <w:rPr>
          <w:i/>
          <w:color w:val="000000" w:themeColor="text1"/>
          <w:sz w:val="20"/>
          <w:szCs w:val="20"/>
        </w:rPr>
        <w:t xml:space="preserve">betreft </w:t>
      </w:r>
      <w:r w:rsidR="0048208A" w:rsidRPr="001060DE">
        <w:rPr>
          <w:i/>
          <w:color w:val="000000" w:themeColor="text1"/>
          <w:sz w:val="20"/>
          <w:szCs w:val="20"/>
        </w:rPr>
        <w:t>op grond van de Uitvoeringsregeling subsidie historische windmolens Noord-Holland</w:t>
      </w:r>
      <w:r w:rsidRPr="001060DE">
        <w:rPr>
          <w:i/>
          <w:color w:val="000000" w:themeColor="text1"/>
          <w:sz w:val="20"/>
          <w:szCs w:val="20"/>
        </w:rPr>
        <w:t>.</w:t>
      </w:r>
    </w:p>
    <w:p w14:paraId="3B0793E9" w14:textId="77777777" w:rsidR="00B30441" w:rsidRPr="00BA1E7B" w:rsidRDefault="00B30441" w:rsidP="00496DF1">
      <w:pPr>
        <w:pStyle w:val="Lijstalinea"/>
        <w:keepNext/>
        <w:numPr>
          <w:ilvl w:val="0"/>
          <w:numId w:val="2"/>
        </w:numPr>
        <w:spacing w:after="120" w:line="276" w:lineRule="auto"/>
        <w:ind w:left="357" w:hanging="357"/>
        <w:rPr>
          <w:rFonts w:ascii="Arial" w:hAnsi="Arial" w:cs="Arial"/>
          <w:color w:val="0000FF"/>
          <w:sz w:val="20"/>
          <w:szCs w:val="24"/>
        </w:rPr>
      </w:pPr>
      <w:r w:rsidRPr="00BA1E7B">
        <w:rPr>
          <w:sz w:val="20"/>
          <w:szCs w:val="24"/>
        </w:rPr>
        <w:t xml:space="preserve">Wijze van </w:t>
      </w:r>
      <w:r w:rsidRPr="00BA1E7B">
        <w:rPr>
          <w:b/>
          <w:sz w:val="20"/>
          <w:szCs w:val="24"/>
        </w:rPr>
        <w:t>communicatie</w:t>
      </w:r>
      <w:r w:rsidRPr="00BA1E7B">
        <w:rPr>
          <w:sz w:val="20"/>
          <w:szCs w:val="24"/>
        </w:rPr>
        <w:t xml:space="preserve"> naar de direct betrokkenen en de buitenwereld over het project. Als subsidie wordt verleend, hoe gaat u communiceren dat uw project (mede) mogelijk wordt gemaakt met financiële steun van de provincie Noord-Holland? </w:t>
      </w:r>
    </w:p>
    <w:sdt>
      <w:sdtPr>
        <w:rPr>
          <w:rFonts w:ascii="Arial" w:hAnsi="Arial" w:cs="Arial"/>
          <w:color w:val="0000FF"/>
          <w:sz w:val="20"/>
        </w:rPr>
        <w:id w:val="-989709785"/>
        <w:placeholder>
          <w:docPart w:val="855F8B60118B4B3799A86F105FD85527"/>
        </w:placeholder>
      </w:sdtPr>
      <w:sdtEndPr/>
      <w:sdtContent>
        <w:p w14:paraId="2CC22CD5" w14:textId="77777777" w:rsidR="00B30441" w:rsidRDefault="00B30441" w:rsidP="00B30441">
          <w:pPr>
            <w:spacing w:line="276" w:lineRule="auto"/>
            <w:ind w:left="357"/>
            <w:rPr>
              <w:rStyle w:val="InvulvakChar"/>
            </w:rPr>
          </w:pPr>
          <w:r w:rsidRPr="006B7BB7">
            <w:rPr>
              <w:rStyle w:val="InvulvakChar"/>
            </w:rPr>
            <w:t>…</w:t>
          </w:r>
        </w:p>
        <w:p w14:paraId="303EC364" w14:textId="77777777" w:rsidR="00B30441" w:rsidRDefault="00B30441" w:rsidP="00B30441">
          <w:pPr>
            <w:spacing w:line="276" w:lineRule="auto"/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72DAAF43" w14:textId="77777777" w:rsidR="00B30441" w:rsidRDefault="00B30441" w:rsidP="00B30441">
          <w:pPr>
            <w:spacing w:line="276" w:lineRule="auto"/>
            <w:ind w:left="357"/>
            <w:rPr>
              <w:rStyle w:val="InvulvakChar"/>
            </w:rPr>
          </w:pPr>
          <w:r>
            <w:rPr>
              <w:rStyle w:val="InvulvakChar"/>
            </w:rPr>
            <w:t>…</w:t>
          </w:r>
        </w:p>
        <w:p w14:paraId="4A8298AC" w14:textId="77777777" w:rsidR="00B30441" w:rsidRDefault="00B30441" w:rsidP="00B30441">
          <w:pPr>
            <w:spacing w:line="276" w:lineRule="auto"/>
            <w:ind w:left="357"/>
            <w:rPr>
              <w:rFonts w:ascii="Arial" w:hAnsi="Arial" w:cs="Arial"/>
              <w:color w:val="0000FF"/>
              <w:sz w:val="20"/>
            </w:rPr>
          </w:pPr>
          <w:r>
            <w:rPr>
              <w:rStyle w:val="InvulvakChar"/>
            </w:rPr>
            <w:t>…</w:t>
          </w:r>
        </w:p>
      </w:sdtContent>
    </w:sdt>
    <w:p w14:paraId="0F27D7BA" w14:textId="77777777" w:rsidR="00B30441" w:rsidRDefault="00B30441" w:rsidP="00B30441">
      <w:pPr>
        <w:keepNext/>
        <w:spacing w:after="120" w:line="276" w:lineRule="auto"/>
        <w:ind w:left="360"/>
        <w:rPr>
          <w:i/>
          <w:sz w:val="16"/>
          <w:szCs w:val="16"/>
        </w:rPr>
      </w:pPr>
    </w:p>
    <w:p w14:paraId="07BE38EC" w14:textId="77777777" w:rsidR="003F1E4A" w:rsidRPr="001060DE" w:rsidRDefault="00B30441" w:rsidP="00496DF1">
      <w:pPr>
        <w:pStyle w:val="Lijstalinea"/>
        <w:keepNext/>
        <w:keepLines/>
        <w:numPr>
          <w:ilvl w:val="0"/>
          <w:numId w:val="2"/>
        </w:numPr>
        <w:spacing w:line="240" w:lineRule="auto"/>
        <w:ind w:left="357" w:hanging="357"/>
        <w:rPr>
          <w:rFonts w:cs="Arial"/>
          <w:color w:val="000000" w:themeColor="text1"/>
          <w:sz w:val="20"/>
        </w:rPr>
      </w:pPr>
      <w:r w:rsidRPr="001060DE">
        <w:rPr>
          <w:color w:val="000000" w:themeColor="text1"/>
          <w:sz w:val="20"/>
        </w:rPr>
        <w:t>Geef een globale</w:t>
      </w:r>
      <w:r w:rsidRPr="001060DE">
        <w:rPr>
          <w:b/>
          <w:color w:val="000000" w:themeColor="text1"/>
          <w:sz w:val="20"/>
        </w:rPr>
        <w:t xml:space="preserve"> tijdsplanning:</w:t>
      </w:r>
      <w:r w:rsidRPr="001060DE">
        <w:rPr>
          <w:color w:val="000000" w:themeColor="text1"/>
          <w:sz w:val="20"/>
        </w:rPr>
        <w:t xml:space="preserve"> wanneer worden welke activiteiten uitgevoerd?</w:t>
      </w:r>
    </w:p>
    <w:p w14:paraId="068BBADD" w14:textId="49E24A44" w:rsidR="00B30441" w:rsidRPr="001060DE" w:rsidRDefault="00C45C5F" w:rsidP="003F1E4A">
      <w:pPr>
        <w:keepNext/>
        <w:keepLines/>
        <w:spacing w:after="120" w:line="240" w:lineRule="auto"/>
        <w:ind w:left="360"/>
        <w:rPr>
          <w:rFonts w:cs="Arial"/>
          <w:color w:val="000000" w:themeColor="text1"/>
          <w:sz w:val="20"/>
        </w:rPr>
      </w:pPr>
      <w:r w:rsidRPr="001060DE">
        <w:rPr>
          <w:color w:val="000000" w:themeColor="text1"/>
          <w:sz w:val="20"/>
        </w:rPr>
        <w:t xml:space="preserve">Het moet </w:t>
      </w:r>
      <w:r w:rsidR="003F1E4A" w:rsidRPr="001060DE">
        <w:rPr>
          <w:color w:val="000000" w:themeColor="text1"/>
          <w:sz w:val="20"/>
        </w:rPr>
        <w:t xml:space="preserve">aannemelijk </w:t>
      </w:r>
      <w:r w:rsidRPr="001060DE">
        <w:rPr>
          <w:color w:val="000000" w:themeColor="text1"/>
          <w:sz w:val="20"/>
        </w:rPr>
        <w:t>zijn</w:t>
      </w:r>
      <w:r w:rsidR="003F1E4A" w:rsidRPr="001060DE">
        <w:rPr>
          <w:color w:val="000000" w:themeColor="text1"/>
          <w:sz w:val="20"/>
        </w:rPr>
        <w:t xml:space="preserve"> dat de opdracht voor het uitvoeren van de gesubsidieerde werkzaamheden binnen twaalf maanden na ontvangst van de subsidiebeschikking wordt verleend.</w:t>
      </w:r>
      <w:r w:rsidR="00B30441" w:rsidRPr="001060DE">
        <w:rPr>
          <w:color w:val="000000" w:themeColor="text1"/>
          <w:sz w:val="20"/>
        </w:rPr>
        <w:br/>
      </w:r>
      <w:r w:rsidR="00B30441" w:rsidRPr="001060DE">
        <w:rPr>
          <w:i/>
          <w:color w:val="000000" w:themeColor="text1"/>
          <w:sz w:val="20"/>
        </w:rPr>
        <w:t xml:space="preserve">Onvoldoende ruimte? Voeg een aparte planning bij. </w:t>
      </w:r>
    </w:p>
    <w:tbl>
      <w:tblPr>
        <w:tblW w:w="8503" w:type="dxa"/>
        <w:tblInd w:w="48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535"/>
        <w:gridCol w:w="1984"/>
        <w:gridCol w:w="1984"/>
      </w:tblGrid>
      <w:tr w:rsidR="00B30441" w:rsidRPr="005C5665" w14:paraId="58FBCB99" w14:textId="77777777" w:rsidTr="004A0B23">
        <w:tc>
          <w:tcPr>
            <w:tcW w:w="8503" w:type="dxa"/>
            <w:gridSpan w:val="3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98C5DEB" w14:textId="77777777" w:rsidR="00B30441" w:rsidRPr="005C5665" w:rsidRDefault="00B30441" w:rsidP="004A0B23">
            <w:pPr>
              <w:keepNext/>
              <w:keepLines/>
              <w:rPr>
                <w:rFonts w:cs="Arial"/>
                <w:bCs/>
                <w:i/>
                <w:sz w:val="20"/>
              </w:rPr>
            </w:pPr>
            <w:r w:rsidRPr="003A5B8C">
              <w:rPr>
                <w:rFonts w:cs="Arial"/>
                <w:b/>
                <w:bCs/>
                <w:i/>
                <w:sz w:val="22"/>
              </w:rPr>
              <w:t>Planning</w:t>
            </w:r>
          </w:p>
        </w:tc>
      </w:tr>
      <w:tr w:rsidR="00B30441" w:rsidRPr="005C5665" w14:paraId="251EC0A5" w14:textId="77777777" w:rsidTr="004A0B23">
        <w:tc>
          <w:tcPr>
            <w:tcW w:w="4535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4EBE9482" w14:textId="77777777" w:rsidR="00B30441" w:rsidRPr="005C5665" w:rsidRDefault="00B30441" w:rsidP="004A0B23">
            <w:pPr>
              <w:keepNext/>
              <w:keepLines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Fasering / activiteiten / mijlpalen</w:t>
            </w:r>
          </w:p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00541699" w14:textId="77777777" w:rsidR="00B30441" w:rsidRPr="005C5665" w:rsidRDefault="00B30441" w:rsidP="004A0B23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Geplande startdatum</w:t>
            </w:r>
          </w:p>
          <w:p w14:paraId="34F3971E" w14:textId="77777777" w:rsidR="00B30441" w:rsidRPr="005C5665" w:rsidRDefault="00B30441" w:rsidP="004A0B23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(dd-mm-jjjj)</w:t>
            </w:r>
          </w:p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7FF921D4" w14:textId="77777777" w:rsidR="00B30441" w:rsidRPr="005C5665" w:rsidRDefault="00B30441" w:rsidP="004A0B23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Geplande einddatum</w:t>
            </w:r>
          </w:p>
          <w:p w14:paraId="1393B8A1" w14:textId="77777777" w:rsidR="00B30441" w:rsidRPr="005C5665" w:rsidRDefault="00B30441" w:rsidP="004A0B23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(dd-mm-jjjj)</w:t>
            </w:r>
          </w:p>
        </w:tc>
      </w:tr>
      <w:tr w:rsidR="00B30441" w:rsidRPr="005C5665" w14:paraId="0D574632" w14:textId="77777777" w:rsidTr="004A0B23">
        <w:trPr>
          <w:trHeight w:val="284"/>
        </w:trPr>
        <w:tc>
          <w:tcPr>
            <w:tcW w:w="4535" w:type="dxa"/>
            <w:tcBorders>
              <w:top w:val="single" w:sz="12" w:space="0" w:color="auto"/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93586142"/>
              <w:placeholder>
                <w:docPart w:val="63C367F8CE544B1DB96E079DFE5EF9D8"/>
              </w:placeholder>
            </w:sdtPr>
            <w:sdtEndPr/>
            <w:sdtContent>
              <w:p w14:paraId="27D150B6" w14:textId="77777777" w:rsidR="00B30441" w:rsidRPr="005C5665" w:rsidRDefault="00B30441" w:rsidP="004A0B23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833266074"/>
              <w:placeholder>
                <w:docPart w:val="A65E5D979F874078916ADE4AA90E85B6"/>
              </w:placeholder>
            </w:sdtPr>
            <w:sdtEndPr/>
            <w:sdtContent>
              <w:p w14:paraId="241216A2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300101520"/>
              <w:placeholder>
                <w:docPart w:val="B6F9D928EC9343C5BF44E14AD1B2419F"/>
              </w:placeholder>
            </w:sdtPr>
            <w:sdtEndPr/>
            <w:sdtContent>
              <w:p w14:paraId="64FB0763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B30441" w:rsidRPr="005C5665" w14:paraId="1D7412F8" w14:textId="77777777" w:rsidTr="004A0B23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5690618"/>
              <w:placeholder>
                <w:docPart w:val="07C9BFEFA9D44551AFADCDCBC2BE366A"/>
              </w:placeholder>
            </w:sdtPr>
            <w:sdtEndPr/>
            <w:sdtContent>
              <w:p w14:paraId="682CAED9" w14:textId="77777777" w:rsidR="00B30441" w:rsidRPr="005C5665" w:rsidRDefault="00B30441" w:rsidP="004A0B23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063829190"/>
              <w:placeholder>
                <w:docPart w:val="CBFB4FBD431B4FA3AAC4580EC5B6126A"/>
              </w:placeholder>
            </w:sdtPr>
            <w:sdtEndPr/>
            <w:sdtContent>
              <w:p w14:paraId="153CAE00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381026491"/>
              <w:placeholder>
                <w:docPart w:val="4B70B17858164EB3AE62F68DB1AED1D1"/>
              </w:placeholder>
            </w:sdtPr>
            <w:sdtEndPr/>
            <w:sdtContent>
              <w:p w14:paraId="53EBF071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B30441" w:rsidRPr="005C5665" w14:paraId="464B0140" w14:textId="77777777" w:rsidTr="004A0B23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10556750"/>
              <w:placeholder>
                <w:docPart w:val="F1910B9B25D349609CFF7DA83CDF08DC"/>
              </w:placeholder>
            </w:sdtPr>
            <w:sdtEndPr/>
            <w:sdtContent>
              <w:p w14:paraId="09086780" w14:textId="77777777" w:rsidR="00B30441" w:rsidRPr="005C5665" w:rsidRDefault="00B30441" w:rsidP="004A0B23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116894221"/>
              <w:placeholder>
                <w:docPart w:val="BE778A04A5534A15AE44E03D228DEAC9"/>
              </w:placeholder>
            </w:sdtPr>
            <w:sdtEndPr/>
            <w:sdtContent>
              <w:p w14:paraId="22773DD8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49230547"/>
              <w:placeholder>
                <w:docPart w:val="E6B84D3DE277459D8D236511A6AA474D"/>
              </w:placeholder>
            </w:sdtPr>
            <w:sdtEndPr/>
            <w:sdtContent>
              <w:p w14:paraId="538C3E9D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B30441" w:rsidRPr="005C5665" w14:paraId="0F870D76" w14:textId="77777777" w:rsidTr="004A0B23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09323442"/>
              <w:placeholder>
                <w:docPart w:val="55A5B23E664B46C78BB5790560C3D848"/>
              </w:placeholder>
            </w:sdtPr>
            <w:sdtEndPr/>
            <w:sdtContent>
              <w:p w14:paraId="467BC386" w14:textId="77777777" w:rsidR="00B30441" w:rsidRPr="005C5665" w:rsidRDefault="00B30441" w:rsidP="004A0B23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24623632"/>
              <w:placeholder>
                <w:docPart w:val="B4FB9483E48540D8A17D0F3638C28272"/>
              </w:placeholder>
            </w:sdtPr>
            <w:sdtEndPr/>
            <w:sdtContent>
              <w:p w14:paraId="1508CC44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118633102"/>
              <w:placeholder>
                <w:docPart w:val="05B0E5B0F6AA4BE2869EE966CE92AE98"/>
              </w:placeholder>
            </w:sdtPr>
            <w:sdtEndPr/>
            <w:sdtContent>
              <w:p w14:paraId="0D91055A" w14:textId="77777777" w:rsidR="00B30441" w:rsidRPr="005C5665" w:rsidRDefault="00B30441" w:rsidP="004A0B23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B30441" w:rsidRPr="005C5665" w14:paraId="398EF023" w14:textId="77777777" w:rsidTr="004A0B23">
        <w:trPr>
          <w:trHeight w:val="284"/>
        </w:trPr>
        <w:tc>
          <w:tcPr>
            <w:tcW w:w="4535" w:type="dxa"/>
            <w:tcBorders>
              <w:left w:val="single" w:sz="12" w:space="0" w:color="auto"/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76642008"/>
              <w:placeholder>
                <w:docPart w:val="82740452F61E4D50A6377601CFCF8378"/>
              </w:placeholder>
            </w:sdtPr>
            <w:sdtEndPr/>
            <w:sdtContent>
              <w:p w14:paraId="4B1C3172" w14:textId="77777777" w:rsidR="00B30441" w:rsidRPr="005C5665" w:rsidRDefault="00B30441" w:rsidP="004A0B23">
                <w:pPr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46704241"/>
              <w:placeholder>
                <w:docPart w:val="86CEF2CFFB8D4D0C969B8340D691FC08"/>
              </w:placeholder>
            </w:sdtPr>
            <w:sdtEndPr/>
            <w:sdtContent>
              <w:p w14:paraId="13A1CA7E" w14:textId="77777777" w:rsidR="00B30441" w:rsidRPr="005C5665" w:rsidRDefault="00B30441" w:rsidP="004A0B23">
                <w:pPr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821613924"/>
              <w:placeholder>
                <w:docPart w:val="263D431F216442B7A8D66A4651BC6EA6"/>
              </w:placeholder>
            </w:sdtPr>
            <w:sdtEndPr/>
            <w:sdtContent>
              <w:p w14:paraId="40E202B7" w14:textId="77777777" w:rsidR="00B30441" w:rsidRPr="005C5665" w:rsidRDefault="00B30441" w:rsidP="004A0B23">
                <w:pPr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</w:tbl>
    <w:p w14:paraId="3B9F3765" w14:textId="77777777" w:rsidR="00B30441" w:rsidRDefault="00B30441" w:rsidP="00B30441">
      <w:pPr>
        <w:ind w:left="360"/>
        <w:rPr>
          <w:rFonts w:ascii="Arial" w:hAnsi="Arial" w:cs="Arial"/>
          <w:color w:val="0000FF"/>
          <w:sz w:val="20"/>
        </w:rPr>
      </w:pPr>
    </w:p>
    <w:p w14:paraId="661CFEDF" w14:textId="77777777" w:rsidR="00B30441" w:rsidRPr="005C5665" w:rsidRDefault="00B30441" w:rsidP="00B30441">
      <w:pPr>
        <w:ind w:left="360"/>
        <w:rPr>
          <w:rFonts w:ascii="Arial" w:hAnsi="Arial" w:cs="Arial"/>
          <w:color w:val="0000FF"/>
          <w:sz w:val="20"/>
        </w:rPr>
      </w:pPr>
    </w:p>
    <w:p w14:paraId="016AA169" w14:textId="77777777" w:rsidR="00B30441" w:rsidRPr="00500143" w:rsidRDefault="00B30441" w:rsidP="00B30441">
      <w:pPr>
        <w:widowControl w:val="0"/>
        <w:numPr>
          <w:ilvl w:val="0"/>
          <w:numId w:val="10"/>
        </w:numPr>
        <w:spacing w:after="120" w:line="240" w:lineRule="auto"/>
        <w:ind w:left="357" w:hanging="357"/>
        <w:rPr>
          <w:rFonts w:ascii="Arial" w:hAnsi="Arial" w:cs="Arial"/>
          <w:color w:val="0000FF"/>
          <w:sz w:val="20"/>
        </w:rPr>
      </w:pPr>
      <w:r w:rsidRPr="00B340CC">
        <w:rPr>
          <w:sz w:val="20"/>
          <w:szCs w:val="24"/>
        </w:rPr>
        <w:t xml:space="preserve">Ruimte voor extra toelichting: </w:t>
      </w:r>
    </w:p>
    <w:p w14:paraId="72BED7F0" w14:textId="77777777" w:rsidR="00B30441" w:rsidRDefault="008569D2" w:rsidP="00B30441">
      <w:pPr>
        <w:widowControl w:val="0"/>
        <w:spacing w:after="120" w:line="240" w:lineRule="auto"/>
        <w:ind w:left="357"/>
        <w:rPr>
          <w:rFonts w:ascii="Arial" w:hAnsi="Arial" w:cs="Arial"/>
          <w:color w:val="0000FF"/>
          <w:sz w:val="20"/>
        </w:rPr>
      </w:pPr>
      <w:sdt>
        <w:sdtPr>
          <w:rPr>
            <w:rFonts w:ascii="Arial" w:hAnsi="Arial" w:cs="Arial"/>
            <w:color w:val="0000FF"/>
            <w:sz w:val="20"/>
          </w:rPr>
          <w:id w:val="12187165"/>
          <w:placeholder>
            <w:docPart w:val="EF97F7656EAF46ADBBCDF38414113006"/>
          </w:placeholder>
        </w:sdtPr>
        <w:sdtEndPr/>
        <w:sdtContent>
          <w:r w:rsidR="00B30441" w:rsidRPr="00FC6087">
            <w:rPr>
              <w:rStyle w:val="InvulvakChar"/>
            </w:rPr>
            <w:t>…</w:t>
          </w:r>
        </w:sdtContent>
      </w:sdt>
    </w:p>
    <w:p w14:paraId="1E6F0522" w14:textId="77777777" w:rsidR="00B30441" w:rsidRDefault="00B30441" w:rsidP="00B30441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</w:p>
    <w:p w14:paraId="24249A6E" w14:textId="77777777" w:rsidR="00B30441" w:rsidRPr="00B340CC" w:rsidRDefault="00B30441" w:rsidP="00B30441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</w:p>
    <w:p w14:paraId="2B4546D4" w14:textId="77777777" w:rsidR="00B30441" w:rsidRPr="008C0BBC" w:rsidRDefault="00B30441" w:rsidP="00B30441">
      <w:pPr>
        <w:keepNext/>
        <w:keepLines/>
        <w:widowControl w:val="0"/>
        <w:shd w:val="clear" w:color="auto" w:fill="F2F2F2" w:themeFill="background1" w:themeFillShade="F2"/>
        <w:rPr>
          <w:b/>
          <w:sz w:val="24"/>
          <w:szCs w:val="24"/>
        </w:rPr>
      </w:pPr>
      <w:r w:rsidRPr="008C0BBC">
        <w:rPr>
          <w:b/>
          <w:sz w:val="24"/>
          <w:szCs w:val="24"/>
          <w:highlight w:val="lightGray"/>
        </w:rPr>
        <w:t>Financiële gegevens</w:t>
      </w:r>
    </w:p>
    <w:p w14:paraId="1BBAF6D4" w14:textId="77777777" w:rsidR="00B30441" w:rsidRDefault="00B30441" w:rsidP="00B30441">
      <w:pPr>
        <w:keepNext/>
        <w:keepLines/>
        <w:widowControl w:val="0"/>
        <w:numPr>
          <w:ilvl w:val="0"/>
          <w:numId w:val="10"/>
        </w:numPr>
        <w:spacing w:before="240" w:after="120" w:line="240" w:lineRule="auto"/>
        <w:ind w:left="357" w:hanging="357"/>
        <w:rPr>
          <w:rFonts w:cs="Times New Roman"/>
          <w:sz w:val="20"/>
          <w:szCs w:val="24"/>
        </w:rPr>
      </w:pPr>
      <w:r>
        <w:rPr>
          <w:b/>
          <w:sz w:val="20"/>
          <w:szCs w:val="24"/>
        </w:rPr>
        <w:t>Kunt u de btw over dit project verrekenen of compenseren?</w:t>
      </w:r>
    </w:p>
    <w:p w14:paraId="6E9BE540" w14:textId="77777777" w:rsidR="00B30441" w:rsidRDefault="008569D2" w:rsidP="00B30441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rFonts w:ascii="Arial" w:hAnsi="Arial" w:cs="Arial"/>
          <w:color w:val="0000FF"/>
          <w:sz w:val="20"/>
        </w:rPr>
      </w:pPr>
      <w:sdt>
        <w:sdtPr>
          <w:rPr>
            <w:noProof/>
            <w:sz w:val="20"/>
          </w:rPr>
          <w:id w:val="-673564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>
        <w:rPr>
          <w:noProof/>
          <w:sz w:val="20"/>
        </w:rPr>
        <w:t xml:space="preserve"> </w:t>
      </w:r>
      <w:r w:rsidR="00B30441">
        <w:rPr>
          <w:b/>
          <w:noProof/>
          <w:sz w:val="20"/>
        </w:rPr>
        <w:t>Ja</w:t>
      </w:r>
      <w:r w:rsidR="00B30441">
        <w:rPr>
          <w:noProof/>
          <w:sz w:val="20"/>
        </w:rPr>
        <w:t xml:space="preserve">, het </w:t>
      </w:r>
      <w:r w:rsidR="00B30441">
        <w:rPr>
          <w:b/>
          <w:sz w:val="20"/>
          <w:szCs w:val="24"/>
        </w:rPr>
        <w:t>btw-nummer</w:t>
      </w:r>
      <w:r w:rsidR="00B30441">
        <w:rPr>
          <w:sz w:val="20"/>
          <w:szCs w:val="24"/>
        </w:rPr>
        <w:t xml:space="preserve"> is</w:t>
      </w:r>
      <w:r w:rsidR="00B30441">
        <w:rPr>
          <w:rFonts w:ascii="Arial" w:hAnsi="Arial" w:cs="Arial"/>
          <w:color w:val="0000FF"/>
          <w:sz w:val="20"/>
        </w:rPr>
        <w:t xml:space="preserve"> </w:t>
      </w:r>
      <w:r w:rsidR="00B30441">
        <w:rPr>
          <w:rFonts w:ascii="Arial" w:hAnsi="Arial" w:cs="Arial"/>
          <w:color w:val="0000FF"/>
          <w:sz w:val="20"/>
        </w:rPr>
        <w:tab/>
      </w:r>
      <w:sdt>
        <w:sdtPr>
          <w:rPr>
            <w:rFonts w:ascii="Arial" w:hAnsi="Arial" w:cs="Arial"/>
            <w:color w:val="0000FF"/>
            <w:sz w:val="20"/>
          </w:rPr>
          <w:id w:val="186100372"/>
        </w:sdtPr>
        <w:sdtEndPr/>
        <w:sdtContent>
          <w:r w:rsidR="00B30441">
            <w:rPr>
              <w:rStyle w:val="InvulvakChar"/>
            </w:rPr>
            <w:t>…………</w:t>
          </w:r>
        </w:sdtContent>
      </w:sdt>
    </w:p>
    <w:p w14:paraId="6DB6B7F7" w14:textId="77777777" w:rsidR="00B30441" w:rsidRDefault="00B30441" w:rsidP="00B30441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sz w:val="20"/>
          <w:szCs w:val="24"/>
        </w:rPr>
      </w:pPr>
      <w:r w:rsidRPr="006D692C">
        <w:rPr>
          <w:i/>
          <w:sz w:val="18"/>
          <w:szCs w:val="18"/>
        </w:rPr>
        <w:t xml:space="preserve">Op het format ‘begroting subsidiabele restauratiekosten’ vult u </w:t>
      </w:r>
      <w:r w:rsidRPr="00C757D5">
        <w:rPr>
          <w:i/>
          <w:sz w:val="18"/>
          <w:szCs w:val="18"/>
        </w:rPr>
        <w:t xml:space="preserve">alle bedragen </w:t>
      </w:r>
      <w:r>
        <w:rPr>
          <w:b/>
          <w:i/>
          <w:sz w:val="18"/>
          <w:szCs w:val="18"/>
        </w:rPr>
        <w:t>exclusief btw</w:t>
      </w:r>
      <w:r w:rsidRPr="00C757D5">
        <w:rPr>
          <w:i/>
          <w:sz w:val="18"/>
          <w:szCs w:val="18"/>
        </w:rPr>
        <w:t xml:space="preserve"> in.</w:t>
      </w:r>
    </w:p>
    <w:p w14:paraId="15BC7858" w14:textId="77777777" w:rsidR="00B30441" w:rsidRDefault="008569D2" w:rsidP="00B30441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b/>
          <w:noProof/>
          <w:sz w:val="20"/>
        </w:rPr>
      </w:pPr>
      <w:sdt>
        <w:sdtPr>
          <w:rPr>
            <w:noProof/>
            <w:sz w:val="20"/>
          </w:rPr>
          <w:id w:val="44596522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B30441">
        <w:rPr>
          <w:noProof/>
          <w:sz w:val="20"/>
        </w:rPr>
        <w:t xml:space="preserve"> </w:t>
      </w:r>
      <w:r w:rsidR="00B30441" w:rsidRPr="00C757D5">
        <w:rPr>
          <w:b/>
          <w:sz w:val="20"/>
          <w:szCs w:val="24"/>
        </w:rPr>
        <w:t>Nee</w:t>
      </w:r>
    </w:p>
    <w:p w14:paraId="7A6173F3" w14:textId="77777777" w:rsidR="00B30441" w:rsidRDefault="00B30441" w:rsidP="00B30441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  <w:r w:rsidRPr="006D692C">
        <w:rPr>
          <w:i/>
          <w:sz w:val="18"/>
          <w:szCs w:val="18"/>
        </w:rPr>
        <w:t>Op</w:t>
      </w:r>
      <w:r>
        <w:rPr>
          <w:i/>
          <w:sz w:val="18"/>
          <w:szCs w:val="18"/>
        </w:rPr>
        <w:t xml:space="preserve"> blz. 1 van</w:t>
      </w:r>
      <w:r w:rsidRPr="006D692C">
        <w:rPr>
          <w:i/>
          <w:sz w:val="18"/>
          <w:szCs w:val="18"/>
        </w:rPr>
        <w:t xml:space="preserve"> het format ‘begroting subsidiabele restauratiekosten’ vult u</w:t>
      </w:r>
      <w:r w:rsidRPr="00C757D5">
        <w:rPr>
          <w:i/>
          <w:sz w:val="18"/>
          <w:szCs w:val="18"/>
        </w:rPr>
        <w:t xml:space="preserve"> alle bedragen </w:t>
      </w:r>
      <w:r>
        <w:rPr>
          <w:b/>
          <w:i/>
          <w:sz w:val="18"/>
          <w:szCs w:val="18"/>
        </w:rPr>
        <w:t>exclusief btw</w:t>
      </w:r>
      <w:r w:rsidRPr="00C757D5">
        <w:rPr>
          <w:i/>
          <w:sz w:val="18"/>
          <w:szCs w:val="18"/>
        </w:rPr>
        <w:t xml:space="preserve"> in.</w:t>
      </w:r>
    </w:p>
    <w:p w14:paraId="07AA2306" w14:textId="77777777" w:rsidR="00B30441" w:rsidRDefault="00B30441" w:rsidP="00B30441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  <w:r w:rsidRPr="006D692C">
        <w:rPr>
          <w:i/>
          <w:sz w:val="18"/>
          <w:szCs w:val="18"/>
        </w:rPr>
        <w:t>Op</w:t>
      </w:r>
      <w:r>
        <w:rPr>
          <w:i/>
          <w:sz w:val="18"/>
          <w:szCs w:val="18"/>
        </w:rPr>
        <w:t xml:space="preserve"> blz. 2 van</w:t>
      </w:r>
      <w:r w:rsidRPr="006D692C">
        <w:rPr>
          <w:i/>
          <w:sz w:val="18"/>
          <w:szCs w:val="18"/>
        </w:rPr>
        <w:t xml:space="preserve"> het</w:t>
      </w:r>
      <w:r>
        <w:rPr>
          <w:i/>
          <w:sz w:val="18"/>
          <w:szCs w:val="18"/>
        </w:rPr>
        <w:t xml:space="preserve">zelfde format </w:t>
      </w:r>
      <w:r w:rsidRPr="006D692C">
        <w:rPr>
          <w:i/>
          <w:sz w:val="18"/>
          <w:szCs w:val="18"/>
        </w:rPr>
        <w:t>vult u</w:t>
      </w:r>
      <w:r w:rsidRPr="00C757D5">
        <w:rPr>
          <w:i/>
          <w:sz w:val="18"/>
          <w:szCs w:val="18"/>
        </w:rPr>
        <w:t xml:space="preserve"> </w:t>
      </w:r>
      <w:r>
        <w:rPr>
          <w:i/>
          <w:sz w:val="18"/>
          <w:szCs w:val="18"/>
        </w:rPr>
        <w:t>bij de desbetreffende vraag de btw kosten apart</w:t>
      </w:r>
      <w:r w:rsidRPr="00C757D5">
        <w:rPr>
          <w:i/>
          <w:sz w:val="18"/>
          <w:szCs w:val="18"/>
        </w:rPr>
        <w:t xml:space="preserve"> in.</w:t>
      </w:r>
    </w:p>
    <w:p w14:paraId="250E4678" w14:textId="77777777" w:rsidR="00B30441" w:rsidRDefault="00B30441" w:rsidP="00B30441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</w:p>
    <w:p w14:paraId="2FB2204B" w14:textId="77777777" w:rsidR="00B30441" w:rsidRDefault="00B30441" w:rsidP="00B30441">
      <w:pPr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</w:p>
    <w:p w14:paraId="5F8DA7A6" w14:textId="77777777" w:rsidR="00B30441" w:rsidRDefault="00B30441" w:rsidP="00B30441">
      <w:pPr>
        <w:keepNext/>
        <w:keepLines/>
        <w:tabs>
          <w:tab w:val="left" w:pos="340"/>
          <w:tab w:val="left" w:pos="3828"/>
        </w:tabs>
        <w:spacing w:after="120" w:line="240" w:lineRule="auto"/>
        <w:ind w:left="709" w:hanging="709"/>
        <w:rPr>
          <w:b/>
          <w:sz w:val="24"/>
          <w:szCs w:val="24"/>
        </w:rPr>
      </w:pPr>
      <w:r w:rsidRPr="00034AEE">
        <w:rPr>
          <w:b/>
          <w:sz w:val="24"/>
          <w:szCs w:val="24"/>
        </w:rPr>
        <w:lastRenderedPageBreak/>
        <w:t>Begroting</w:t>
      </w:r>
    </w:p>
    <w:p w14:paraId="5865734E" w14:textId="77777777" w:rsidR="00B30441" w:rsidRPr="006D692C" w:rsidRDefault="00B30441" w:rsidP="00B30441">
      <w:pPr>
        <w:spacing w:before="120" w:line="240" w:lineRule="auto"/>
        <w:ind w:left="119" w:right="-2"/>
        <w:rPr>
          <w:rFonts w:eastAsia="Times New Roman" w:cs="Times New Roman"/>
          <w:sz w:val="20"/>
          <w:szCs w:val="20"/>
          <w:lang w:eastAsia="nl-NL"/>
        </w:rPr>
      </w:pPr>
      <w:r w:rsidRPr="006D692C">
        <w:rPr>
          <w:rFonts w:eastAsia="Times New Roman" w:cs="Times New Roman"/>
          <w:b/>
          <w:sz w:val="20"/>
          <w:szCs w:val="24"/>
          <w:lang w:eastAsia="nl-NL"/>
        </w:rPr>
        <w:t>Let op:</w:t>
      </w:r>
      <w:r w:rsidRPr="006D692C">
        <w:rPr>
          <w:rFonts w:eastAsia="Times New Roman" w:cs="Times New Roman"/>
          <w:sz w:val="20"/>
          <w:szCs w:val="24"/>
          <w:lang w:eastAsia="nl-NL"/>
        </w:rPr>
        <w:t xml:space="preserve"> het is belangrijk dat u een sluitende begroting aanlevert. Eventuele co-financiers vermeldt u duidelijk in het schema onder ‘financiering’. Stuur eventuele offertes mee ter onderbouwing van de begrote kosten.</w:t>
      </w:r>
    </w:p>
    <w:p w14:paraId="470555AC" w14:textId="77777777" w:rsidR="00B30441" w:rsidRPr="006D692C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0"/>
          <w:lang w:eastAsia="nl-NL"/>
        </w:rPr>
      </w:pPr>
    </w:p>
    <w:p w14:paraId="32B47543" w14:textId="77777777" w:rsidR="00B30441" w:rsidRPr="009E0786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0"/>
          <w:lang w:eastAsia="nl-NL"/>
        </w:rPr>
      </w:pPr>
      <w:r w:rsidRPr="006D692C">
        <w:rPr>
          <w:rFonts w:eastAsia="Times New Roman" w:cs="Times New Roman"/>
          <w:sz w:val="20"/>
          <w:szCs w:val="20"/>
          <w:lang w:eastAsia="nl-NL"/>
        </w:rPr>
        <w:t>Subsidie voor restauratiewerkzaamheden wordt uitsluitend verstrekt voor noodzakelijke instandhoudingskosten volgens de ‘Leidraad subsidiabele instandhoudingskosten</w:t>
      </w:r>
      <w:r>
        <w:rPr>
          <w:rFonts w:eastAsia="Times New Roman" w:cs="Times New Roman"/>
          <w:sz w:val="20"/>
          <w:szCs w:val="20"/>
          <w:lang w:eastAsia="nl-NL"/>
        </w:rPr>
        <w:t>, opgenomen als bijlage bij de Subsidieregeling instandhouding monumenten</w:t>
      </w:r>
      <w:r w:rsidRPr="006D692C">
        <w:rPr>
          <w:rFonts w:eastAsia="Times New Roman" w:cs="Times New Roman"/>
          <w:sz w:val="20"/>
          <w:szCs w:val="20"/>
          <w:lang w:eastAsia="nl-NL"/>
        </w:rPr>
        <w:t xml:space="preserve">’. </w:t>
      </w:r>
      <w:r w:rsidRPr="009E0786">
        <w:rPr>
          <w:rFonts w:eastAsia="Times New Roman" w:cs="Times New Roman"/>
          <w:sz w:val="20"/>
          <w:szCs w:val="20"/>
          <w:lang w:eastAsia="nl-NL"/>
        </w:rPr>
        <w:t>Zo zijn kosten voor werkzaamheden die voortvloeien uit veranderd gebruik en ook kosten voor werkzaamheden die zijn gericht op comfortverbetering of verfraaiing, niet subsidiabel.</w:t>
      </w:r>
    </w:p>
    <w:p w14:paraId="500353A5" w14:textId="77777777" w:rsidR="00B30441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0"/>
          <w:lang w:eastAsia="nl-NL"/>
        </w:rPr>
      </w:pPr>
    </w:p>
    <w:p w14:paraId="2AACC5A6" w14:textId="29DB843A" w:rsidR="00B30441" w:rsidRPr="001060DE" w:rsidRDefault="00B30441" w:rsidP="00B30441">
      <w:pPr>
        <w:spacing w:line="240" w:lineRule="auto"/>
        <w:ind w:left="142"/>
        <w:rPr>
          <w:rFonts w:eastAsia="Times New Roman" w:cs="Times New Roman"/>
          <w:color w:val="000000" w:themeColor="text1"/>
          <w:sz w:val="20"/>
          <w:szCs w:val="20"/>
          <w:lang w:eastAsia="nl-NL"/>
        </w:rPr>
      </w:pP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t xml:space="preserve">De subsidie voor monumenten vallend onder de hoofdcategorieën ‘Religieuze gebouwen’ en ‘Kastelen, landhuizen en parken’ of de subcategorieën ‘Begraafplaats en begraafplaatsonderdelen’, ’Boerderijen’ en ‘Industrie- en poldermolens’, bedraagt maximaal 50% van de subsidiabele kosten, mits deze subsidiabele kosten minimaal </w:t>
      </w:r>
      <w:r w:rsidRPr="001060DE">
        <w:rPr>
          <w:rFonts w:eastAsia="Times New Roman" w:cs="Times New Roman"/>
          <w:b/>
          <w:bCs/>
          <w:color w:val="000000" w:themeColor="text1"/>
          <w:sz w:val="20"/>
          <w:szCs w:val="20"/>
          <w:lang w:eastAsia="nl-NL"/>
        </w:rPr>
        <w:t>€ 35.000,-</w:t>
      </w: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t xml:space="preserve"> bedragen. </w:t>
      </w: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br/>
        <w:t xml:space="preserve">De subsidie voor rijksmonumenten die niet onder de bovengenoemde categorieën vallen, bedraagt eveneens maximaal 50% van de subsidiabele kosten mits deze kosten minimaal </w:t>
      </w:r>
      <w:r w:rsidRPr="001060DE">
        <w:rPr>
          <w:rFonts w:eastAsia="Times New Roman" w:cs="Times New Roman"/>
          <w:b/>
          <w:bCs/>
          <w:color w:val="000000" w:themeColor="text1"/>
          <w:sz w:val="20"/>
          <w:szCs w:val="20"/>
          <w:lang w:eastAsia="nl-NL"/>
        </w:rPr>
        <w:t>€ 100.000,-</w:t>
      </w: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t xml:space="preserve"> bedragen.</w:t>
      </w:r>
    </w:p>
    <w:p w14:paraId="41272993" w14:textId="77777777" w:rsidR="00B30441" w:rsidRPr="001060DE" w:rsidRDefault="00B30441" w:rsidP="00B30441">
      <w:pPr>
        <w:spacing w:line="240" w:lineRule="auto"/>
        <w:ind w:left="142"/>
        <w:rPr>
          <w:rFonts w:eastAsia="Times New Roman" w:cs="Times New Roman"/>
          <w:color w:val="000000" w:themeColor="text1"/>
          <w:sz w:val="20"/>
          <w:szCs w:val="20"/>
          <w:lang w:eastAsia="nl-NL"/>
        </w:rPr>
      </w:pPr>
    </w:p>
    <w:p w14:paraId="1672D60E" w14:textId="77777777" w:rsidR="00B30441" w:rsidRPr="001060DE" w:rsidRDefault="00B30441" w:rsidP="00B30441">
      <w:pPr>
        <w:spacing w:line="240" w:lineRule="auto"/>
        <w:ind w:left="142"/>
        <w:rPr>
          <w:rFonts w:eastAsia="Times New Roman" w:cs="Times New Roman"/>
          <w:color w:val="000000" w:themeColor="text1"/>
          <w:sz w:val="20"/>
          <w:szCs w:val="20"/>
          <w:lang w:eastAsia="nl-NL"/>
        </w:rPr>
      </w:pP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t>U gebruikt het format ‘Begroting subsidiabele restauratiekosten’ om de subsidiabele kosten voor de restauratiewerkzaamheden in te vullen. Dit format vindt u op de informatiepagina van deze subsidieregeling bij het Subsidieloket op onze website.</w:t>
      </w:r>
    </w:p>
    <w:p w14:paraId="4E8A8EE8" w14:textId="77777777" w:rsidR="00B30441" w:rsidRPr="006D692C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0"/>
          <w:lang w:eastAsia="nl-NL"/>
        </w:rPr>
      </w:pPr>
      <w:r w:rsidRPr="001060DE">
        <w:rPr>
          <w:rFonts w:eastAsia="Times New Roman" w:cs="Times New Roman"/>
          <w:color w:val="000000" w:themeColor="text1"/>
          <w:sz w:val="20"/>
          <w:szCs w:val="20"/>
          <w:lang w:eastAsia="nl-NL"/>
        </w:rPr>
        <w:t xml:space="preserve">Het ingevulde format ‘Begroting subsidiabele restauratiekosten’ stuurt u mee met uw </w:t>
      </w:r>
      <w:r w:rsidRPr="006D692C">
        <w:rPr>
          <w:rFonts w:eastAsia="Times New Roman" w:cs="Times New Roman"/>
          <w:sz w:val="20"/>
          <w:szCs w:val="20"/>
          <w:lang w:eastAsia="nl-NL"/>
        </w:rPr>
        <w:t>subsidieaanvraag. Daarnaast verzoeken wij u het als Excel-bestand per e-mail te sturen naar subsidierestauratierijksmonumenten@noord-holland.nl</w:t>
      </w:r>
    </w:p>
    <w:p w14:paraId="3499407C" w14:textId="77777777" w:rsidR="00B30441" w:rsidRPr="006D692C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0"/>
          <w:lang w:eastAsia="nl-NL"/>
        </w:rPr>
      </w:pPr>
    </w:p>
    <w:p w14:paraId="764BA598" w14:textId="77777777" w:rsidR="00B30441" w:rsidRPr="006D692C" w:rsidRDefault="00B30441" w:rsidP="00B30441">
      <w:pPr>
        <w:spacing w:line="240" w:lineRule="auto"/>
        <w:ind w:left="142"/>
        <w:rPr>
          <w:rFonts w:eastAsia="Times New Roman" w:cs="Times New Roman"/>
          <w:sz w:val="20"/>
          <w:szCs w:val="24"/>
          <w:lang w:eastAsia="nl-NL"/>
        </w:rPr>
      </w:pPr>
      <w:r w:rsidRPr="006D692C">
        <w:rPr>
          <w:rFonts w:eastAsia="Times New Roman" w:cs="Times New Roman"/>
          <w:b/>
          <w:sz w:val="22"/>
          <w:lang w:eastAsia="nl-NL"/>
        </w:rPr>
        <w:t>Samenvatting begroting</w:t>
      </w:r>
    </w:p>
    <w:p w14:paraId="4F1C9C2C" w14:textId="77777777" w:rsidR="00B30441" w:rsidRPr="006D692C" w:rsidRDefault="00B30441" w:rsidP="00B30441">
      <w:pPr>
        <w:numPr>
          <w:ilvl w:val="0"/>
          <w:numId w:val="7"/>
        </w:numPr>
        <w:spacing w:after="120" w:line="240" w:lineRule="auto"/>
        <w:ind w:left="567" w:hanging="210"/>
        <w:rPr>
          <w:rFonts w:eastAsia="Times New Roman" w:cs="Times New Roman"/>
          <w:sz w:val="20"/>
          <w:szCs w:val="24"/>
          <w:lang w:eastAsia="nl-NL"/>
        </w:rPr>
      </w:pPr>
      <w:r w:rsidRPr="006D692C">
        <w:rPr>
          <w:rFonts w:eastAsia="Times New Roman" w:cs="Times New Roman"/>
          <w:sz w:val="20"/>
          <w:szCs w:val="24"/>
          <w:lang w:eastAsia="nl-NL"/>
        </w:rPr>
        <w:t xml:space="preserve">Wat zijn de totale projectkosten: </w:t>
      </w:r>
      <w:r w:rsidRPr="006D692C">
        <w:rPr>
          <w:rFonts w:eastAsia="Times New Roman" w:cs="Times New Roman"/>
          <w:sz w:val="20"/>
          <w:szCs w:val="24"/>
          <w:lang w:eastAsia="nl-NL"/>
        </w:rPr>
        <w:tab/>
      </w:r>
      <w:r w:rsidRPr="006D692C">
        <w:rPr>
          <w:rFonts w:eastAsia="Times New Roman" w:cs="Times New Roman"/>
          <w:sz w:val="20"/>
          <w:szCs w:val="24"/>
          <w:lang w:eastAsia="nl-NL"/>
        </w:rPr>
        <w:tab/>
      </w:r>
      <w:r w:rsidRPr="006D692C">
        <w:rPr>
          <w:rFonts w:eastAsia="Times New Roman" w:cs="Times New Roman"/>
          <w:sz w:val="20"/>
          <w:szCs w:val="24"/>
          <w:lang w:eastAsia="nl-NL"/>
        </w:rPr>
        <w:tab/>
        <w:t xml:space="preserve">€ </w:t>
      </w:r>
      <w:sdt>
        <w:sdtPr>
          <w:rPr>
            <w:rFonts w:eastAsia="Times New Roman" w:cs="Times New Roman"/>
            <w:sz w:val="20"/>
            <w:szCs w:val="24"/>
            <w:lang w:eastAsia="nl-NL"/>
          </w:rPr>
          <w:id w:val="1119727691"/>
          <w:placeholder>
            <w:docPart w:val="EF103185000049D1A078D1A59128F814"/>
          </w:placeholder>
        </w:sdtPr>
        <w:sdtEndPr>
          <w:rPr>
            <w:rFonts w:ascii="Arial" w:hAnsi="Arial" w:cs="Arial"/>
            <w:color w:val="0000FF"/>
            <w:szCs w:val="20"/>
          </w:rPr>
        </w:sdtEndPr>
        <w:sdtContent>
          <w:r w:rsidRPr="00FC6087">
            <w:rPr>
              <w:rStyle w:val="InvulvakChar"/>
            </w:rPr>
            <w:t>…</w:t>
          </w:r>
        </w:sdtContent>
      </w:sdt>
    </w:p>
    <w:p w14:paraId="17A029D1" w14:textId="77777777" w:rsidR="00B30441" w:rsidRPr="006D692C" w:rsidRDefault="00B30441" w:rsidP="00B30441">
      <w:pPr>
        <w:numPr>
          <w:ilvl w:val="0"/>
          <w:numId w:val="7"/>
        </w:numPr>
        <w:spacing w:after="240" w:line="240" w:lineRule="auto"/>
        <w:ind w:left="567" w:hanging="210"/>
        <w:rPr>
          <w:rFonts w:eastAsia="Times New Roman" w:cs="Times New Roman"/>
          <w:sz w:val="20"/>
          <w:szCs w:val="24"/>
          <w:lang w:eastAsia="nl-NL"/>
        </w:rPr>
      </w:pPr>
      <w:r w:rsidRPr="006D692C">
        <w:rPr>
          <w:rFonts w:eastAsia="Times New Roman" w:cs="Times New Roman"/>
          <w:sz w:val="20"/>
          <w:szCs w:val="24"/>
          <w:lang w:eastAsia="nl-NL"/>
        </w:rPr>
        <w:t>Wat zijn de totale subsidiabele restauratiekosten:</w:t>
      </w:r>
      <w:r w:rsidRPr="006D692C">
        <w:rPr>
          <w:rFonts w:eastAsia="Times New Roman" w:cs="Times New Roman"/>
          <w:sz w:val="20"/>
          <w:szCs w:val="24"/>
          <w:lang w:eastAsia="nl-NL"/>
        </w:rPr>
        <w:tab/>
        <w:t xml:space="preserve">€ </w:t>
      </w:r>
      <w:sdt>
        <w:sdtPr>
          <w:rPr>
            <w:rFonts w:eastAsia="Times New Roman" w:cs="Times New Roman"/>
            <w:sz w:val="20"/>
            <w:szCs w:val="24"/>
            <w:lang w:eastAsia="nl-NL"/>
          </w:rPr>
          <w:id w:val="-194691352"/>
          <w:placeholder>
            <w:docPart w:val="EF103185000049D1A078D1A59128F814"/>
          </w:placeholder>
        </w:sdtPr>
        <w:sdtEndPr>
          <w:rPr>
            <w:rFonts w:ascii="Arial" w:hAnsi="Arial" w:cs="Arial"/>
            <w:color w:val="0000FF"/>
            <w:szCs w:val="20"/>
          </w:rPr>
        </w:sdtEndPr>
        <w:sdtContent>
          <w:r w:rsidRPr="00FC6087">
            <w:rPr>
              <w:rStyle w:val="InvulvakChar"/>
            </w:rPr>
            <w:t>…</w:t>
          </w:r>
        </w:sdtContent>
      </w:sdt>
    </w:p>
    <w:p w14:paraId="7670E4A1" w14:textId="77777777" w:rsidR="00B30441" w:rsidRPr="00474EF6" w:rsidRDefault="00B30441" w:rsidP="00B30441">
      <w:pPr>
        <w:ind w:left="360"/>
        <w:rPr>
          <w:sz w:val="20"/>
        </w:rPr>
      </w:pPr>
    </w:p>
    <w:p w14:paraId="63FFED0C" w14:textId="77777777" w:rsidR="00B30441" w:rsidRDefault="00B30441" w:rsidP="00B30441">
      <w:pPr>
        <w:keepNext/>
        <w:keepLines/>
        <w:spacing w:line="240" w:lineRule="auto"/>
        <w:ind w:left="142"/>
        <w:rPr>
          <w:b/>
          <w:sz w:val="22"/>
        </w:rPr>
      </w:pPr>
      <w:r>
        <w:rPr>
          <w:b/>
          <w:sz w:val="22"/>
        </w:rPr>
        <w:t>Financiering</w:t>
      </w:r>
    </w:p>
    <w:p w14:paraId="6C35C93D" w14:textId="77777777" w:rsidR="00B30441" w:rsidRPr="005C5665" w:rsidRDefault="00B30441" w:rsidP="00B30441">
      <w:pPr>
        <w:keepNext/>
        <w:keepLines/>
        <w:numPr>
          <w:ilvl w:val="0"/>
          <w:numId w:val="5"/>
        </w:numPr>
        <w:spacing w:after="120" w:line="240" w:lineRule="auto"/>
        <w:ind w:left="283" w:hanging="215"/>
        <w:rPr>
          <w:sz w:val="20"/>
          <w:szCs w:val="24"/>
        </w:rPr>
      </w:pPr>
      <w:r>
        <w:rPr>
          <w:sz w:val="20"/>
          <w:szCs w:val="24"/>
        </w:rPr>
        <w:t>Geef per co-financier (ook uw eigen bijdrage) aan welk bedrag</w:t>
      </w:r>
      <w:r w:rsidRPr="005C5665">
        <w:rPr>
          <w:sz w:val="20"/>
          <w:szCs w:val="24"/>
        </w:rPr>
        <w:t xml:space="preserve"> </w:t>
      </w:r>
      <w:r>
        <w:rPr>
          <w:sz w:val="20"/>
          <w:szCs w:val="24"/>
        </w:rPr>
        <w:t>wordt ingezet en of dit al is verleend.</w:t>
      </w:r>
    </w:p>
    <w:tbl>
      <w:tblPr>
        <w:tblW w:w="4766" w:type="pct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5986"/>
        <w:gridCol w:w="2328"/>
        <w:gridCol w:w="1385"/>
      </w:tblGrid>
      <w:tr w:rsidR="00B30441" w:rsidRPr="005C5665" w14:paraId="50B870AF" w14:textId="77777777" w:rsidTr="004A0B23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667607DE" w14:textId="77777777" w:rsidR="00B30441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 xml:space="preserve">Dekkingsplan </w:t>
            </w:r>
          </w:p>
          <w:p w14:paraId="5918C044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 xml:space="preserve">NB </w:t>
            </w:r>
            <w:r>
              <w:rPr>
                <w:sz w:val="20"/>
                <w:szCs w:val="24"/>
              </w:rPr>
              <w:t>Lever een sluitend</w:t>
            </w:r>
            <w:r w:rsidRPr="005C5665">
              <w:rPr>
                <w:sz w:val="20"/>
                <w:szCs w:val="24"/>
              </w:rPr>
              <w:t xml:space="preserve"> </w:t>
            </w:r>
            <w:r>
              <w:rPr>
                <w:sz w:val="20"/>
                <w:szCs w:val="24"/>
              </w:rPr>
              <w:t>dekkingsplan</w:t>
            </w:r>
            <w:r w:rsidRPr="005C5665">
              <w:rPr>
                <w:sz w:val="20"/>
                <w:szCs w:val="24"/>
              </w:rPr>
              <w:t xml:space="preserve"> aan. 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2594CAC5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5833A7C7" w14:textId="77777777" w:rsidR="00B30441" w:rsidRPr="005C5665" w:rsidRDefault="00B30441" w:rsidP="004A0B23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</w:p>
        </w:tc>
      </w:tr>
      <w:tr w:rsidR="00B30441" w:rsidRPr="005C5665" w14:paraId="2B610049" w14:textId="77777777" w:rsidTr="004A0B23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4EC7B8EC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Naam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5F0E1D49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Bedrag (€)</w:t>
            </w: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B865468" w14:textId="77777777" w:rsidR="00B30441" w:rsidRPr="005C5665" w:rsidRDefault="00B30441" w:rsidP="004A0B23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Al verleend? </w:t>
            </w:r>
            <w:r w:rsidRPr="005C5665">
              <w:rPr>
                <w:sz w:val="16"/>
                <w:szCs w:val="16"/>
              </w:rPr>
              <w:t>ja/nee</w:t>
            </w:r>
          </w:p>
        </w:tc>
      </w:tr>
      <w:tr w:rsidR="00B30441" w:rsidRPr="005C5665" w14:paraId="180E59DF" w14:textId="77777777" w:rsidTr="004A0B23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</w:tcBorders>
          </w:tcPr>
          <w:p w14:paraId="4354B694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Eigen bijdrage</w:t>
            </w:r>
          </w:p>
        </w:tc>
        <w:tc>
          <w:tcPr>
            <w:tcW w:w="1200" w:type="pct"/>
            <w:tcBorders>
              <w:top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99936169"/>
              <w:placeholder>
                <w:docPart w:val="368BE4996A86427A931FCB8175F2EFD0"/>
              </w:placeholder>
            </w:sdtPr>
            <w:sdtEndPr/>
            <w:sdtContent>
              <w:p w14:paraId="23ED1F3D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top w:val="single" w:sz="12" w:space="0" w:color="auto"/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01719745"/>
              <w:placeholder>
                <w:docPart w:val="368BE4996A86427A931FCB8175F2EFD0"/>
              </w:placeholder>
            </w:sdtPr>
            <w:sdtEndPr/>
            <w:sdtContent>
              <w:p w14:paraId="5AD427F9" w14:textId="77777777" w:rsidR="00B30441" w:rsidRPr="005C5665" w:rsidRDefault="00B30441" w:rsidP="004A0B23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3251F1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0C329700" w14:textId="77777777" w:rsidTr="004A0B23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799A6E64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Gemeente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977175468"/>
                <w:placeholder>
                  <w:docPart w:val="368BE4996A86427A931FCB8175F2EFD0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3251F1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982856427"/>
              <w:placeholder>
                <w:docPart w:val="368BE4996A86427A931FCB8175F2EFD0"/>
              </w:placeholder>
            </w:sdtPr>
            <w:sdtEndPr/>
            <w:sdtContent>
              <w:p w14:paraId="3489DCE1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27471667"/>
              <w:placeholder>
                <w:docPart w:val="368BE4996A86427A931FCB8175F2EFD0"/>
              </w:placeholder>
            </w:sdtPr>
            <w:sdtEndPr/>
            <w:sdtContent>
              <w:p w14:paraId="27EB629B" w14:textId="77777777" w:rsidR="00B30441" w:rsidRPr="005C5665" w:rsidRDefault="00B30441" w:rsidP="004A0B23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6161D0B3" w14:textId="77777777" w:rsidTr="004A0B23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0BD78171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Derden,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25866020"/>
                <w:placeholder>
                  <w:docPart w:val="368BE4996A86427A931FCB8175F2EFD0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36749883"/>
              <w:placeholder>
                <w:docPart w:val="368BE4996A86427A931FCB8175F2EFD0"/>
              </w:placeholder>
            </w:sdtPr>
            <w:sdtEndPr/>
            <w:sdtContent>
              <w:p w14:paraId="658D867E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19306635"/>
              <w:placeholder>
                <w:docPart w:val="368BE4996A86427A931FCB8175F2EFD0"/>
              </w:placeholder>
            </w:sdtPr>
            <w:sdtEndPr/>
            <w:sdtContent>
              <w:p w14:paraId="016D83B1" w14:textId="77777777" w:rsidR="00B30441" w:rsidRPr="005C5665" w:rsidRDefault="00B30441" w:rsidP="004A0B23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02044F89" w14:textId="77777777" w:rsidTr="004A0B23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00905419" w14:textId="77777777" w:rsidR="00B30441" w:rsidRPr="001621A8" w:rsidRDefault="00B30441" w:rsidP="004A0B23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 w:rsidRPr="005C5665">
              <w:rPr>
                <w:sz w:val="20"/>
                <w:szCs w:val="24"/>
              </w:rPr>
              <w:t>Overige inkomsten / bijdragen,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52610041"/>
                <w:placeholder>
                  <w:docPart w:val="368BE4996A86427A931FCB8175F2EFD0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89754096"/>
              <w:placeholder>
                <w:docPart w:val="368BE4996A86427A931FCB8175F2EFD0"/>
              </w:placeholder>
            </w:sdtPr>
            <w:sdtEndPr/>
            <w:sdtContent>
              <w:p w14:paraId="3BF705B2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20224860"/>
              <w:placeholder>
                <w:docPart w:val="368BE4996A86427A931FCB8175F2EFD0"/>
              </w:placeholder>
            </w:sdtPr>
            <w:sdtEndPr/>
            <w:sdtContent>
              <w:p w14:paraId="0EA24380" w14:textId="77777777" w:rsidR="00B30441" w:rsidRPr="005C5665" w:rsidRDefault="00B30441" w:rsidP="004A0B23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5385FB09" w14:textId="77777777" w:rsidTr="004A0B23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7A6BD990" w14:textId="77777777" w:rsidR="00B30441" w:rsidRPr="001621A8" w:rsidRDefault="00B30441" w:rsidP="004A0B23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>
              <w:rPr>
                <w:sz w:val="20"/>
                <w:szCs w:val="24"/>
              </w:rPr>
              <w:t>Gevraagde subsidie</w:t>
            </w:r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70764138"/>
              <w:placeholder>
                <w:docPart w:val="368BE4996A86427A931FCB8175F2EFD0"/>
              </w:placeholder>
            </w:sdtPr>
            <w:sdtEndPr/>
            <w:sdtContent>
              <w:p w14:paraId="16865C42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p w14:paraId="3B8E0C98" w14:textId="77777777" w:rsidR="00B30441" w:rsidRPr="005C5665" w:rsidRDefault="00B30441" w:rsidP="004A0B23">
            <w:pPr>
              <w:keepNext/>
              <w:keepLines/>
              <w:spacing w:before="40" w:after="40"/>
              <w:jc w:val="center"/>
              <w:rPr>
                <w:rFonts w:ascii="Arial" w:hAnsi="Arial" w:cs="Arial"/>
                <w:color w:val="0000FF"/>
                <w:sz w:val="20"/>
                <w:szCs w:val="24"/>
              </w:rPr>
            </w:pPr>
            <w:r>
              <w:rPr>
                <w:rFonts w:ascii="Arial" w:hAnsi="Arial" w:cs="Arial"/>
                <w:color w:val="0000FF"/>
                <w:sz w:val="18"/>
                <w:szCs w:val="18"/>
              </w:rPr>
              <w:t>nee</w:t>
            </w:r>
          </w:p>
        </w:tc>
      </w:tr>
      <w:tr w:rsidR="00B30441" w:rsidRPr="005C5665" w14:paraId="17F239FC" w14:textId="77777777" w:rsidTr="004A0B23">
        <w:trPr>
          <w:trHeight w:val="70"/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F3F3F3"/>
          </w:tcPr>
          <w:p w14:paraId="55FC5D9D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Totale </w:t>
            </w:r>
            <w:r>
              <w:rPr>
                <w:b/>
                <w:sz w:val="20"/>
                <w:szCs w:val="24"/>
              </w:rPr>
              <w:t>financiering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F3F3F3"/>
            <w:vAlign w:val="center"/>
          </w:tcPr>
          <w:sdt>
            <w:sdtPr>
              <w:rPr>
                <w:rFonts w:ascii="Arial" w:hAnsi="Arial" w:cs="Arial"/>
                <w:b/>
                <w:color w:val="0000FF"/>
                <w:sz w:val="18"/>
                <w:szCs w:val="18"/>
              </w:rPr>
              <w:id w:val="1620264785"/>
              <w:placeholder>
                <w:docPart w:val="368BE4996A86427A931FCB8175F2EFD0"/>
              </w:placeholder>
            </w:sdtPr>
            <w:sdtEndPr/>
            <w:sdtContent>
              <w:p w14:paraId="4DA0259A" w14:textId="77777777" w:rsidR="00B30441" w:rsidRPr="005C5665" w:rsidRDefault="00B30441" w:rsidP="004A0B23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top w:val="single" w:sz="12" w:space="0" w:color="auto"/>
              <w:left w:val="single" w:sz="12" w:space="0" w:color="auto"/>
              <w:bottom w:val="nil"/>
              <w:right w:val="nil"/>
            </w:tcBorders>
          </w:tcPr>
          <w:p w14:paraId="13CF6F6C" w14:textId="77777777" w:rsidR="00B30441" w:rsidRPr="005C5665" w:rsidRDefault="00B30441" w:rsidP="004A0B23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20"/>
                <w:szCs w:val="24"/>
              </w:rPr>
            </w:pPr>
          </w:p>
        </w:tc>
      </w:tr>
    </w:tbl>
    <w:p w14:paraId="42A7316B" w14:textId="77777777" w:rsidR="00B30441" w:rsidRPr="00474EF6" w:rsidRDefault="00B30441" w:rsidP="00B30441">
      <w:pPr>
        <w:ind w:left="360"/>
        <w:rPr>
          <w:sz w:val="20"/>
        </w:rPr>
      </w:pPr>
    </w:p>
    <w:p w14:paraId="231FAA8B" w14:textId="77777777" w:rsidR="00B30441" w:rsidRPr="008B2EDF" w:rsidRDefault="00B30441" w:rsidP="00B30441">
      <w:pPr>
        <w:ind w:left="360"/>
        <w:rPr>
          <w:color w:val="000000" w:themeColor="text1"/>
          <w:sz w:val="20"/>
        </w:rPr>
      </w:pPr>
      <w:r w:rsidRPr="008B2EDF">
        <w:rPr>
          <w:color w:val="000000" w:themeColor="text1"/>
          <w:sz w:val="20"/>
        </w:rPr>
        <w:t xml:space="preserve">Subsidie wordt geweigerd indien de activiteit financieel niet haalbaar is. Zijn nog niet alle bedragen toegekend, voeg dan een toelichting als bijlage bij uw aanvraag. </w:t>
      </w:r>
    </w:p>
    <w:p w14:paraId="10DE53B7" w14:textId="77777777" w:rsidR="00B30441" w:rsidRPr="008B2EDF" w:rsidRDefault="00B30441" w:rsidP="00B30441">
      <w:pPr>
        <w:ind w:left="360"/>
        <w:rPr>
          <w:color w:val="000000" w:themeColor="text1"/>
          <w:sz w:val="20"/>
        </w:rPr>
      </w:pPr>
      <w:r w:rsidRPr="008B2EDF">
        <w:rPr>
          <w:color w:val="000000" w:themeColor="text1"/>
          <w:sz w:val="20"/>
        </w:rPr>
        <w:t>Heeft u bewijs dat er voldoende financiële middelen beschikbaar zijn, voeg deze toe aan uw aanvraag, zie bijlage 17 “Bewijs financiële dekking”.</w:t>
      </w:r>
    </w:p>
    <w:p w14:paraId="3C3E5651" w14:textId="77777777" w:rsidR="00B30441" w:rsidRPr="008B2EDF" w:rsidRDefault="00B30441" w:rsidP="00B30441">
      <w:pPr>
        <w:ind w:left="360"/>
        <w:rPr>
          <w:color w:val="000000" w:themeColor="text1"/>
          <w:sz w:val="20"/>
        </w:rPr>
      </w:pPr>
    </w:p>
    <w:p w14:paraId="3E823C2A" w14:textId="77777777" w:rsidR="00B30441" w:rsidRPr="008B2EDF" w:rsidRDefault="00B30441" w:rsidP="00B30441">
      <w:pPr>
        <w:ind w:left="360"/>
        <w:rPr>
          <w:color w:val="000000" w:themeColor="text1"/>
          <w:sz w:val="20"/>
        </w:rPr>
      </w:pPr>
      <w:r w:rsidRPr="008B2EDF">
        <w:rPr>
          <w:color w:val="000000" w:themeColor="text1"/>
          <w:sz w:val="20"/>
        </w:rPr>
        <w:t>Heeft u dit jaar subsidie aangevraagd bij de Rijksdienst voor het Cultureel Erfgoed? Stuur na ontvangst de subsidiebeschikking inclusief bijlagen door naar</w:t>
      </w:r>
      <w:r>
        <w:rPr>
          <w:color w:val="000000" w:themeColor="text1"/>
          <w:sz w:val="20"/>
        </w:rPr>
        <w:t>:</w:t>
      </w:r>
      <w:r w:rsidRPr="008B2EDF">
        <w:rPr>
          <w:color w:val="000000" w:themeColor="text1"/>
          <w:sz w:val="20"/>
        </w:rPr>
        <w:t xml:space="preserve"> </w:t>
      </w:r>
    </w:p>
    <w:p w14:paraId="254AEFD3" w14:textId="77777777" w:rsidR="00B30441" w:rsidRDefault="00B30441" w:rsidP="00B30441">
      <w:pPr>
        <w:ind w:left="360"/>
        <w:rPr>
          <w:color w:val="FF0000"/>
          <w:sz w:val="20"/>
        </w:rPr>
      </w:pPr>
      <w:hyperlink r:id="rId17" w:history="1">
        <w:r w:rsidRPr="000A56B0">
          <w:rPr>
            <w:rStyle w:val="Hyperlink"/>
            <w:sz w:val="20"/>
          </w:rPr>
          <w:t>subsidierestauratierijksmonumenten@noord-holland.nl</w:t>
        </w:r>
      </w:hyperlink>
      <w:r w:rsidRPr="008B2EDF">
        <w:rPr>
          <w:color w:val="000000" w:themeColor="text1"/>
          <w:sz w:val="20"/>
        </w:rPr>
        <w:t>.</w:t>
      </w:r>
    </w:p>
    <w:p w14:paraId="46DF3FF4" w14:textId="77777777" w:rsidR="00B30441" w:rsidRPr="006B76B9" w:rsidRDefault="00B30441" w:rsidP="00B30441">
      <w:pPr>
        <w:ind w:left="360"/>
        <w:rPr>
          <w:color w:val="FF0000"/>
          <w:sz w:val="20"/>
        </w:rPr>
      </w:pPr>
    </w:p>
    <w:p w14:paraId="7DA5465C" w14:textId="77777777" w:rsidR="00B30441" w:rsidRPr="00474EF6" w:rsidRDefault="00B30441" w:rsidP="00B30441">
      <w:pPr>
        <w:ind w:left="360"/>
        <w:rPr>
          <w:sz w:val="20"/>
        </w:rPr>
      </w:pPr>
    </w:p>
    <w:p w14:paraId="488925A4" w14:textId="77777777" w:rsidR="00B30441" w:rsidRDefault="00B30441" w:rsidP="00B30441">
      <w:pPr>
        <w:keepLines/>
        <w:spacing w:line="240" w:lineRule="auto"/>
        <w:ind w:left="142"/>
        <w:rPr>
          <w:b/>
          <w:sz w:val="22"/>
        </w:rPr>
      </w:pPr>
      <w:r w:rsidRPr="001621A8">
        <w:rPr>
          <w:b/>
          <w:sz w:val="22"/>
        </w:rPr>
        <w:t>Voorschot</w:t>
      </w:r>
    </w:p>
    <w:p w14:paraId="5075E5E9" w14:textId="77777777" w:rsidR="00B30441" w:rsidRPr="006D692C" w:rsidRDefault="00B30441" w:rsidP="00B30441">
      <w:pPr>
        <w:keepLines/>
        <w:numPr>
          <w:ilvl w:val="0"/>
          <w:numId w:val="5"/>
        </w:numPr>
        <w:spacing w:line="276" w:lineRule="auto"/>
        <w:ind w:left="284" w:hanging="215"/>
        <w:rPr>
          <w:rFonts w:eastAsia="Times New Roman" w:cs="Times New Roman"/>
          <w:b/>
          <w:sz w:val="20"/>
          <w:szCs w:val="24"/>
          <w:lang w:eastAsia="nl-NL"/>
        </w:rPr>
      </w:pPr>
      <w:r w:rsidRPr="006D692C">
        <w:rPr>
          <w:rFonts w:eastAsia="Times New Roman" w:cs="Times New Roman"/>
          <w:b/>
          <w:sz w:val="20"/>
          <w:szCs w:val="24"/>
          <w:lang w:eastAsia="nl-NL"/>
        </w:rPr>
        <w:t xml:space="preserve">Is de opdracht voor uitvoering van de restauratiewerkzaamheden nog niet verleend? </w:t>
      </w:r>
    </w:p>
    <w:p w14:paraId="5601F39C" w14:textId="454820DC" w:rsidR="00B30441" w:rsidRPr="006D692C" w:rsidRDefault="00B30441" w:rsidP="00B30441">
      <w:pPr>
        <w:keepLines/>
        <w:spacing w:line="276" w:lineRule="auto"/>
        <w:ind w:left="284"/>
        <w:rPr>
          <w:rFonts w:eastAsia="Times New Roman" w:cs="Times New Roman"/>
          <w:sz w:val="20"/>
          <w:szCs w:val="24"/>
          <w:lang w:eastAsia="nl-NL"/>
        </w:rPr>
      </w:pPr>
      <w:r w:rsidRPr="006D692C">
        <w:rPr>
          <w:rFonts w:eastAsia="Times New Roman" w:cs="Times New Roman"/>
          <w:sz w:val="20"/>
          <w:szCs w:val="24"/>
          <w:lang w:eastAsia="nl-NL"/>
        </w:rPr>
        <w:t xml:space="preserve">Er kan pas een voorschot worden aangevraagd zodra de opdracht voor de uitvoering van de werkzaamheden is verleend. </w:t>
      </w:r>
      <w:r w:rsidRPr="001060DE">
        <w:rPr>
          <w:rFonts w:eastAsia="Times New Roman" w:cs="Times New Roman"/>
          <w:color w:val="000000" w:themeColor="text1"/>
          <w:sz w:val="20"/>
          <w:szCs w:val="24"/>
          <w:lang w:eastAsia="nl-NL"/>
        </w:rPr>
        <w:t xml:space="preserve">Deze opdracht dient binnen twaalf maanden na subsidieverlening te zijn verleend. Om een voorschot aan te vragen gebruikt u het formulier </w:t>
      </w:r>
      <w:r w:rsidRPr="001060DE">
        <w:rPr>
          <w:rFonts w:eastAsia="Times New Roman" w:cs="Times New Roman"/>
          <w:b/>
          <w:color w:val="000000" w:themeColor="text1"/>
          <w:sz w:val="20"/>
          <w:szCs w:val="24"/>
          <w:lang w:eastAsia="nl-NL"/>
        </w:rPr>
        <w:t xml:space="preserve">’Indienen melding </w:t>
      </w:r>
      <w:r w:rsidRPr="006D692C">
        <w:rPr>
          <w:rFonts w:eastAsia="Times New Roman" w:cs="Times New Roman"/>
          <w:b/>
          <w:sz w:val="20"/>
          <w:szCs w:val="24"/>
          <w:lang w:eastAsia="nl-NL"/>
        </w:rPr>
        <w:t>en voortgangsrapportage’</w:t>
      </w:r>
      <w:r w:rsidRPr="006D692C">
        <w:rPr>
          <w:rFonts w:eastAsia="Times New Roman" w:cs="Times New Roman"/>
          <w:sz w:val="20"/>
          <w:szCs w:val="24"/>
          <w:lang w:eastAsia="nl-NL"/>
        </w:rPr>
        <w:t xml:space="preserve"> (downloaden van onze website) en stuurt dit samen met de opdrachtverlening voor de subsidiabele restauratiewerkzaamheden naar ons toe.</w:t>
      </w:r>
    </w:p>
    <w:p w14:paraId="23EB8AF4" w14:textId="77777777" w:rsidR="00B30441" w:rsidRPr="006D692C" w:rsidRDefault="00B30441" w:rsidP="00B30441">
      <w:pPr>
        <w:keepNext/>
        <w:spacing w:line="240" w:lineRule="auto"/>
        <w:ind w:left="283"/>
        <w:rPr>
          <w:rFonts w:eastAsia="Times New Roman" w:cs="Times New Roman"/>
          <w:sz w:val="20"/>
          <w:szCs w:val="24"/>
          <w:lang w:eastAsia="nl-NL"/>
        </w:rPr>
      </w:pPr>
    </w:p>
    <w:p w14:paraId="1E3E7FF8" w14:textId="77777777" w:rsidR="00B30441" w:rsidRPr="006D692C" w:rsidRDefault="00B30441" w:rsidP="00B30441">
      <w:pPr>
        <w:keepLines/>
        <w:numPr>
          <w:ilvl w:val="0"/>
          <w:numId w:val="5"/>
        </w:numPr>
        <w:spacing w:line="276" w:lineRule="auto"/>
        <w:ind w:left="284" w:hanging="215"/>
        <w:rPr>
          <w:rFonts w:eastAsia="Times New Roman" w:cs="Times New Roman"/>
          <w:b/>
          <w:sz w:val="20"/>
          <w:szCs w:val="24"/>
          <w:lang w:eastAsia="nl-NL"/>
        </w:rPr>
      </w:pPr>
      <w:r w:rsidRPr="006D692C">
        <w:rPr>
          <w:rFonts w:eastAsia="Times New Roman" w:cs="Times New Roman"/>
          <w:b/>
          <w:sz w:val="20"/>
          <w:szCs w:val="24"/>
          <w:lang w:eastAsia="nl-NL"/>
        </w:rPr>
        <w:t>Is de opdracht voor de uitvoering van de restauratiewerkzaamheden al wel verleend?</w:t>
      </w:r>
    </w:p>
    <w:p w14:paraId="5EC011F4" w14:textId="77777777" w:rsidR="00B30441" w:rsidRPr="006D692C" w:rsidRDefault="00B30441" w:rsidP="00B30441">
      <w:pPr>
        <w:keepLines/>
        <w:spacing w:line="276" w:lineRule="auto"/>
        <w:ind w:left="284"/>
        <w:rPr>
          <w:rFonts w:eastAsia="Times New Roman" w:cs="Times New Roman"/>
          <w:i/>
          <w:sz w:val="20"/>
          <w:szCs w:val="24"/>
          <w:lang w:eastAsia="nl-NL"/>
        </w:rPr>
      </w:pPr>
      <w:r w:rsidRPr="006D692C">
        <w:rPr>
          <w:rFonts w:eastAsia="Times New Roman" w:cs="Times New Roman"/>
          <w:i/>
          <w:sz w:val="20"/>
          <w:szCs w:val="24"/>
          <w:lang w:eastAsia="nl-NL"/>
        </w:rPr>
        <w:t>Een voorschot kan in dit geval maximaal 80% van het verleende subsidiebedrag bedragen en kan in termijnen worden uitbetaald.</w:t>
      </w:r>
    </w:p>
    <w:p w14:paraId="097D94B6" w14:textId="77777777" w:rsidR="00B30441" w:rsidRPr="006D692C" w:rsidRDefault="00B30441" w:rsidP="00B30441">
      <w:pPr>
        <w:keepNext/>
        <w:spacing w:line="240" w:lineRule="auto"/>
        <w:ind w:left="283"/>
        <w:rPr>
          <w:rFonts w:eastAsia="Times New Roman" w:cs="Times New Roman"/>
          <w:i/>
          <w:sz w:val="20"/>
          <w:szCs w:val="24"/>
          <w:lang w:eastAsia="nl-NL"/>
        </w:rPr>
      </w:pPr>
    </w:p>
    <w:p w14:paraId="639ABBD3" w14:textId="77777777" w:rsidR="009609FB" w:rsidRPr="009609FB" w:rsidRDefault="009609FB" w:rsidP="009609FB">
      <w:pPr>
        <w:pStyle w:val="Lijstalinea"/>
        <w:keepNext/>
        <w:keepLines/>
        <w:numPr>
          <w:ilvl w:val="0"/>
          <w:numId w:val="10"/>
        </w:numPr>
        <w:spacing w:line="240" w:lineRule="auto"/>
        <w:rPr>
          <w:sz w:val="20"/>
          <w:szCs w:val="24"/>
        </w:rPr>
      </w:pPr>
      <w:r w:rsidRPr="009609FB">
        <w:rPr>
          <w:sz w:val="20"/>
          <w:szCs w:val="24"/>
        </w:rPr>
        <w:t xml:space="preserve">Wilt u een </w:t>
      </w:r>
      <w:r w:rsidRPr="009609FB">
        <w:rPr>
          <w:b/>
          <w:sz w:val="20"/>
          <w:szCs w:val="24"/>
        </w:rPr>
        <w:t>voorschot</w:t>
      </w:r>
      <w:r w:rsidRPr="009609FB">
        <w:rPr>
          <w:sz w:val="20"/>
          <w:szCs w:val="24"/>
        </w:rPr>
        <w:t xml:space="preserve"> van </w:t>
      </w:r>
      <w:r w:rsidRPr="009609FB">
        <w:rPr>
          <w:b/>
          <w:sz w:val="20"/>
          <w:szCs w:val="24"/>
        </w:rPr>
        <w:t>maximaal 80%</w:t>
      </w:r>
      <w:r w:rsidRPr="009609FB">
        <w:rPr>
          <w:sz w:val="20"/>
          <w:szCs w:val="24"/>
        </w:rPr>
        <w:t xml:space="preserve"> ontvangen?</w:t>
      </w:r>
    </w:p>
    <w:p w14:paraId="7DDDFD7D" w14:textId="77777777" w:rsidR="00B30441" w:rsidRPr="006D692C" w:rsidRDefault="008569D2" w:rsidP="00B30441">
      <w:pPr>
        <w:tabs>
          <w:tab w:val="left" w:pos="567"/>
          <w:tab w:val="left" w:pos="1021"/>
        </w:tabs>
        <w:spacing w:before="120" w:line="276" w:lineRule="auto"/>
        <w:ind w:left="1021" w:hanging="737"/>
        <w:rPr>
          <w:rFonts w:eastAsia="Times New Roman" w:cs="Times New Roman"/>
          <w:sz w:val="20"/>
          <w:szCs w:val="20"/>
          <w:lang w:eastAsia="nl-NL"/>
        </w:rPr>
      </w:pPr>
      <w:sdt>
        <w:sdtPr>
          <w:rPr>
            <w:rFonts w:eastAsia="Times New Roman" w:cs="Times New Roman"/>
            <w:noProof/>
            <w:sz w:val="20"/>
            <w:szCs w:val="20"/>
            <w:lang w:eastAsia="nl-NL"/>
          </w:rPr>
          <w:id w:val="89308387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6D692C">
            <w:rPr>
              <w:rFonts w:ascii="Segoe UI Symbol" w:eastAsia="Times New Roman" w:hAnsi="Segoe UI Symbol" w:cs="Segoe UI Symbol"/>
              <w:noProof/>
              <w:sz w:val="20"/>
              <w:szCs w:val="20"/>
              <w:lang w:eastAsia="nl-NL"/>
            </w:rPr>
            <w:t>☐</w:t>
          </w:r>
        </w:sdtContent>
      </w:sdt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ab/>
        <w:t>Nee:</w:t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ab/>
        <w:t>u kunt altijd op een later moment alsnog om een voorschot vragen.</w:t>
      </w:r>
    </w:p>
    <w:p w14:paraId="4852B180" w14:textId="77777777" w:rsidR="00B30441" w:rsidRPr="006D692C" w:rsidRDefault="008569D2" w:rsidP="00B30441">
      <w:pPr>
        <w:tabs>
          <w:tab w:val="left" w:pos="567"/>
          <w:tab w:val="left" w:pos="851"/>
        </w:tabs>
        <w:spacing w:before="120" w:line="276" w:lineRule="auto"/>
        <w:ind w:left="851" w:right="-144" w:hanging="567"/>
        <w:rPr>
          <w:rFonts w:eastAsia="Times New Roman" w:cs="Times New Roman"/>
          <w:noProof/>
          <w:sz w:val="20"/>
          <w:szCs w:val="20"/>
          <w:lang w:eastAsia="nl-NL"/>
        </w:rPr>
      </w:pPr>
      <w:sdt>
        <w:sdtPr>
          <w:rPr>
            <w:rFonts w:ascii="MS Gothic" w:eastAsia="MS Gothic" w:hAnsi="MS Gothic" w:cs="Times New Roman"/>
            <w:noProof/>
            <w:sz w:val="20"/>
            <w:szCs w:val="20"/>
            <w:lang w:eastAsia="nl-NL"/>
          </w:rPr>
          <w:id w:val="-96581250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414C8">
            <w:rPr>
              <w:rFonts w:ascii="MS Gothic" w:eastAsia="MS Gothic" w:hAnsi="MS Gothic" w:cs="Segoe UI Symbol"/>
              <w:noProof/>
              <w:sz w:val="20"/>
              <w:szCs w:val="20"/>
              <w:lang w:eastAsia="nl-NL"/>
            </w:rPr>
            <w:t>☐</w:t>
          </w:r>
        </w:sdtContent>
      </w:sdt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ab/>
        <w:t>Ja:</w:t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ab/>
      </w:r>
      <w:r w:rsidR="00B30441" w:rsidRPr="009E0786">
        <w:rPr>
          <w:rFonts w:eastAsia="Times New Roman" w:cs="Times New Roman"/>
          <w:noProof/>
          <w:sz w:val="20"/>
          <w:szCs w:val="20"/>
          <w:lang w:eastAsia="nl-NL"/>
        </w:rPr>
        <w:t xml:space="preserve">Voeg de opdrachtverlening van de uitvoering van het project bij uw aanvraag. Geef ook in </w:t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 xml:space="preserve">onderstaand schema, vanaf de datum dat uw project start, in periodes van </w:t>
      </w:r>
      <w:r w:rsidR="00B30441" w:rsidRPr="006D692C">
        <w:rPr>
          <w:rFonts w:eastAsia="Times New Roman" w:cs="Times New Roman"/>
          <w:b/>
          <w:noProof/>
          <w:sz w:val="20"/>
          <w:szCs w:val="20"/>
          <w:lang w:eastAsia="nl-NL"/>
        </w:rPr>
        <w:t>drie maanden</w:t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>, aan welke activiteiten en bijbehorende uitgaven plaats zullen vinden (het zogenaamde kasritme). Hierop bepalen wij het kasritme van de voorschotten.</w:t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br/>
      </w:r>
      <w:r w:rsidR="00B30441" w:rsidRPr="006D692C">
        <w:rPr>
          <w:rFonts w:eastAsia="Times New Roman" w:cs="Times New Roman"/>
          <w:i/>
          <w:sz w:val="20"/>
          <w:szCs w:val="20"/>
          <w:lang w:eastAsia="nl-NL"/>
        </w:rPr>
        <w:t xml:space="preserve">Onvoldoende ruimte? Voeg een apart overzicht kasritme </w:t>
      </w:r>
      <w:bookmarkStart w:id="17" w:name="_Hlk134453560"/>
      <w:r w:rsidR="00B30441" w:rsidRPr="006D692C">
        <w:rPr>
          <w:rFonts w:eastAsia="Times New Roman" w:cs="Times New Roman"/>
          <w:i/>
          <w:sz w:val="20"/>
          <w:szCs w:val="20"/>
          <w:lang w:eastAsia="nl-NL"/>
        </w:rPr>
        <w:t>als bijlage bij uw aanvraag.</w:t>
      </w:r>
      <w:bookmarkEnd w:id="17"/>
      <w:r w:rsidR="00B30441" w:rsidRPr="006D692C">
        <w:rPr>
          <w:rFonts w:eastAsia="Times New Roman" w:cs="Times New Roman"/>
          <w:sz w:val="20"/>
          <w:szCs w:val="20"/>
          <w:lang w:eastAsia="nl-NL"/>
        </w:rPr>
        <w:br/>
      </w:r>
      <w:r w:rsidR="00B30441" w:rsidRPr="006D692C">
        <w:rPr>
          <w:rFonts w:eastAsia="Times New Roman" w:cs="Times New Roman"/>
          <w:noProof/>
          <w:sz w:val="20"/>
          <w:szCs w:val="20"/>
          <w:lang w:eastAsia="nl-NL"/>
        </w:rPr>
        <w:t xml:space="preserve">Wij streven er naar om de verleende voorschotten in de eerste twee weken van iedere periode uit te betalen. </w:t>
      </w:r>
    </w:p>
    <w:p w14:paraId="2770568A" w14:textId="77777777" w:rsidR="00B30441" w:rsidRDefault="00B30441" w:rsidP="00B30441">
      <w:pPr>
        <w:keepNext/>
        <w:spacing w:line="240" w:lineRule="auto"/>
        <w:ind w:left="283"/>
        <w:rPr>
          <w:sz w:val="20"/>
          <w:szCs w:val="24"/>
        </w:rPr>
      </w:pPr>
    </w:p>
    <w:p w14:paraId="1BB4BA36" w14:textId="77777777" w:rsidR="00B30441" w:rsidRDefault="00B30441" w:rsidP="00B30441">
      <w:pPr>
        <w:keepNext/>
        <w:spacing w:line="240" w:lineRule="auto"/>
        <w:ind w:left="283"/>
        <w:rPr>
          <w:sz w:val="20"/>
          <w:szCs w:val="24"/>
        </w:rPr>
      </w:pPr>
      <w:r>
        <w:rPr>
          <w:sz w:val="20"/>
          <w:szCs w:val="24"/>
        </w:rPr>
        <w:t>Een subsidie van minder dan € 10.000,- wordt direct vastgesteld en uitbetaald.</w:t>
      </w:r>
    </w:p>
    <w:p w14:paraId="7F58676E" w14:textId="77777777" w:rsidR="00B30441" w:rsidRDefault="00B30441" w:rsidP="00B30441">
      <w:pPr>
        <w:keepNext/>
        <w:spacing w:line="240" w:lineRule="auto"/>
        <w:ind w:left="283"/>
        <w:rPr>
          <w:sz w:val="20"/>
          <w:szCs w:val="24"/>
        </w:rPr>
      </w:pPr>
    </w:p>
    <w:p w14:paraId="7D84E18A" w14:textId="77777777" w:rsidR="00B30441" w:rsidRDefault="00B30441" w:rsidP="00B30441">
      <w:pPr>
        <w:spacing w:line="240" w:lineRule="auto"/>
        <w:ind w:left="142"/>
        <w:rPr>
          <w:b/>
          <w:sz w:val="22"/>
        </w:rPr>
      </w:pPr>
    </w:p>
    <w:p w14:paraId="6DCD71A0" w14:textId="77777777" w:rsidR="00B30441" w:rsidRPr="005C5665" w:rsidRDefault="00B30441" w:rsidP="00B30441">
      <w:pPr>
        <w:outlineLvl w:val="0"/>
        <w:rPr>
          <w:i/>
          <w:noProof/>
          <w:sz w:val="20"/>
        </w:rPr>
      </w:pPr>
      <w:r w:rsidRPr="005C5665">
        <w:rPr>
          <w:b/>
          <w:i/>
          <w:noProof/>
          <w:sz w:val="20"/>
        </w:rPr>
        <w:t>Opmerking</w:t>
      </w:r>
      <w:r w:rsidRPr="005C5665">
        <w:rPr>
          <w:i/>
          <w:noProof/>
          <w:sz w:val="20"/>
        </w:rPr>
        <w:t xml:space="preserve">: veranderingen in de uitvoering van de activiteiten moeten </w:t>
      </w:r>
      <w:r>
        <w:rPr>
          <w:i/>
          <w:noProof/>
          <w:sz w:val="20"/>
        </w:rPr>
        <w:t xml:space="preserve">tijdig </w:t>
      </w:r>
      <w:r w:rsidRPr="005C5665">
        <w:rPr>
          <w:i/>
          <w:noProof/>
          <w:sz w:val="20"/>
        </w:rPr>
        <w:t xml:space="preserve">worden gemeld. Aan de hand daarvan kan </w:t>
      </w:r>
      <w:r>
        <w:rPr>
          <w:i/>
          <w:noProof/>
          <w:sz w:val="20"/>
        </w:rPr>
        <w:t xml:space="preserve">onder meer </w:t>
      </w:r>
      <w:r w:rsidRPr="005C5665">
        <w:rPr>
          <w:i/>
          <w:noProof/>
          <w:sz w:val="20"/>
        </w:rPr>
        <w:t xml:space="preserve">het kasritme van de voorschotten worden bijgesteld. </w:t>
      </w:r>
    </w:p>
    <w:p w14:paraId="7D8D091F" w14:textId="77777777" w:rsidR="00B30441" w:rsidRPr="00474EF6" w:rsidRDefault="00B30441" w:rsidP="00B30441">
      <w:pPr>
        <w:rPr>
          <w:sz w:val="20"/>
        </w:rPr>
      </w:pPr>
    </w:p>
    <w:tbl>
      <w:tblPr>
        <w:tblW w:w="960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1403"/>
        <w:gridCol w:w="2533"/>
        <w:gridCol w:w="1134"/>
        <w:gridCol w:w="1134"/>
        <w:gridCol w:w="3402"/>
      </w:tblGrid>
      <w:tr w:rsidR="00B30441" w:rsidRPr="005C5665" w14:paraId="78B6F136" w14:textId="77777777" w:rsidTr="004A0B23">
        <w:tc>
          <w:tcPr>
            <w:tcW w:w="1403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D9D9D9"/>
          </w:tcPr>
          <w:p w14:paraId="26A3F029" w14:textId="77777777" w:rsidR="00B30441" w:rsidRPr="005C5665" w:rsidRDefault="00B30441" w:rsidP="004A0B23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Planning</w:t>
            </w:r>
            <w:r w:rsidRPr="005C5665">
              <w:rPr>
                <w:b/>
                <w:sz w:val="20"/>
                <w:szCs w:val="24"/>
              </w:rPr>
              <w:br/>
              <w:t>(</w:t>
            </w:r>
            <w:r>
              <w:rPr>
                <w:b/>
                <w:sz w:val="20"/>
                <w:szCs w:val="24"/>
              </w:rPr>
              <w:t>d</w:t>
            </w:r>
            <w:r w:rsidRPr="005C5665">
              <w:rPr>
                <w:b/>
                <w:sz w:val="20"/>
                <w:szCs w:val="24"/>
              </w:rPr>
              <w:t>d-</w:t>
            </w:r>
            <w:r>
              <w:rPr>
                <w:b/>
                <w:sz w:val="20"/>
                <w:szCs w:val="24"/>
              </w:rPr>
              <w:t>m</w:t>
            </w:r>
            <w:r w:rsidRPr="005C5665">
              <w:rPr>
                <w:b/>
                <w:sz w:val="20"/>
                <w:szCs w:val="24"/>
              </w:rPr>
              <w:t>m-jj</w:t>
            </w:r>
            <w:r>
              <w:rPr>
                <w:b/>
                <w:sz w:val="20"/>
                <w:szCs w:val="24"/>
              </w:rPr>
              <w:t>jj</w:t>
            </w:r>
            <w:r w:rsidRPr="005C5665">
              <w:rPr>
                <w:b/>
                <w:sz w:val="20"/>
                <w:szCs w:val="24"/>
              </w:rPr>
              <w:t>)</w:t>
            </w:r>
          </w:p>
        </w:tc>
        <w:tc>
          <w:tcPr>
            <w:tcW w:w="2533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7A411F25" w14:textId="77777777" w:rsidR="00B30441" w:rsidRPr="005C5665" w:rsidRDefault="00B30441" w:rsidP="004A0B23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(Deel)activiteit</w:t>
            </w:r>
          </w:p>
        </w:tc>
        <w:tc>
          <w:tcPr>
            <w:tcW w:w="1134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2F54CEDF" w14:textId="77777777" w:rsidR="00B30441" w:rsidRPr="00506D2F" w:rsidRDefault="00B30441" w:rsidP="004A0B23">
            <w:pPr>
              <w:keepNext/>
              <w:spacing w:before="40"/>
              <w:ind w:left="-57" w:right="-57"/>
              <w:jc w:val="center"/>
              <w:rPr>
                <w:b/>
                <w:sz w:val="18"/>
                <w:szCs w:val="18"/>
              </w:rPr>
            </w:pPr>
            <w:r w:rsidRPr="00506D2F">
              <w:rPr>
                <w:b/>
                <w:sz w:val="18"/>
                <w:szCs w:val="18"/>
              </w:rPr>
              <w:t>Verwachte uitgaven (€)</w:t>
            </w:r>
          </w:p>
        </w:tc>
        <w:tc>
          <w:tcPr>
            <w:tcW w:w="1134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63910160" w14:textId="77777777" w:rsidR="00B30441" w:rsidRPr="00506D2F" w:rsidRDefault="00B30441" w:rsidP="004A0B23">
            <w:pPr>
              <w:keepNext/>
              <w:spacing w:before="40"/>
              <w:ind w:left="-57" w:right="-57"/>
              <w:jc w:val="center"/>
              <w:rPr>
                <w:b/>
                <w:sz w:val="18"/>
                <w:szCs w:val="18"/>
              </w:rPr>
            </w:pPr>
            <w:r w:rsidRPr="00506D2F">
              <w:rPr>
                <w:b/>
                <w:sz w:val="18"/>
                <w:szCs w:val="18"/>
              </w:rPr>
              <w:t>Ge</w:t>
            </w:r>
            <w:r>
              <w:rPr>
                <w:b/>
                <w:sz w:val="18"/>
                <w:szCs w:val="18"/>
              </w:rPr>
              <w:t>vraagd</w:t>
            </w:r>
            <w:r w:rsidRPr="00506D2F">
              <w:rPr>
                <w:b/>
                <w:sz w:val="18"/>
                <w:szCs w:val="18"/>
              </w:rPr>
              <w:t xml:space="preserve"> voorschot</w:t>
            </w:r>
            <w:r>
              <w:rPr>
                <w:b/>
                <w:sz w:val="18"/>
                <w:szCs w:val="18"/>
              </w:rPr>
              <w:t xml:space="preserve"> tot 80%</w:t>
            </w:r>
            <w:r w:rsidRPr="00506D2F">
              <w:rPr>
                <w:b/>
                <w:sz w:val="18"/>
                <w:szCs w:val="18"/>
              </w:rPr>
              <w:t xml:space="preserve"> (€)</w:t>
            </w:r>
          </w:p>
        </w:tc>
        <w:tc>
          <w:tcPr>
            <w:tcW w:w="3402" w:type="dxa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D9D9D9"/>
          </w:tcPr>
          <w:p w14:paraId="4CEE9AD6" w14:textId="77777777" w:rsidR="00B30441" w:rsidRPr="005C5665" w:rsidRDefault="00B30441" w:rsidP="004A0B23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Toelichting </w:t>
            </w:r>
          </w:p>
        </w:tc>
      </w:tr>
      <w:tr w:rsidR="00B30441" w:rsidRPr="005C5665" w14:paraId="294A03C3" w14:textId="77777777" w:rsidTr="004A0B23">
        <w:tc>
          <w:tcPr>
            <w:tcW w:w="1403" w:type="dxa"/>
            <w:tcBorders>
              <w:top w:val="single" w:sz="12" w:space="0" w:color="auto"/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654145556"/>
              <w:placeholder>
                <w:docPart w:val="3E38734328F742AB93577B80596680CD"/>
              </w:placeholder>
            </w:sdtPr>
            <w:sdtEndPr/>
            <w:sdtContent>
              <w:p w14:paraId="1D508CEB" w14:textId="77777777" w:rsidR="00B30441" w:rsidRPr="00E52508" w:rsidRDefault="00B30441" w:rsidP="004A0B23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363AE737" w14:textId="77777777" w:rsidR="00B30441" w:rsidRPr="005C5665" w:rsidRDefault="00B30441" w:rsidP="004A0B23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>Startdatum 1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  <w:tcBorders>
              <w:top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64238961"/>
              <w:placeholder>
                <w:docPart w:val="3E38734328F742AB93577B80596680CD"/>
              </w:placeholder>
            </w:sdtPr>
            <w:sdtEndPr/>
            <w:sdtContent>
              <w:p w14:paraId="0CC50CA3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886297841"/>
              <w:placeholder>
                <w:docPart w:val="3E38734328F742AB93577B80596680CD"/>
              </w:placeholder>
            </w:sdtPr>
            <w:sdtEndPr/>
            <w:sdtContent>
              <w:p w14:paraId="7E829304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70491403"/>
              <w:placeholder>
                <w:docPart w:val="B7B99985C024459086C6A4BA16D9DEFA"/>
              </w:placeholder>
            </w:sdtPr>
            <w:sdtEndPr/>
            <w:sdtContent>
              <w:p w14:paraId="724EFD6E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5B5D6443" w14:textId="77777777" w:rsidR="00B30441" w:rsidRPr="00506D2F" w:rsidRDefault="00B30441" w:rsidP="004A0B23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tcBorders>
              <w:top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09078441"/>
              <w:placeholder>
                <w:docPart w:val="3E38734328F742AB93577B80596680CD"/>
              </w:placeholder>
            </w:sdtPr>
            <w:sdtEndPr/>
            <w:sdtContent>
              <w:p w14:paraId="28DC4F8F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tcBorders>
              <w:top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633754595"/>
              <w:placeholder>
                <w:docPart w:val="577F4AD5EB0041799681BC8C7D1F3392"/>
              </w:placeholder>
            </w:sdtPr>
            <w:sdtEndPr/>
            <w:sdtContent>
              <w:p w14:paraId="26E4E609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top w:val="single" w:sz="12" w:space="0" w:color="auto"/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335950962"/>
              <w:placeholder>
                <w:docPart w:val="3E38734328F742AB93577B80596680CD"/>
              </w:placeholder>
            </w:sdtPr>
            <w:sdtEndPr/>
            <w:sdtContent>
              <w:p w14:paraId="3659ACE1" w14:textId="77777777" w:rsidR="00B30441" w:rsidRPr="00506D2F" w:rsidRDefault="00B30441" w:rsidP="004A0B23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637FCCBC" w14:textId="77777777" w:rsidTr="004A0B23">
        <w:tc>
          <w:tcPr>
            <w:tcW w:w="1403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951385927"/>
              <w:placeholder>
                <w:docPart w:val="655A2E3FC23440EDB6FF9A4209CA0E38"/>
              </w:placeholder>
            </w:sdtPr>
            <w:sdtEndPr/>
            <w:sdtContent>
              <w:p w14:paraId="177F2962" w14:textId="77777777" w:rsidR="00B30441" w:rsidRDefault="00B30441" w:rsidP="004A0B23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04634A67" w14:textId="77777777" w:rsidR="00B30441" w:rsidRPr="005C5665" w:rsidRDefault="00B30441" w:rsidP="004A0B23">
            <w:pPr>
              <w:ind w:right="-108"/>
              <w:rPr>
                <w:sz w:val="20"/>
              </w:rPr>
            </w:pPr>
            <w:r w:rsidRPr="005C5665">
              <w:rPr>
                <w:i/>
                <w:sz w:val="18"/>
                <w:szCs w:val="18"/>
              </w:rPr>
              <w:t>Startdatum 2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494014213"/>
              <w:placeholder>
                <w:docPart w:val="1B02DFE97EA740F09D5B231BCDEEEE89"/>
              </w:placeholder>
            </w:sdtPr>
            <w:sdtEndPr/>
            <w:sdtContent>
              <w:p w14:paraId="702A14ED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281572012"/>
              <w:placeholder>
                <w:docPart w:val="1B02DFE97EA740F09D5B231BCDEEEE89"/>
              </w:placeholder>
            </w:sdtPr>
            <w:sdtEndPr/>
            <w:sdtContent>
              <w:p w14:paraId="1971BB31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54074121"/>
              <w:placeholder>
                <w:docPart w:val="6AAB7879734249869A2C30A94B333C76"/>
              </w:placeholder>
            </w:sdtPr>
            <w:sdtEndPr/>
            <w:sdtContent>
              <w:p w14:paraId="3B26FA47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615C4777" w14:textId="77777777" w:rsidR="00B30441" w:rsidRPr="00506D2F" w:rsidRDefault="00B30441" w:rsidP="004A0B23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14229088"/>
              <w:placeholder>
                <w:docPart w:val="23F9D00A84314EE2A149F3689C93F7AD"/>
              </w:placeholder>
            </w:sdtPr>
            <w:sdtEndPr/>
            <w:sdtContent>
              <w:p w14:paraId="2C2E799F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721745839"/>
              <w:placeholder>
                <w:docPart w:val="3CBF4F43D4B44B779F9EEF310C09D880"/>
              </w:placeholder>
            </w:sdtPr>
            <w:sdtEndPr/>
            <w:sdtContent>
              <w:p w14:paraId="0DFC96FE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486468179"/>
              <w:placeholder>
                <w:docPart w:val="0374617BCF2F45DDA85D4C491C7625DD"/>
              </w:placeholder>
            </w:sdtPr>
            <w:sdtEndPr/>
            <w:sdtContent>
              <w:p w14:paraId="2E3933AA" w14:textId="77777777" w:rsidR="00B30441" w:rsidRPr="00506D2F" w:rsidRDefault="00B30441" w:rsidP="004A0B23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683D0406" w14:textId="77777777" w:rsidTr="004A0B23">
        <w:tc>
          <w:tcPr>
            <w:tcW w:w="1403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1063914078"/>
              <w:placeholder>
                <w:docPart w:val="B81B7A1C7AEF4D65A415271BD631C8FD"/>
              </w:placeholder>
            </w:sdtPr>
            <w:sdtEndPr/>
            <w:sdtContent>
              <w:p w14:paraId="38DE292E" w14:textId="77777777" w:rsidR="00B30441" w:rsidRDefault="00B30441" w:rsidP="004A0B23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3DDE9E3B" w14:textId="77777777" w:rsidR="00B30441" w:rsidRPr="005C5665" w:rsidRDefault="00B30441" w:rsidP="004A0B23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>Startdatum 3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39061540"/>
              <w:placeholder>
                <w:docPart w:val="87DC05E23F4A456D84D04626F88FFF4D"/>
              </w:placeholder>
            </w:sdtPr>
            <w:sdtEndPr/>
            <w:sdtContent>
              <w:p w14:paraId="20691314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65400854"/>
              <w:placeholder>
                <w:docPart w:val="87DC05E23F4A456D84D04626F88FFF4D"/>
              </w:placeholder>
            </w:sdtPr>
            <w:sdtEndPr/>
            <w:sdtContent>
              <w:p w14:paraId="7A0DB157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36566980"/>
              <w:placeholder>
                <w:docPart w:val="D9C1A188C4CA487099BA02AA33E1AA5D"/>
              </w:placeholder>
            </w:sdtPr>
            <w:sdtEndPr/>
            <w:sdtContent>
              <w:p w14:paraId="7A5956F4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5069D4B0" w14:textId="77777777" w:rsidR="00B30441" w:rsidRPr="00506D2F" w:rsidRDefault="00B30441" w:rsidP="004A0B23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828525324"/>
              <w:placeholder>
                <w:docPart w:val="B7DE8354111744048E66F486486F98BB"/>
              </w:placeholder>
            </w:sdtPr>
            <w:sdtEndPr/>
            <w:sdtContent>
              <w:p w14:paraId="07113C22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95576327"/>
              <w:placeholder>
                <w:docPart w:val="762D507910CA43EB9021E1E6EEFC07A6"/>
              </w:placeholder>
            </w:sdtPr>
            <w:sdtEndPr/>
            <w:sdtContent>
              <w:p w14:paraId="3B3C8FD0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23645788"/>
              <w:placeholder>
                <w:docPart w:val="046F05A76D984AC881A4F5664FB8CB88"/>
              </w:placeholder>
            </w:sdtPr>
            <w:sdtEndPr/>
            <w:sdtContent>
              <w:p w14:paraId="1D65DF87" w14:textId="77777777" w:rsidR="00B30441" w:rsidRPr="00506D2F" w:rsidRDefault="00B30441" w:rsidP="004A0B23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5432FFB8" w14:textId="77777777" w:rsidTr="004A0B23">
        <w:tc>
          <w:tcPr>
            <w:tcW w:w="1403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1470829014"/>
              <w:placeholder>
                <w:docPart w:val="B65F2F0D48424EE28CA880E273DF6D69"/>
              </w:placeholder>
            </w:sdtPr>
            <w:sdtEndPr/>
            <w:sdtContent>
              <w:p w14:paraId="07D04D0C" w14:textId="77777777" w:rsidR="00B30441" w:rsidRDefault="00B30441" w:rsidP="004A0B23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5D288A4B" w14:textId="77777777" w:rsidR="00B30441" w:rsidRPr="005C5665" w:rsidRDefault="00B30441" w:rsidP="004A0B23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>Startdatum 4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41962417"/>
              <w:placeholder>
                <w:docPart w:val="AFCF5861DDAB4F9F940CA494F76ED584"/>
              </w:placeholder>
            </w:sdtPr>
            <w:sdtEndPr/>
            <w:sdtContent>
              <w:p w14:paraId="774E3D47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977526235"/>
              <w:placeholder>
                <w:docPart w:val="AFCF5861DDAB4F9F940CA494F76ED584"/>
              </w:placeholder>
            </w:sdtPr>
            <w:sdtEndPr/>
            <w:sdtContent>
              <w:p w14:paraId="0F91CB6D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83791909"/>
              <w:placeholder>
                <w:docPart w:val="E714FC51024F4291B10057DA7467A3BA"/>
              </w:placeholder>
            </w:sdtPr>
            <w:sdtEndPr/>
            <w:sdtContent>
              <w:p w14:paraId="6735C72C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1526D421" w14:textId="77777777" w:rsidR="00B30441" w:rsidRPr="00506D2F" w:rsidRDefault="00B30441" w:rsidP="004A0B23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48547145"/>
              <w:placeholder>
                <w:docPart w:val="6B29CBC8D82F41E3BB51672FCA7F4C94"/>
              </w:placeholder>
            </w:sdtPr>
            <w:sdtEndPr/>
            <w:sdtContent>
              <w:p w14:paraId="0DA4B41B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747712899"/>
              <w:placeholder>
                <w:docPart w:val="A46CAFA917CB472188CADBF4F249DA1C"/>
              </w:placeholder>
            </w:sdtPr>
            <w:sdtEndPr/>
            <w:sdtContent>
              <w:p w14:paraId="029E398B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84344669"/>
            </w:sdtPr>
            <w:sdtEndPr/>
            <w:sdtContent>
              <w:p w14:paraId="0B1232C9" w14:textId="77777777" w:rsidR="00B30441" w:rsidRPr="00506D2F" w:rsidRDefault="00B30441" w:rsidP="004A0B23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B30441" w:rsidRPr="005C5665" w14:paraId="2E62C1B8" w14:textId="77777777" w:rsidTr="004A0B23">
        <w:tc>
          <w:tcPr>
            <w:tcW w:w="1403" w:type="dxa"/>
            <w:tcBorders>
              <w:left w:val="single" w:sz="12" w:space="0" w:color="auto"/>
              <w:bottom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744222308"/>
            </w:sdtPr>
            <w:sdtEndPr/>
            <w:sdtContent>
              <w:p w14:paraId="4389173E" w14:textId="77777777" w:rsidR="00B30441" w:rsidRDefault="00B30441" w:rsidP="004A0B23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7D4D752B" w14:textId="77777777" w:rsidR="00B30441" w:rsidRPr="005C5665" w:rsidRDefault="00B30441" w:rsidP="004A0B23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lastRenderedPageBreak/>
              <w:t xml:space="preserve">Etc. (voor meerjarige projecten) </w:t>
            </w:r>
          </w:p>
        </w:tc>
        <w:tc>
          <w:tcPr>
            <w:tcW w:w="2533" w:type="dxa"/>
            <w:tcBorders>
              <w:bottom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557541630"/>
            </w:sdtPr>
            <w:sdtEndPr/>
            <w:sdtContent>
              <w:p w14:paraId="1F94F60C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46944302"/>
            </w:sdtPr>
            <w:sdtEndPr/>
            <w:sdtContent>
              <w:p w14:paraId="30AFF4EA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76109196"/>
            </w:sdtPr>
            <w:sdtEndPr/>
            <w:sdtContent>
              <w:p w14:paraId="69538494" w14:textId="77777777" w:rsidR="00B30441" w:rsidRPr="00506D2F" w:rsidRDefault="00B30441" w:rsidP="004A0B23">
                <w:pPr>
                  <w:numPr>
                    <w:ilvl w:val="0"/>
                    <w:numId w:val="4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44121E39" w14:textId="77777777" w:rsidR="00B30441" w:rsidRPr="00506D2F" w:rsidRDefault="00B30441" w:rsidP="004A0B23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tcBorders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029369658"/>
            </w:sdtPr>
            <w:sdtEndPr/>
            <w:sdtContent>
              <w:p w14:paraId="061E3F3C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tcBorders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03191220"/>
            </w:sdtPr>
            <w:sdtEndPr/>
            <w:sdtContent>
              <w:p w14:paraId="516CA20F" w14:textId="77777777" w:rsidR="00B30441" w:rsidRPr="00506D2F" w:rsidRDefault="00B30441" w:rsidP="004A0B23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bottom w:val="single" w:sz="12" w:space="0" w:color="auto"/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04960553"/>
            </w:sdtPr>
            <w:sdtEndPr/>
            <w:sdtContent>
              <w:p w14:paraId="4F91FB4E" w14:textId="77777777" w:rsidR="00B30441" w:rsidRPr="00506D2F" w:rsidRDefault="00B30441" w:rsidP="004A0B23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</w:tbl>
    <w:p w14:paraId="1DAE7647" w14:textId="77777777" w:rsidR="00B30441" w:rsidRDefault="00B30441" w:rsidP="00B30441"/>
    <w:p w14:paraId="48FC51BE" w14:textId="77777777" w:rsidR="00B30441" w:rsidRDefault="00B30441" w:rsidP="00B30441">
      <w:pPr>
        <w:keepNext/>
        <w:keepLines/>
        <w:widowControl w:val="0"/>
        <w:spacing w:before="120" w:after="120" w:line="240" w:lineRule="auto"/>
      </w:pPr>
      <w:r>
        <w:t xml:space="preserve">Ruimte voor opmerkingen: </w:t>
      </w:r>
    </w:p>
    <w:sdt>
      <w:sdtPr>
        <w:id w:val="-180739075"/>
        <w:placeholder>
          <w:docPart w:val="689F8CE72C6C42A6B37F344B1E04F39C"/>
        </w:placeholder>
        <w:showingPlcHdr/>
      </w:sdtPr>
      <w:sdtEndPr/>
      <w:sdtContent>
        <w:p w14:paraId="12D8B899" w14:textId="77777777" w:rsidR="00B30441" w:rsidRDefault="00B30441" w:rsidP="00B30441">
          <w:pPr>
            <w:pStyle w:val="Invulvak"/>
          </w:pPr>
          <w:r>
            <w:t>…</w:t>
          </w:r>
        </w:p>
        <w:p w14:paraId="1F2E7F81" w14:textId="77777777" w:rsidR="00B30441" w:rsidRDefault="00B30441" w:rsidP="00B30441">
          <w:pPr>
            <w:pStyle w:val="Invulvak"/>
          </w:pPr>
          <w:r>
            <w:t>…</w:t>
          </w:r>
        </w:p>
        <w:p w14:paraId="55DE3AFF" w14:textId="77777777" w:rsidR="00B30441" w:rsidRDefault="00B30441" w:rsidP="00B30441">
          <w:pPr>
            <w:pStyle w:val="Invulvak"/>
          </w:pPr>
          <w:r>
            <w:t>…</w:t>
          </w:r>
        </w:p>
        <w:p w14:paraId="498A3F3F" w14:textId="77777777" w:rsidR="00B30441" w:rsidRDefault="00B30441" w:rsidP="00B30441">
          <w:pPr>
            <w:pStyle w:val="Invulvak"/>
          </w:pPr>
          <w:r>
            <w:t>…</w:t>
          </w:r>
        </w:p>
      </w:sdtContent>
    </w:sdt>
    <w:p w14:paraId="57A94254" w14:textId="77777777" w:rsidR="00B30441" w:rsidRDefault="00B30441" w:rsidP="00B30441"/>
    <w:tbl>
      <w:tblPr>
        <w:tblStyle w:val="Tabelraster"/>
        <w:tblW w:w="0" w:type="auto"/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195"/>
      </w:tblGrid>
      <w:tr w:rsidR="00B30441" w:rsidRPr="00807303" w14:paraId="45D585D8" w14:textId="77777777" w:rsidTr="004A0B23">
        <w:tc>
          <w:tcPr>
            <w:tcW w:w="10196" w:type="dxa"/>
            <w:shd w:val="clear" w:color="auto" w:fill="F2F2F2" w:themeFill="background1" w:themeFillShade="F2"/>
          </w:tcPr>
          <w:p w14:paraId="136286AE" w14:textId="77777777" w:rsidR="00B30441" w:rsidRPr="00807303" w:rsidRDefault="00B30441" w:rsidP="004A0B23">
            <w:pPr>
              <w:pStyle w:val="Lijstalinea"/>
              <w:keepNext/>
              <w:keepLines/>
              <w:widowControl w:val="0"/>
              <w:ind w:left="0"/>
              <w:rPr>
                <w:b/>
              </w:rPr>
            </w:pPr>
            <w:r w:rsidRPr="00807303">
              <w:rPr>
                <w:b/>
              </w:rPr>
              <w:t>De aanvrager verklaart hierbij:</w:t>
            </w:r>
          </w:p>
        </w:tc>
      </w:tr>
    </w:tbl>
    <w:p w14:paraId="2B7C97FF" w14:textId="77777777" w:rsidR="00B30441" w:rsidRDefault="00B30441" w:rsidP="00B30441">
      <w:pPr>
        <w:pStyle w:val="Lijstalinea"/>
        <w:keepNext/>
        <w:keepLines/>
        <w:widowControl w:val="0"/>
        <w:ind w:left="0"/>
      </w:pPr>
    </w:p>
    <w:p w14:paraId="65DFD405" w14:textId="77777777" w:rsidR="00B30441" w:rsidRDefault="008569D2" w:rsidP="00B30441">
      <w:pPr>
        <w:pStyle w:val="Lijstalinea"/>
        <w:keepNext/>
        <w:keepLines/>
        <w:widowControl w:val="0"/>
        <w:ind w:left="266" w:hanging="266"/>
      </w:pPr>
      <w:sdt>
        <w:sdtPr>
          <w:id w:val="-186582717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414C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>
        <w:t xml:space="preserve"> bekend te zijn met en zich te houden aan de voorwaarden en verplichtingen zoals genoemd in de uitvoeringsregeling en andere geldende wetgeving;</w:t>
      </w:r>
    </w:p>
    <w:p w14:paraId="56D5C178" w14:textId="77777777" w:rsidR="00B30441" w:rsidRDefault="00B30441" w:rsidP="00B30441">
      <w:pPr>
        <w:pStyle w:val="Lijstalinea"/>
        <w:keepNext/>
        <w:keepLines/>
        <w:widowControl w:val="0"/>
        <w:ind w:left="0"/>
      </w:pPr>
    </w:p>
    <w:p w14:paraId="616C09E2" w14:textId="77777777" w:rsidR="00B30441" w:rsidRDefault="008569D2" w:rsidP="00B30441">
      <w:pPr>
        <w:pStyle w:val="Lijstalinea"/>
        <w:keepNext/>
        <w:keepLines/>
        <w:widowControl w:val="0"/>
        <w:ind w:left="0"/>
      </w:pPr>
      <w:sdt>
        <w:sdtPr>
          <w:id w:val="62512852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414C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>
        <w:t xml:space="preserve"> alle gegevens in het Indieningsformulier en alle bijlagen naar waarheid en beste weten te hebben verstrekt;</w:t>
      </w:r>
    </w:p>
    <w:p w14:paraId="08C41585" w14:textId="77777777" w:rsidR="00B30441" w:rsidRDefault="00B30441" w:rsidP="00B30441">
      <w:pPr>
        <w:pStyle w:val="Lijstalinea"/>
        <w:keepNext/>
        <w:keepLines/>
        <w:widowControl w:val="0"/>
        <w:ind w:left="0"/>
      </w:pPr>
    </w:p>
    <w:p w14:paraId="657A50CD" w14:textId="77777777" w:rsidR="00B30441" w:rsidRDefault="008569D2" w:rsidP="00B30441">
      <w:pPr>
        <w:pStyle w:val="Lijstalinea"/>
        <w:keepNext/>
        <w:keepLines/>
        <w:widowControl w:val="0"/>
        <w:ind w:left="0"/>
      </w:pPr>
      <w:sdt>
        <w:sdtPr>
          <w:id w:val="-3235095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30441" w:rsidRPr="007414C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B30441">
        <w:t xml:space="preserve"> niet in surseance van betaling of in staat van faillissement te zijn.</w:t>
      </w:r>
    </w:p>
    <w:p w14:paraId="207ABF3C" w14:textId="77777777" w:rsidR="00B30441" w:rsidRDefault="00B30441" w:rsidP="00B30441">
      <w:pPr>
        <w:keepNext/>
        <w:keepLines/>
        <w:widowControl w:val="0"/>
        <w:rPr>
          <w:szCs w:val="19"/>
        </w:rPr>
      </w:pPr>
    </w:p>
    <w:p w14:paraId="200736D1" w14:textId="77777777" w:rsidR="00B30441" w:rsidRDefault="00B30441" w:rsidP="00B30441">
      <w:pPr>
        <w:keepNext/>
        <w:keepLines/>
        <w:widowControl w:val="0"/>
        <w:rPr>
          <w:szCs w:val="19"/>
        </w:rPr>
      </w:pP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548"/>
        <w:gridCol w:w="2549"/>
        <w:gridCol w:w="2549"/>
        <w:gridCol w:w="2549"/>
      </w:tblGrid>
      <w:tr w:rsidR="00B30441" w14:paraId="24879DAE" w14:textId="77777777" w:rsidTr="004A0B23">
        <w:tc>
          <w:tcPr>
            <w:tcW w:w="2549" w:type="dxa"/>
          </w:tcPr>
          <w:p w14:paraId="4FCEB77B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Plaats</w:t>
            </w:r>
          </w:p>
        </w:tc>
        <w:tc>
          <w:tcPr>
            <w:tcW w:w="2549" w:type="dxa"/>
          </w:tcPr>
          <w:p w14:paraId="4861D56E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Datum</w:t>
            </w:r>
          </w:p>
        </w:tc>
        <w:tc>
          <w:tcPr>
            <w:tcW w:w="2549" w:type="dxa"/>
          </w:tcPr>
          <w:p w14:paraId="6C45BE71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Naam</w:t>
            </w:r>
          </w:p>
        </w:tc>
        <w:tc>
          <w:tcPr>
            <w:tcW w:w="2549" w:type="dxa"/>
          </w:tcPr>
          <w:p w14:paraId="4AA7DAF4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Handtekening</w:t>
            </w:r>
          </w:p>
        </w:tc>
      </w:tr>
      <w:tr w:rsidR="00B30441" w14:paraId="1F68775C" w14:textId="77777777" w:rsidTr="004A0B23">
        <w:tc>
          <w:tcPr>
            <w:tcW w:w="2549" w:type="dxa"/>
          </w:tcPr>
          <w:sdt>
            <w:sdtPr>
              <w:rPr>
                <w:szCs w:val="19"/>
              </w:rPr>
              <w:id w:val="1039164412"/>
              <w:placeholder>
                <w:docPart w:val="CD6AACA269804C508469F97DEC91FBDB"/>
              </w:placeholder>
            </w:sdtPr>
            <w:sdtEndPr/>
            <w:sdtContent>
              <w:p w14:paraId="01B8EA4A" w14:textId="77777777" w:rsidR="00B30441" w:rsidRDefault="008569D2" w:rsidP="004A0B23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255440491"/>
                  </w:sdtPr>
                  <w:sdtEndPr/>
                  <w:sdtContent>
                    <w:r w:rsidR="00B30441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sdtContent>
          </w:sdt>
          <w:p w14:paraId="2E00D6B3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</w:p>
          <w:p w14:paraId="7139653F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</w:p>
          <w:p w14:paraId="41EE1906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</w:p>
          <w:p w14:paraId="6642CDD3" w14:textId="77777777" w:rsidR="00B30441" w:rsidRDefault="00B30441" w:rsidP="004A0B23">
            <w:pPr>
              <w:keepNext/>
              <w:keepLines/>
              <w:widowControl w:val="0"/>
              <w:rPr>
                <w:szCs w:val="19"/>
              </w:rPr>
            </w:pPr>
          </w:p>
        </w:tc>
        <w:sdt>
          <w:sdtPr>
            <w:rPr>
              <w:szCs w:val="19"/>
            </w:rPr>
            <w:id w:val="-762297412"/>
            <w:placeholder>
              <w:docPart w:val="CD6AACA269804C508469F97DEC91FBDB"/>
            </w:placeholder>
          </w:sdtPr>
          <w:sdtEndPr/>
          <w:sdtContent>
            <w:tc>
              <w:tcPr>
                <w:tcW w:w="2549" w:type="dxa"/>
              </w:tcPr>
              <w:p w14:paraId="2BDEFEE8" w14:textId="77777777" w:rsidR="00B30441" w:rsidRDefault="008569D2" w:rsidP="004A0B23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1820694068"/>
                  </w:sdtPr>
                  <w:sdtEndPr/>
                  <w:sdtContent>
                    <w:r w:rsidR="00B30441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889841468"/>
            <w:placeholder>
              <w:docPart w:val="CD6AACA269804C508469F97DEC91FBDB"/>
            </w:placeholder>
          </w:sdtPr>
          <w:sdtEndPr/>
          <w:sdtContent>
            <w:tc>
              <w:tcPr>
                <w:tcW w:w="2549" w:type="dxa"/>
              </w:tcPr>
              <w:p w14:paraId="24E5C94C" w14:textId="77777777" w:rsidR="00B30441" w:rsidRDefault="008569D2" w:rsidP="004A0B23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953084990"/>
                  </w:sdtPr>
                  <w:sdtEndPr/>
                  <w:sdtContent>
                    <w:r w:rsidR="00B30441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-1821879753"/>
            <w:placeholder>
              <w:docPart w:val="CD6AACA269804C508469F97DEC91FBDB"/>
            </w:placeholder>
          </w:sdtPr>
          <w:sdtEndPr/>
          <w:sdtContent>
            <w:tc>
              <w:tcPr>
                <w:tcW w:w="2549" w:type="dxa"/>
              </w:tcPr>
              <w:p w14:paraId="1E68393C" w14:textId="77777777" w:rsidR="00B30441" w:rsidRDefault="008569D2" w:rsidP="004A0B23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1486078274"/>
                  </w:sdtPr>
                  <w:sdtEndPr/>
                  <w:sdtContent>
                    <w:r w:rsidR="00B30441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</w:tr>
    </w:tbl>
    <w:p w14:paraId="7AB7B48D" w14:textId="77777777" w:rsidR="00EE3E09" w:rsidRDefault="00EE3E09" w:rsidP="00B30441">
      <w:pPr>
        <w:spacing w:before="120" w:after="120" w:line="240" w:lineRule="auto"/>
        <w:ind w:left="426"/>
        <w:outlineLvl w:val="0"/>
      </w:pPr>
    </w:p>
    <w:sectPr w:rsidR="00EE3E09" w:rsidSect="0043427D">
      <w:headerReference w:type="even" r:id="rId18"/>
      <w:headerReference w:type="default" r:id="rId19"/>
      <w:footerReference w:type="even" r:id="rId20"/>
      <w:footerReference w:type="default" r:id="rId21"/>
      <w:headerReference w:type="first" r:id="rId22"/>
      <w:footerReference w:type="first" r:id="rId23"/>
      <w:pgSz w:w="11906" w:h="16838"/>
      <w:pgMar w:top="567" w:right="709" w:bottom="851" w:left="992" w:header="709" w:footer="431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9D48C38" w14:textId="77777777" w:rsidR="00A90CF7" w:rsidRDefault="00A90CF7" w:rsidP="008A0933">
      <w:pPr>
        <w:spacing w:line="240" w:lineRule="auto"/>
      </w:pPr>
      <w:r>
        <w:separator/>
      </w:r>
    </w:p>
  </w:endnote>
  <w:endnote w:type="continuationSeparator" w:id="0">
    <w:p w14:paraId="03B866A9" w14:textId="77777777" w:rsidR="00A90CF7" w:rsidRDefault="00A90CF7" w:rsidP="008A0933">
      <w:pPr>
        <w:spacing w:line="240" w:lineRule="auto"/>
      </w:pPr>
      <w:r>
        <w:continuationSeparator/>
      </w:r>
    </w:p>
  </w:endnote>
  <w:endnote w:type="continuationNotice" w:id="1">
    <w:p w14:paraId="442C9560" w14:textId="77777777" w:rsidR="00A90CF7" w:rsidRDefault="00A90CF7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5CFDD4" w14:textId="77777777" w:rsidR="00F315C7" w:rsidRDefault="00F315C7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37EE79" w14:textId="0B63063B" w:rsidR="00D55E02" w:rsidRPr="00243ED5" w:rsidRDefault="139A6D18" w:rsidP="139A6D18">
    <w:pPr>
      <w:pStyle w:val="Voettekst"/>
      <w:pBdr>
        <w:top w:val="single" w:sz="4" w:space="1" w:color="000000"/>
      </w:pBdr>
      <w:tabs>
        <w:tab w:val="clear" w:pos="4536"/>
      </w:tabs>
      <w:rPr>
        <w:sz w:val="18"/>
        <w:szCs w:val="18"/>
      </w:rPr>
    </w:pPr>
    <w:r w:rsidRPr="139A6D18">
      <w:rPr>
        <w:sz w:val="18"/>
        <w:szCs w:val="18"/>
      </w:rPr>
      <w:t xml:space="preserve">Subsidieaanvraagformulier </w:t>
    </w:r>
    <w:r w:rsidR="00202669" w:rsidRPr="00202669">
      <w:rPr>
        <w:sz w:val="18"/>
        <w:szCs w:val="18"/>
      </w:rPr>
      <w:t>restauratie rijksmonumenten N-H 202</w:t>
    </w:r>
    <w:r w:rsidR="00202669">
      <w:rPr>
        <w:sz w:val="18"/>
        <w:szCs w:val="18"/>
      </w:rPr>
      <w:t>5</w:t>
    </w:r>
    <w:r w:rsidRPr="139A6D18">
      <w:rPr>
        <w:sz w:val="18"/>
        <w:szCs w:val="18"/>
      </w:rPr>
      <w:t xml:space="preserve"> </w:t>
    </w:r>
    <w:r w:rsidRPr="139A6D18">
      <w:rPr>
        <w:i/>
        <w:iCs/>
        <w:sz w:val="18"/>
        <w:szCs w:val="18"/>
      </w:rPr>
      <w:t>(versie </w:t>
    </w:r>
    <w:r w:rsidR="00F315C7">
      <w:rPr>
        <w:i/>
        <w:iCs/>
        <w:sz w:val="18"/>
        <w:szCs w:val="18"/>
      </w:rPr>
      <w:t>april 2026</w:t>
    </w:r>
    <w:r w:rsidRPr="139A6D18">
      <w:rPr>
        <w:i/>
        <w:iCs/>
        <w:sz w:val="18"/>
        <w:szCs w:val="18"/>
      </w:rPr>
      <w:t>)</w:t>
    </w:r>
    <w:r w:rsidR="00D55E02">
      <w:tab/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>PAGE   \* MERGEFORMAT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  <w:r w:rsidRPr="139A6D18">
      <w:rPr>
        <w:sz w:val="18"/>
        <w:szCs w:val="18"/>
      </w:rPr>
      <w:t xml:space="preserve"> van </w:t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 xml:space="preserve"> NUMPAGES   \* MERGEFORMAT 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24803C58" w14:textId="77777777" w:rsidTr="6CA2DB4B">
      <w:trPr>
        <w:trHeight w:val="300"/>
      </w:trPr>
      <w:tc>
        <w:tcPr>
          <w:tcW w:w="3400" w:type="dxa"/>
        </w:tcPr>
        <w:p w14:paraId="4BCECE9D" w14:textId="16E728F4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27B115D0" w14:textId="695A0130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2BCAAAF7" w14:textId="34957F4D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140DA8EB" w14:textId="16F888AF" w:rsidR="6CA2DB4B" w:rsidRDefault="6CA2DB4B" w:rsidP="6CA2DB4B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86AA12D" w14:textId="77777777" w:rsidR="00A90CF7" w:rsidRDefault="00A90CF7" w:rsidP="008A0933">
      <w:pPr>
        <w:spacing w:line="240" w:lineRule="auto"/>
      </w:pPr>
      <w:r>
        <w:separator/>
      </w:r>
    </w:p>
  </w:footnote>
  <w:footnote w:type="continuationSeparator" w:id="0">
    <w:p w14:paraId="1F0C9074" w14:textId="77777777" w:rsidR="00A90CF7" w:rsidRDefault="00A90CF7" w:rsidP="008A0933">
      <w:pPr>
        <w:spacing w:line="240" w:lineRule="auto"/>
      </w:pPr>
      <w:r>
        <w:continuationSeparator/>
      </w:r>
    </w:p>
  </w:footnote>
  <w:footnote w:type="continuationNotice" w:id="1">
    <w:p w14:paraId="0728C45D" w14:textId="77777777" w:rsidR="00A90CF7" w:rsidRDefault="00A90CF7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C9AA0B" w14:textId="77777777" w:rsidR="00F315C7" w:rsidRDefault="00F315C7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0C82E867" w14:textId="77777777" w:rsidTr="6CA2DB4B">
      <w:trPr>
        <w:trHeight w:val="300"/>
      </w:trPr>
      <w:tc>
        <w:tcPr>
          <w:tcW w:w="3400" w:type="dxa"/>
        </w:tcPr>
        <w:p w14:paraId="1AC78C36" w14:textId="651331E6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434899FE" w14:textId="0ADEE94C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4FE29B78" w14:textId="39BF731F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61EEC02E" w14:textId="2ED6E001" w:rsidR="6CA2DB4B" w:rsidRDefault="6CA2DB4B" w:rsidP="6CA2DB4B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9FA383" w14:textId="77777777" w:rsidR="0043427D" w:rsidRPr="0043427D" w:rsidRDefault="0043427D" w:rsidP="0043427D">
    <w:pPr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In verband met interne registratie bij provincie Noord-Holland:</w:t>
    </w:r>
  </w:p>
  <w:p w14:paraId="4550BD5E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Formulier subsidieaanvraag per post of bij balie</w:t>
    </w:r>
  </w:p>
  <w:p w14:paraId="457DA4C0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Subsidieportaal</w:t>
    </w: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 xml:space="preserve"> (Easyfunders)</w:t>
    </w:r>
  </w:p>
  <w:p w14:paraId="24ACE72E" w14:textId="77777777" w:rsidR="0043427D" w:rsidRDefault="0043427D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7EF1C6F"/>
    <w:multiLevelType w:val="hybridMultilevel"/>
    <w:tmpl w:val="2B0832BC"/>
    <w:lvl w:ilvl="0" w:tplc="0413000F">
      <w:start w:val="1"/>
      <w:numFmt w:val="decimal"/>
      <w:lvlText w:val="%1."/>
      <w:lvlJc w:val="left"/>
      <w:pPr>
        <w:ind w:left="360" w:hanging="360"/>
      </w:p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" w15:restartNumberingAfterBreak="0">
    <w:nsid w:val="1CD84653"/>
    <w:multiLevelType w:val="hybridMultilevel"/>
    <w:tmpl w:val="1F6E03BE"/>
    <w:lvl w:ilvl="0" w:tplc="AC7EDC40">
      <w:start w:val="20"/>
      <w:numFmt w:val="decimal"/>
      <w:lvlText w:val="%1."/>
      <w:lvlJc w:val="left"/>
      <w:pPr>
        <w:tabs>
          <w:tab w:val="num" w:pos="786"/>
        </w:tabs>
        <w:ind w:left="786" w:hanging="360"/>
      </w:pPr>
      <w:rPr>
        <w:rFonts w:ascii="Lucida Sans" w:hAnsi="Lucida Sans" w:hint="default"/>
        <w:b w:val="0"/>
        <w:color w:val="auto"/>
      </w:rPr>
    </w:lvl>
    <w:lvl w:ilvl="1" w:tplc="04130019" w:tentative="1">
      <w:start w:val="1"/>
      <w:numFmt w:val="lowerLetter"/>
      <w:lvlText w:val="%2."/>
      <w:lvlJc w:val="left"/>
      <w:pPr>
        <w:ind w:left="1298" w:hanging="360"/>
      </w:pPr>
    </w:lvl>
    <w:lvl w:ilvl="2" w:tplc="0413001B" w:tentative="1">
      <w:start w:val="1"/>
      <w:numFmt w:val="lowerRoman"/>
      <w:lvlText w:val="%3."/>
      <w:lvlJc w:val="right"/>
      <w:pPr>
        <w:ind w:left="2018" w:hanging="180"/>
      </w:pPr>
    </w:lvl>
    <w:lvl w:ilvl="3" w:tplc="0413000F" w:tentative="1">
      <w:start w:val="1"/>
      <w:numFmt w:val="decimal"/>
      <w:lvlText w:val="%4."/>
      <w:lvlJc w:val="left"/>
      <w:pPr>
        <w:ind w:left="2738" w:hanging="360"/>
      </w:pPr>
    </w:lvl>
    <w:lvl w:ilvl="4" w:tplc="04130019" w:tentative="1">
      <w:start w:val="1"/>
      <w:numFmt w:val="lowerLetter"/>
      <w:lvlText w:val="%5."/>
      <w:lvlJc w:val="left"/>
      <w:pPr>
        <w:ind w:left="3458" w:hanging="360"/>
      </w:pPr>
    </w:lvl>
    <w:lvl w:ilvl="5" w:tplc="0413001B" w:tentative="1">
      <w:start w:val="1"/>
      <w:numFmt w:val="lowerRoman"/>
      <w:lvlText w:val="%6."/>
      <w:lvlJc w:val="right"/>
      <w:pPr>
        <w:ind w:left="4178" w:hanging="180"/>
      </w:pPr>
    </w:lvl>
    <w:lvl w:ilvl="6" w:tplc="0413000F" w:tentative="1">
      <w:start w:val="1"/>
      <w:numFmt w:val="decimal"/>
      <w:lvlText w:val="%7."/>
      <w:lvlJc w:val="left"/>
      <w:pPr>
        <w:ind w:left="4898" w:hanging="360"/>
      </w:pPr>
    </w:lvl>
    <w:lvl w:ilvl="7" w:tplc="04130019" w:tentative="1">
      <w:start w:val="1"/>
      <w:numFmt w:val="lowerLetter"/>
      <w:lvlText w:val="%8."/>
      <w:lvlJc w:val="left"/>
      <w:pPr>
        <w:ind w:left="5618" w:hanging="360"/>
      </w:pPr>
    </w:lvl>
    <w:lvl w:ilvl="8" w:tplc="0413001B" w:tentative="1">
      <w:start w:val="1"/>
      <w:numFmt w:val="lowerRoman"/>
      <w:lvlText w:val="%9."/>
      <w:lvlJc w:val="right"/>
      <w:pPr>
        <w:ind w:left="6338" w:hanging="180"/>
      </w:pPr>
    </w:lvl>
  </w:abstractNum>
  <w:abstractNum w:abstractNumId="2" w15:restartNumberingAfterBreak="0">
    <w:nsid w:val="246D2094"/>
    <w:multiLevelType w:val="hybridMultilevel"/>
    <w:tmpl w:val="17C064B4"/>
    <w:lvl w:ilvl="0" w:tplc="FFFFFFFF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FFFFFFFF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FFFFFFFF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FFFFFFFF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FFFFFFFF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FFFFFFFF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FFFFFFFF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FFFFFFFF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FFFFFFFF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3" w15:restartNumberingAfterBreak="0">
    <w:nsid w:val="2D7A4E73"/>
    <w:multiLevelType w:val="hybridMultilevel"/>
    <w:tmpl w:val="713ECFD8"/>
    <w:lvl w:ilvl="0" w:tplc="E08E28B2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0413000F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0413001B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0413000F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04130019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0413001B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0413000F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04130019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0413001B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4" w15:restartNumberingAfterBreak="0">
    <w:nsid w:val="3333591F"/>
    <w:multiLevelType w:val="hybridMultilevel"/>
    <w:tmpl w:val="36B415FA"/>
    <w:lvl w:ilvl="0" w:tplc="242AB784">
      <w:start w:val="2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Lucida Sans" w:hAnsi="Lucida Sans" w:hint="default"/>
        <w:b w:val="0"/>
        <w:color w:val="auto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50D6B3F"/>
    <w:multiLevelType w:val="hybridMultilevel"/>
    <w:tmpl w:val="48C07A10"/>
    <w:lvl w:ilvl="0" w:tplc="FFFFFFFF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375916A4"/>
    <w:multiLevelType w:val="hybridMultilevel"/>
    <w:tmpl w:val="68BA1CC6"/>
    <w:lvl w:ilvl="0" w:tplc="158602B4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Palatino Linotype" w:eastAsia="Times New Roman" w:hAnsi="Palatino Linotype" w:cs="Times New Roman" w:hint="default"/>
      </w:rPr>
    </w:lvl>
    <w:lvl w:ilvl="1" w:tplc="0413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3826419B"/>
    <w:multiLevelType w:val="hybridMultilevel"/>
    <w:tmpl w:val="2FB453C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>
      <w:start w:val="1"/>
      <w:numFmt w:val="lowerRoman"/>
      <w:lvlText w:val="%3."/>
      <w:lvlJc w:val="right"/>
      <w:pPr>
        <w:ind w:left="2160" w:hanging="180"/>
      </w:pPr>
    </w:lvl>
    <w:lvl w:ilvl="3" w:tplc="0413000F">
      <w:start w:val="1"/>
      <w:numFmt w:val="decimal"/>
      <w:lvlText w:val="%4."/>
      <w:lvlJc w:val="left"/>
      <w:pPr>
        <w:ind w:left="2880" w:hanging="360"/>
      </w:pPr>
    </w:lvl>
    <w:lvl w:ilvl="4" w:tplc="04130019">
      <w:start w:val="1"/>
      <w:numFmt w:val="lowerLetter"/>
      <w:lvlText w:val="%5."/>
      <w:lvlJc w:val="left"/>
      <w:pPr>
        <w:ind w:left="3600" w:hanging="360"/>
      </w:pPr>
    </w:lvl>
    <w:lvl w:ilvl="5" w:tplc="0413001B">
      <w:start w:val="1"/>
      <w:numFmt w:val="lowerRoman"/>
      <w:lvlText w:val="%6."/>
      <w:lvlJc w:val="right"/>
      <w:pPr>
        <w:ind w:left="4320" w:hanging="180"/>
      </w:pPr>
    </w:lvl>
    <w:lvl w:ilvl="6" w:tplc="0413000F">
      <w:start w:val="1"/>
      <w:numFmt w:val="decimal"/>
      <w:lvlText w:val="%7."/>
      <w:lvlJc w:val="left"/>
      <w:pPr>
        <w:ind w:left="5040" w:hanging="360"/>
      </w:pPr>
    </w:lvl>
    <w:lvl w:ilvl="7" w:tplc="04130019">
      <w:start w:val="1"/>
      <w:numFmt w:val="lowerLetter"/>
      <w:lvlText w:val="%8."/>
      <w:lvlJc w:val="left"/>
      <w:pPr>
        <w:ind w:left="5760" w:hanging="360"/>
      </w:pPr>
    </w:lvl>
    <w:lvl w:ilvl="8" w:tplc="0413001B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38B41994"/>
    <w:multiLevelType w:val="hybridMultilevel"/>
    <w:tmpl w:val="F28C67CC"/>
    <w:lvl w:ilvl="0" w:tplc="302ED42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B446A80"/>
    <w:multiLevelType w:val="hybridMultilevel"/>
    <w:tmpl w:val="FEB890AE"/>
    <w:lvl w:ilvl="0" w:tplc="0413000F">
      <w:start w:val="1"/>
      <w:numFmt w:val="decimal"/>
      <w:lvlText w:val="%1."/>
      <w:lvlJc w:val="left"/>
      <w:pPr>
        <w:ind w:left="360" w:hanging="360"/>
      </w:p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41A35E9D"/>
    <w:multiLevelType w:val="hybridMultilevel"/>
    <w:tmpl w:val="39140C02"/>
    <w:lvl w:ilvl="0" w:tplc="8E60745A">
      <w:start w:val="30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C976F84"/>
    <w:multiLevelType w:val="hybridMultilevel"/>
    <w:tmpl w:val="ECBA2258"/>
    <w:lvl w:ilvl="0" w:tplc="8E60745A">
      <w:start w:val="30"/>
      <w:numFmt w:val="bullet"/>
      <w:lvlText w:val="-"/>
      <w:lvlJc w:val="left"/>
      <w:pPr>
        <w:ind w:left="144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2" w15:restartNumberingAfterBreak="0">
    <w:nsid w:val="4D7F527D"/>
    <w:multiLevelType w:val="hybridMultilevel"/>
    <w:tmpl w:val="9E40860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46D2A06"/>
    <w:multiLevelType w:val="hybridMultilevel"/>
    <w:tmpl w:val="E5C453C2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5E74563D"/>
    <w:multiLevelType w:val="hybridMultilevel"/>
    <w:tmpl w:val="71729252"/>
    <w:lvl w:ilvl="0" w:tplc="0413000F">
      <w:start w:val="1"/>
      <w:numFmt w:val="decimal"/>
      <w:lvlText w:val="%1."/>
      <w:lvlJc w:val="left"/>
      <w:pPr>
        <w:ind w:left="1077" w:hanging="360"/>
      </w:pPr>
    </w:lvl>
    <w:lvl w:ilvl="1" w:tplc="04130019" w:tentative="1">
      <w:start w:val="1"/>
      <w:numFmt w:val="lowerLetter"/>
      <w:lvlText w:val="%2."/>
      <w:lvlJc w:val="left"/>
      <w:pPr>
        <w:ind w:left="1797" w:hanging="360"/>
      </w:pPr>
    </w:lvl>
    <w:lvl w:ilvl="2" w:tplc="0413001B" w:tentative="1">
      <w:start w:val="1"/>
      <w:numFmt w:val="lowerRoman"/>
      <w:lvlText w:val="%3."/>
      <w:lvlJc w:val="right"/>
      <w:pPr>
        <w:ind w:left="2517" w:hanging="180"/>
      </w:pPr>
    </w:lvl>
    <w:lvl w:ilvl="3" w:tplc="0413000F" w:tentative="1">
      <w:start w:val="1"/>
      <w:numFmt w:val="decimal"/>
      <w:lvlText w:val="%4."/>
      <w:lvlJc w:val="left"/>
      <w:pPr>
        <w:ind w:left="3237" w:hanging="360"/>
      </w:pPr>
    </w:lvl>
    <w:lvl w:ilvl="4" w:tplc="04130019" w:tentative="1">
      <w:start w:val="1"/>
      <w:numFmt w:val="lowerLetter"/>
      <w:lvlText w:val="%5."/>
      <w:lvlJc w:val="left"/>
      <w:pPr>
        <w:ind w:left="3957" w:hanging="360"/>
      </w:pPr>
    </w:lvl>
    <w:lvl w:ilvl="5" w:tplc="0413001B" w:tentative="1">
      <w:start w:val="1"/>
      <w:numFmt w:val="lowerRoman"/>
      <w:lvlText w:val="%6."/>
      <w:lvlJc w:val="right"/>
      <w:pPr>
        <w:ind w:left="4677" w:hanging="180"/>
      </w:pPr>
    </w:lvl>
    <w:lvl w:ilvl="6" w:tplc="0413000F" w:tentative="1">
      <w:start w:val="1"/>
      <w:numFmt w:val="decimal"/>
      <w:lvlText w:val="%7."/>
      <w:lvlJc w:val="left"/>
      <w:pPr>
        <w:ind w:left="5397" w:hanging="360"/>
      </w:pPr>
    </w:lvl>
    <w:lvl w:ilvl="7" w:tplc="04130019" w:tentative="1">
      <w:start w:val="1"/>
      <w:numFmt w:val="lowerLetter"/>
      <w:lvlText w:val="%8."/>
      <w:lvlJc w:val="left"/>
      <w:pPr>
        <w:ind w:left="6117" w:hanging="360"/>
      </w:pPr>
    </w:lvl>
    <w:lvl w:ilvl="8" w:tplc="0413001B" w:tentative="1">
      <w:start w:val="1"/>
      <w:numFmt w:val="lowerRoman"/>
      <w:lvlText w:val="%9."/>
      <w:lvlJc w:val="right"/>
      <w:pPr>
        <w:ind w:left="6837" w:hanging="180"/>
      </w:pPr>
    </w:lvl>
  </w:abstractNum>
  <w:abstractNum w:abstractNumId="15" w15:restartNumberingAfterBreak="0">
    <w:nsid w:val="665105BA"/>
    <w:multiLevelType w:val="hybridMultilevel"/>
    <w:tmpl w:val="C71061A2"/>
    <w:lvl w:ilvl="0" w:tplc="0413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4011673">
    <w:abstractNumId w:val="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 w16cid:durableId="720717543">
    <w:abstractNumId w:val="3"/>
  </w:num>
  <w:num w:numId="3" w16cid:durableId="1206337390">
    <w:abstractNumId w:val="6"/>
  </w:num>
  <w:num w:numId="4" w16cid:durableId="85808548">
    <w:abstractNumId w:val="10"/>
  </w:num>
  <w:num w:numId="5" w16cid:durableId="1573615149">
    <w:abstractNumId w:val="8"/>
  </w:num>
  <w:num w:numId="6" w16cid:durableId="1227952841">
    <w:abstractNumId w:val="12"/>
  </w:num>
  <w:num w:numId="7" w16cid:durableId="2089691804">
    <w:abstractNumId w:val="15"/>
  </w:num>
  <w:num w:numId="8" w16cid:durableId="1041398693">
    <w:abstractNumId w:val="11"/>
  </w:num>
  <w:num w:numId="9" w16cid:durableId="1208295568">
    <w:abstractNumId w:val="1"/>
  </w:num>
  <w:num w:numId="10" w16cid:durableId="2027366513">
    <w:abstractNumId w:val="4"/>
  </w:num>
  <w:num w:numId="11" w16cid:durableId="283196775">
    <w:abstractNumId w:val="2"/>
  </w:num>
  <w:num w:numId="12" w16cid:durableId="556473129">
    <w:abstractNumId w:val="5"/>
  </w:num>
  <w:num w:numId="13" w16cid:durableId="637881635">
    <w:abstractNumId w:val="0"/>
  </w:num>
  <w:num w:numId="14" w16cid:durableId="663170769">
    <w:abstractNumId w:val="9"/>
  </w:num>
  <w:num w:numId="15" w16cid:durableId="935094511">
    <w:abstractNumId w:val="13"/>
  </w:num>
  <w:num w:numId="16" w16cid:durableId="1893882954">
    <w:abstractNumId w:val="1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keRCnMa4cDzES/SimhwLg/vanmkqrMNk3mypnruxuMWbSyLai5fLuqXEHKPPjdPY6hOrySDeldE3lXW46+FDog==" w:salt="8i9gIz5bKWziFcvEgZETnQ==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0933"/>
    <w:rsid w:val="00011177"/>
    <w:rsid w:val="00011D9E"/>
    <w:rsid w:val="000267DD"/>
    <w:rsid w:val="00034AEE"/>
    <w:rsid w:val="00040DCE"/>
    <w:rsid w:val="0005288C"/>
    <w:rsid w:val="00053DE8"/>
    <w:rsid w:val="00063AB9"/>
    <w:rsid w:val="000724DB"/>
    <w:rsid w:val="00080DB8"/>
    <w:rsid w:val="00083AFF"/>
    <w:rsid w:val="00083B66"/>
    <w:rsid w:val="000A757F"/>
    <w:rsid w:val="000B1CE1"/>
    <w:rsid w:val="000C201B"/>
    <w:rsid w:val="000C2D1C"/>
    <w:rsid w:val="000C73F5"/>
    <w:rsid w:val="000D6E0A"/>
    <w:rsid w:val="000E1729"/>
    <w:rsid w:val="000E7684"/>
    <w:rsid w:val="001060DE"/>
    <w:rsid w:val="00113458"/>
    <w:rsid w:val="00115000"/>
    <w:rsid w:val="00130775"/>
    <w:rsid w:val="001344C2"/>
    <w:rsid w:val="0014363C"/>
    <w:rsid w:val="001450A7"/>
    <w:rsid w:val="00157A6D"/>
    <w:rsid w:val="00171062"/>
    <w:rsid w:val="001769FD"/>
    <w:rsid w:val="001828C7"/>
    <w:rsid w:val="001835E2"/>
    <w:rsid w:val="00187AFD"/>
    <w:rsid w:val="00195F8E"/>
    <w:rsid w:val="001A499B"/>
    <w:rsid w:val="001C12A4"/>
    <w:rsid w:val="001C31D8"/>
    <w:rsid w:val="001C3E95"/>
    <w:rsid w:val="001C5DE1"/>
    <w:rsid w:val="001C629D"/>
    <w:rsid w:val="001D3192"/>
    <w:rsid w:val="001D392C"/>
    <w:rsid w:val="001D3F64"/>
    <w:rsid w:val="001F514A"/>
    <w:rsid w:val="00202669"/>
    <w:rsid w:val="00210CE5"/>
    <w:rsid w:val="00221066"/>
    <w:rsid w:val="00231391"/>
    <w:rsid w:val="00244181"/>
    <w:rsid w:val="002509D4"/>
    <w:rsid w:val="00253894"/>
    <w:rsid w:val="002715E5"/>
    <w:rsid w:val="00281E5F"/>
    <w:rsid w:val="002B5D69"/>
    <w:rsid w:val="00304446"/>
    <w:rsid w:val="0032719A"/>
    <w:rsid w:val="00333B27"/>
    <w:rsid w:val="00345D0C"/>
    <w:rsid w:val="00346426"/>
    <w:rsid w:val="00360EB4"/>
    <w:rsid w:val="00362483"/>
    <w:rsid w:val="00363172"/>
    <w:rsid w:val="00370206"/>
    <w:rsid w:val="003950A9"/>
    <w:rsid w:val="003A1587"/>
    <w:rsid w:val="003A5B8C"/>
    <w:rsid w:val="003B2FE6"/>
    <w:rsid w:val="003C4DDD"/>
    <w:rsid w:val="003D0398"/>
    <w:rsid w:val="003D2F9E"/>
    <w:rsid w:val="003D6003"/>
    <w:rsid w:val="003D634A"/>
    <w:rsid w:val="003D7CFD"/>
    <w:rsid w:val="003E0D32"/>
    <w:rsid w:val="003E782B"/>
    <w:rsid w:val="003F0160"/>
    <w:rsid w:val="003F1E4A"/>
    <w:rsid w:val="00405BF3"/>
    <w:rsid w:val="00426EDD"/>
    <w:rsid w:val="0043112C"/>
    <w:rsid w:val="0043427D"/>
    <w:rsid w:val="004343B0"/>
    <w:rsid w:val="0044000B"/>
    <w:rsid w:val="00440377"/>
    <w:rsid w:val="004548A6"/>
    <w:rsid w:val="00462636"/>
    <w:rsid w:val="00471A17"/>
    <w:rsid w:val="0047344E"/>
    <w:rsid w:val="0048208A"/>
    <w:rsid w:val="00486BA8"/>
    <w:rsid w:val="00496DF1"/>
    <w:rsid w:val="004A16EE"/>
    <w:rsid w:val="004A7790"/>
    <w:rsid w:val="004B0BFF"/>
    <w:rsid w:val="004E2E96"/>
    <w:rsid w:val="004E46A0"/>
    <w:rsid w:val="004F36F5"/>
    <w:rsid w:val="00500143"/>
    <w:rsid w:val="0050635C"/>
    <w:rsid w:val="005159FE"/>
    <w:rsid w:val="00517734"/>
    <w:rsid w:val="00530DEB"/>
    <w:rsid w:val="00534E86"/>
    <w:rsid w:val="005357BA"/>
    <w:rsid w:val="00536889"/>
    <w:rsid w:val="0054098F"/>
    <w:rsid w:val="00560F87"/>
    <w:rsid w:val="00570EB0"/>
    <w:rsid w:val="00592646"/>
    <w:rsid w:val="0059620C"/>
    <w:rsid w:val="005A14F5"/>
    <w:rsid w:val="005A2D82"/>
    <w:rsid w:val="005A40ED"/>
    <w:rsid w:val="005C1E6A"/>
    <w:rsid w:val="005C45B0"/>
    <w:rsid w:val="005D3FD1"/>
    <w:rsid w:val="005D603B"/>
    <w:rsid w:val="005E41C2"/>
    <w:rsid w:val="005E6E65"/>
    <w:rsid w:val="005F121F"/>
    <w:rsid w:val="005F2659"/>
    <w:rsid w:val="005F79E6"/>
    <w:rsid w:val="006017C3"/>
    <w:rsid w:val="00616509"/>
    <w:rsid w:val="00622F0A"/>
    <w:rsid w:val="00625178"/>
    <w:rsid w:val="00626568"/>
    <w:rsid w:val="0063334A"/>
    <w:rsid w:val="006539EB"/>
    <w:rsid w:val="00667470"/>
    <w:rsid w:val="006678DB"/>
    <w:rsid w:val="00673641"/>
    <w:rsid w:val="006820BF"/>
    <w:rsid w:val="00685280"/>
    <w:rsid w:val="00686A95"/>
    <w:rsid w:val="00691EF1"/>
    <w:rsid w:val="00694A03"/>
    <w:rsid w:val="006C549A"/>
    <w:rsid w:val="006C6492"/>
    <w:rsid w:val="006D63AC"/>
    <w:rsid w:val="006E17C1"/>
    <w:rsid w:val="006E66EF"/>
    <w:rsid w:val="006F0803"/>
    <w:rsid w:val="006F4C52"/>
    <w:rsid w:val="006F5BBB"/>
    <w:rsid w:val="006F5F36"/>
    <w:rsid w:val="0070592C"/>
    <w:rsid w:val="00717AC8"/>
    <w:rsid w:val="0072463B"/>
    <w:rsid w:val="00724F94"/>
    <w:rsid w:val="00726011"/>
    <w:rsid w:val="00744AC6"/>
    <w:rsid w:val="007478E3"/>
    <w:rsid w:val="007533A2"/>
    <w:rsid w:val="0076040D"/>
    <w:rsid w:val="00777B02"/>
    <w:rsid w:val="007916DC"/>
    <w:rsid w:val="0079170E"/>
    <w:rsid w:val="00794AED"/>
    <w:rsid w:val="00796E07"/>
    <w:rsid w:val="007A25B7"/>
    <w:rsid w:val="007A6703"/>
    <w:rsid w:val="007A7F7E"/>
    <w:rsid w:val="007E1429"/>
    <w:rsid w:val="007E1B83"/>
    <w:rsid w:val="007E5655"/>
    <w:rsid w:val="007F201F"/>
    <w:rsid w:val="008058E4"/>
    <w:rsid w:val="00807303"/>
    <w:rsid w:val="00821F8E"/>
    <w:rsid w:val="00832A67"/>
    <w:rsid w:val="00833129"/>
    <w:rsid w:val="00835EE7"/>
    <w:rsid w:val="008470DF"/>
    <w:rsid w:val="00852835"/>
    <w:rsid w:val="008569D2"/>
    <w:rsid w:val="0086053E"/>
    <w:rsid w:val="008659B2"/>
    <w:rsid w:val="0086757B"/>
    <w:rsid w:val="00867902"/>
    <w:rsid w:val="00885EC6"/>
    <w:rsid w:val="00892BD8"/>
    <w:rsid w:val="00897102"/>
    <w:rsid w:val="008A0933"/>
    <w:rsid w:val="008C0BBC"/>
    <w:rsid w:val="00943A22"/>
    <w:rsid w:val="00951BC7"/>
    <w:rsid w:val="00953FBF"/>
    <w:rsid w:val="009609FB"/>
    <w:rsid w:val="00970BB9"/>
    <w:rsid w:val="009931A1"/>
    <w:rsid w:val="009A0813"/>
    <w:rsid w:val="009A2F7C"/>
    <w:rsid w:val="009A769D"/>
    <w:rsid w:val="009B5FF7"/>
    <w:rsid w:val="009D5F6D"/>
    <w:rsid w:val="009E04FD"/>
    <w:rsid w:val="009E16C0"/>
    <w:rsid w:val="009E7E28"/>
    <w:rsid w:val="00A1736E"/>
    <w:rsid w:val="00A17736"/>
    <w:rsid w:val="00A23015"/>
    <w:rsid w:val="00A24B8D"/>
    <w:rsid w:val="00A27CD3"/>
    <w:rsid w:val="00A31E35"/>
    <w:rsid w:val="00A344B7"/>
    <w:rsid w:val="00A348AE"/>
    <w:rsid w:val="00A45FC2"/>
    <w:rsid w:val="00A65510"/>
    <w:rsid w:val="00A803E1"/>
    <w:rsid w:val="00A831C3"/>
    <w:rsid w:val="00A90CF7"/>
    <w:rsid w:val="00A91DB0"/>
    <w:rsid w:val="00AB20FA"/>
    <w:rsid w:val="00AC3DA6"/>
    <w:rsid w:val="00AC70FF"/>
    <w:rsid w:val="00AD075F"/>
    <w:rsid w:val="00AD7DD2"/>
    <w:rsid w:val="00AF665B"/>
    <w:rsid w:val="00AF72FA"/>
    <w:rsid w:val="00AF7A17"/>
    <w:rsid w:val="00B0202A"/>
    <w:rsid w:val="00B30441"/>
    <w:rsid w:val="00B340CC"/>
    <w:rsid w:val="00B44EBE"/>
    <w:rsid w:val="00B52551"/>
    <w:rsid w:val="00B60B17"/>
    <w:rsid w:val="00B64DF5"/>
    <w:rsid w:val="00B804BF"/>
    <w:rsid w:val="00B8168F"/>
    <w:rsid w:val="00B8176B"/>
    <w:rsid w:val="00BC4BFA"/>
    <w:rsid w:val="00BD27A6"/>
    <w:rsid w:val="00BE4B81"/>
    <w:rsid w:val="00BF164F"/>
    <w:rsid w:val="00BF5268"/>
    <w:rsid w:val="00C05309"/>
    <w:rsid w:val="00C100F9"/>
    <w:rsid w:val="00C10728"/>
    <w:rsid w:val="00C219B4"/>
    <w:rsid w:val="00C23F39"/>
    <w:rsid w:val="00C26215"/>
    <w:rsid w:val="00C26764"/>
    <w:rsid w:val="00C40765"/>
    <w:rsid w:val="00C45C5F"/>
    <w:rsid w:val="00C477D8"/>
    <w:rsid w:val="00C53809"/>
    <w:rsid w:val="00C5404B"/>
    <w:rsid w:val="00C56371"/>
    <w:rsid w:val="00C57702"/>
    <w:rsid w:val="00C6196B"/>
    <w:rsid w:val="00C64349"/>
    <w:rsid w:val="00C67E67"/>
    <w:rsid w:val="00C76922"/>
    <w:rsid w:val="00C810ED"/>
    <w:rsid w:val="00C91841"/>
    <w:rsid w:val="00C93E42"/>
    <w:rsid w:val="00C97B3A"/>
    <w:rsid w:val="00CA0AA6"/>
    <w:rsid w:val="00CB4A40"/>
    <w:rsid w:val="00CC11BD"/>
    <w:rsid w:val="00CC46FA"/>
    <w:rsid w:val="00CD66FB"/>
    <w:rsid w:val="00CE75B0"/>
    <w:rsid w:val="00CF7221"/>
    <w:rsid w:val="00D01C72"/>
    <w:rsid w:val="00D130B4"/>
    <w:rsid w:val="00D14B2A"/>
    <w:rsid w:val="00D15531"/>
    <w:rsid w:val="00D200D0"/>
    <w:rsid w:val="00D3267B"/>
    <w:rsid w:val="00D37015"/>
    <w:rsid w:val="00D37E87"/>
    <w:rsid w:val="00D43301"/>
    <w:rsid w:val="00D539B2"/>
    <w:rsid w:val="00D55E02"/>
    <w:rsid w:val="00D73DCC"/>
    <w:rsid w:val="00D80786"/>
    <w:rsid w:val="00D81EA1"/>
    <w:rsid w:val="00D84D12"/>
    <w:rsid w:val="00D94598"/>
    <w:rsid w:val="00DA276B"/>
    <w:rsid w:val="00DA56A2"/>
    <w:rsid w:val="00DB364A"/>
    <w:rsid w:val="00DC6188"/>
    <w:rsid w:val="00DD03F8"/>
    <w:rsid w:val="00DD0D6F"/>
    <w:rsid w:val="00DD2CC1"/>
    <w:rsid w:val="00DD4F8F"/>
    <w:rsid w:val="00DE64F1"/>
    <w:rsid w:val="00DF20BF"/>
    <w:rsid w:val="00DF6462"/>
    <w:rsid w:val="00E048B7"/>
    <w:rsid w:val="00E17D50"/>
    <w:rsid w:val="00E2717C"/>
    <w:rsid w:val="00E301FC"/>
    <w:rsid w:val="00E47E3D"/>
    <w:rsid w:val="00E64CD5"/>
    <w:rsid w:val="00E72704"/>
    <w:rsid w:val="00E7544A"/>
    <w:rsid w:val="00E85C9B"/>
    <w:rsid w:val="00E8728E"/>
    <w:rsid w:val="00E91063"/>
    <w:rsid w:val="00E95DC4"/>
    <w:rsid w:val="00EB30B6"/>
    <w:rsid w:val="00EB625D"/>
    <w:rsid w:val="00EB6D36"/>
    <w:rsid w:val="00EC6321"/>
    <w:rsid w:val="00EE1B7F"/>
    <w:rsid w:val="00EE2E80"/>
    <w:rsid w:val="00EE3E09"/>
    <w:rsid w:val="00EF01E1"/>
    <w:rsid w:val="00EF1C09"/>
    <w:rsid w:val="00EF1C59"/>
    <w:rsid w:val="00F026DA"/>
    <w:rsid w:val="00F073A5"/>
    <w:rsid w:val="00F10B68"/>
    <w:rsid w:val="00F1191B"/>
    <w:rsid w:val="00F11AA6"/>
    <w:rsid w:val="00F17DE9"/>
    <w:rsid w:val="00F200D1"/>
    <w:rsid w:val="00F21B76"/>
    <w:rsid w:val="00F24CAA"/>
    <w:rsid w:val="00F315C7"/>
    <w:rsid w:val="00F3178B"/>
    <w:rsid w:val="00F571D9"/>
    <w:rsid w:val="00F70344"/>
    <w:rsid w:val="00F81279"/>
    <w:rsid w:val="00F94B48"/>
    <w:rsid w:val="00FA5226"/>
    <w:rsid w:val="00FA543D"/>
    <w:rsid w:val="00FA6678"/>
    <w:rsid w:val="00FA6E1C"/>
    <w:rsid w:val="00FC7C80"/>
    <w:rsid w:val="00FD2FB3"/>
    <w:rsid w:val="00FD4EDC"/>
    <w:rsid w:val="00FE6EAF"/>
    <w:rsid w:val="00FF1465"/>
    <w:rsid w:val="139A6D18"/>
    <w:rsid w:val="15CBC4FD"/>
    <w:rsid w:val="32ED4D26"/>
    <w:rsid w:val="3C3EC42A"/>
    <w:rsid w:val="3E5A0D32"/>
    <w:rsid w:val="47CC5E65"/>
    <w:rsid w:val="51E228CB"/>
    <w:rsid w:val="52E01482"/>
    <w:rsid w:val="68BB4655"/>
    <w:rsid w:val="6CA2DB4B"/>
    <w:rsid w:val="7A9DF28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90482FC"/>
  <w15:chartTrackingRefBased/>
  <w15:docId w15:val="{286A8EE7-AE46-450A-BD31-9C4D0EA6376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line="280" w:lineRule="exac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8A0933"/>
    <w:rPr>
      <w:rFonts w:ascii="Lucida Sans" w:hAnsi="Lucida Sans"/>
      <w:sz w:val="19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1D392C"/>
    <w:pPr>
      <w:keepNext/>
      <w:keepLines/>
      <w:spacing w:before="480"/>
      <w:outlineLvl w:val="0"/>
    </w:pPr>
    <w:rPr>
      <w:rFonts w:eastAsiaTheme="majorEastAsia" w:cstheme="majorBidi"/>
      <w:b/>
      <w:bCs/>
      <w:color w:val="2891E1"/>
      <w:sz w:val="28"/>
      <w:szCs w:val="28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1D392C"/>
    <w:pPr>
      <w:keepNext/>
      <w:keepLines/>
      <w:spacing w:before="200"/>
      <w:outlineLvl w:val="1"/>
    </w:pPr>
    <w:rPr>
      <w:rFonts w:eastAsiaTheme="majorEastAsia" w:cstheme="majorBidi"/>
      <w:b/>
      <w:bCs/>
      <w:color w:val="2891E1"/>
      <w:szCs w:val="26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1D392C"/>
    <w:pPr>
      <w:keepNext/>
      <w:keepLines/>
      <w:spacing w:before="200"/>
      <w:outlineLvl w:val="2"/>
    </w:pPr>
    <w:rPr>
      <w:rFonts w:eastAsiaTheme="majorEastAsia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qFormat/>
    <w:rsid w:val="001D392C"/>
    <w:pPr>
      <w:keepNext/>
      <w:keepLines/>
      <w:spacing w:before="200"/>
      <w:outlineLvl w:val="3"/>
    </w:pPr>
    <w:rPr>
      <w:rFonts w:eastAsiaTheme="majorEastAsia" w:cstheme="majorBidi"/>
      <w:b/>
      <w:bCs/>
      <w:i/>
      <w:iCs/>
      <w:color w:val="4F81BD" w:themeColor="accent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uiPriority w:val="99"/>
    <w:semiHidden/>
    <w:unhideWhenUsed/>
    <w:rsid w:val="001D392C"/>
    <w:rPr>
      <w:rFonts w:ascii="Tahoma" w:hAnsi="Tahoma" w:cs="Tahoma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1D392C"/>
    <w:rPr>
      <w:rFonts w:ascii="Tahoma" w:hAnsi="Tahoma" w:cs="Tahoma"/>
      <w:sz w:val="16"/>
      <w:szCs w:val="16"/>
    </w:rPr>
  </w:style>
  <w:style w:type="paragraph" w:styleId="Citaat">
    <w:name w:val="Quote"/>
    <w:basedOn w:val="Standaard"/>
    <w:next w:val="Standaard"/>
    <w:link w:val="CitaatChar"/>
    <w:uiPriority w:val="29"/>
    <w:qFormat/>
    <w:rsid w:val="001D392C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1D392C"/>
    <w:rPr>
      <w:rFonts w:ascii="Lucida Sans" w:hAnsi="Lucida Sans"/>
      <w:i/>
      <w:iCs/>
      <w:color w:val="000000" w:themeColor="text1"/>
      <w:sz w:val="19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1D392C"/>
    <w:pPr>
      <w:pBdr>
        <w:bottom w:val="single" w:sz="4" w:space="4" w:color="4F81BD" w:themeColor="accent1"/>
      </w:pBdr>
      <w:spacing w:before="200"/>
      <w:ind w:left="936" w:right="936"/>
    </w:pPr>
    <w:rPr>
      <w:b/>
      <w:bCs/>
      <w:i/>
      <w:iCs/>
      <w:color w:val="2891E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92C"/>
    <w:rPr>
      <w:rFonts w:ascii="Lucida Sans" w:hAnsi="Lucida Sans"/>
      <w:b/>
      <w:bCs/>
      <w:i/>
      <w:iCs/>
      <w:color w:val="2891E1"/>
      <w:sz w:val="19"/>
    </w:rPr>
  </w:style>
  <w:style w:type="paragraph" w:styleId="Geenafstand">
    <w:name w:val="No Spacing"/>
    <w:uiPriority w:val="1"/>
    <w:rsid w:val="001A499B"/>
    <w:pPr>
      <w:spacing w:line="240" w:lineRule="auto"/>
    </w:pPr>
    <w:rPr>
      <w:rFonts w:ascii="Lucida Sans" w:hAnsi="Lucida Sans"/>
      <w:sz w:val="19"/>
    </w:rPr>
  </w:style>
  <w:style w:type="character" w:styleId="Intensievebenadrukking">
    <w:name w:val="Intense Emphasis"/>
    <w:basedOn w:val="Standaardalinea-lettertype"/>
    <w:uiPriority w:val="21"/>
    <w:qFormat/>
    <w:rsid w:val="001D392C"/>
    <w:rPr>
      <w:rFonts w:ascii="Lucida Sans" w:hAnsi="Lucida Sans"/>
      <w:b/>
      <w:bCs/>
      <w:i/>
      <w:iCs/>
      <w:color w:val="2891E1"/>
      <w:sz w:val="19"/>
    </w:rPr>
  </w:style>
  <w:style w:type="character" w:styleId="Intensieveverwijzing">
    <w:name w:val="Intense Reference"/>
    <w:basedOn w:val="Standaardalinea-lettertype"/>
    <w:uiPriority w:val="32"/>
    <w:qFormat/>
    <w:rsid w:val="001D392C"/>
    <w:rPr>
      <w:rFonts w:ascii="Lucida Sans" w:hAnsi="Lucida Sans"/>
      <w:b/>
      <w:bCs/>
      <w:smallCaps/>
      <w:color w:val="C0504D" w:themeColor="accent2"/>
      <w:spacing w:val="5"/>
      <w:sz w:val="19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1D392C"/>
    <w:rPr>
      <w:rFonts w:ascii="Lucida Sans" w:eastAsiaTheme="majorEastAsia" w:hAnsi="Lucida Sans" w:cstheme="majorBidi"/>
      <w:b/>
      <w:bCs/>
      <w:color w:val="2891E1"/>
      <w:sz w:val="28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1D392C"/>
    <w:rPr>
      <w:rFonts w:ascii="Lucida Sans" w:eastAsiaTheme="majorEastAsia" w:hAnsi="Lucida Sans" w:cstheme="majorBidi"/>
      <w:b/>
      <w:bCs/>
      <w:color w:val="2891E1"/>
      <w:sz w:val="19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1D392C"/>
    <w:rPr>
      <w:rFonts w:ascii="Lucida Sans" w:eastAsiaTheme="majorEastAsia" w:hAnsi="Lucida Sans" w:cstheme="majorBidi"/>
      <w:b/>
      <w:bCs/>
      <w:sz w:val="19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1D392C"/>
    <w:rPr>
      <w:rFonts w:ascii="Lucida Sans" w:eastAsiaTheme="majorEastAsia" w:hAnsi="Lucida Sans" w:cstheme="majorBidi"/>
      <w:b/>
      <w:bCs/>
      <w:i/>
      <w:iCs/>
      <w:color w:val="4F81BD" w:themeColor="accent1"/>
      <w:sz w:val="19"/>
    </w:rPr>
  </w:style>
  <w:style w:type="paragraph" w:styleId="Lijstalinea">
    <w:name w:val="List Paragraph"/>
    <w:basedOn w:val="Standaard"/>
    <w:link w:val="LijstalineaChar"/>
    <w:uiPriority w:val="34"/>
    <w:qFormat/>
    <w:rsid w:val="001D392C"/>
    <w:pPr>
      <w:ind w:left="720"/>
      <w:contextualSpacing/>
    </w:pPr>
  </w:style>
  <w:style w:type="character" w:styleId="Nadruk">
    <w:name w:val="Emphasis"/>
    <w:basedOn w:val="Standaardalinea-lettertype"/>
    <w:uiPriority w:val="20"/>
    <w:qFormat/>
    <w:rsid w:val="001D392C"/>
    <w:rPr>
      <w:rFonts w:ascii="Lucida Sans" w:hAnsi="Lucida Sans"/>
      <w:i/>
      <w:iCs/>
      <w:sz w:val="19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1D392C"/>
    <w:pPr>
      <w:numPr>
        <w:ilvl w:val="1"/>
      </w:numPr>
    </w:pPr>
    <w:rPr>
      <w:rFonts w:eastAsiaTheme="majorEastAsia" w:cstheme="majorBidi"/>
      <w:i/>
      <w:iCs/>
      <w:color w:val="2891E1"/>
      <w:spacing w:val="15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1D392C"/>
    <w:rPr>
      <w:rFonts w:ascii="Lucida Sans" w:eastAsiaTheme="majorEastAsia" w:hAnsi="Lucida Sans" w:cstheme="majorBidi"/>
      <w:i/>
      <w:iCs/>
      <w:color w:val="2891E1"/>
      <w:spacing w:val="15"/>
      <w:sz w:val="19"/>
      <w:szCs w:val="24"/>
    </w:rPr>
  </w:style>
  <w:style w:type="paragraph" w:customStyle="1" w:styleId="PNH6pt">
    <w:name w:val="PNH 6 pt"/>
    <w:basedOn w:val="Standaard"/>
    <w:next w:val="Standaard"/>
    <w:rsid w:val="001D392C"/>
    <w:rPr>
      <w:sz w:val="12"/>
    </w:rPr>
  </w:style>
  <w:style w:type="paragraph" w:customStyle="1" w:styleId="PNH8pt">
    <w:name w:val="PNH 8 pt"/>
    <w:basedOn w:val="Standaard"/>
    <w:next w:val="Standaard"/>
    <w:rsid w:val="001D392C"/>
  </w:style>
  <w:style w:type="paragraph" w:customStyle="1" w:styleId="PNH8ptvet">
    <w:name w:val="PNH 8 pt vet"/>
    <w:basedOn w:val="Standaard"/>
    <w:next w:val="Standaard"/>
    <w:rsid w:val="001D392C"/>
    <w:rPr>
      <w:b/>
    </w:rPr>
  </w:style>
  <w:style w:type="character" w:styleId="Subtielebenadrukking">
    <w:name w:val="Subtle Emphasis"/>
    <w:basedOn w:val="Standaardalinea-lettertype"/>
    <w:uiPriority w:val="19"/>
    <w:qFormat/>
    <w:rsid w:val="001D392C"/>
    <w:rPr>
      <w:rFonts w:ascii="Lucida Sans" w:hAnsi="Lucida Sans"/>
      <w:i/>
      <w:iCs/>
      <w:color w:val="808080" w:themeColor="text1" w:themeTint="7F"/>
      <w:sz w:val="19"/>
    </w:rPr>
  </w:style>
  <w:style w:type="character" w:styleId="Subtieleverwijzing">
    <w:name w:val="Subtle Reference"/>
    <w:basedOn w:val="Standaardalinea-lettertype"/>
    <w:uiPriority w:val="31"/>
    <w:qFormat/>
    <w:rsid w:val="001D392C"/>
    <w:rPr>
      <w:rFonts w:ascii="Lucida Sans" w:hAnsi="Lucida Sans"/>
      <w:smallCaps/>
      <w:color w:val="C0504D" w:themeColor="accent2"/>
      <w:sz w:val="19"/>
      <w:u w:val="single"/>
    </w:rPr>
  </w:style>
  <w:style w:type="paragraph" w:styleId="Titel">
    <w:name w:val="Title"/>
    <w:basedOn w:val="Standaard"/>
    <w:next w:val="Standaard"/>
    <w:link w:val="TitelChar"/>
    <w:uiPriority w:val="10"/>
    <w:qFormat/>
    <w:rsid w:val="001D392C"/>
    <w:pPr>
      <w:pBdr>
        <w:bottom w:val="single" w:sz="8" w:space="4" w:color="4F81BD" w:themeColor="accent1"/>
      </w:pBdr>
      <w:spacing w:after="300"/>
      <w:contextualSpacing/>
    </w:pPr>
    <w:rPr>
      <w:rFonts w:eastAsiaTheme="majorEastAsia" w:cstheme="majorBidi"/>
      <w:color w:val="2891E1"/>
      <w:spacing w:val="5"/>
      <w:kern w:val="28"/>
      <w:sz w:val="28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1D392C"/>
    <w:rPr>
      <w:rFonts w:ascii="Lucida Sans" w:eastAsiaTheme="majorEastAsia" w:hAnsi="Lucida Sans" w:cstheme="majorBidi"/>
      <w:color w:val="2891E1"/>
      <w:spacing w:val="5"/>
      <w:kern w:val="28"/>
      <w:sz w:val="28"/>
      <w:szCs w:val="52"/>
    </w:rPr>
  </w:style>
  <w:style w:type="character" w:styleId="Titelvanboek">
    <w:name w:val="Book Title"/>
    <w:basedOn w:val="Standaardalinea-lettertype"/>
    <w:uiPriority w:val="33"/>
    <w:qFormat/>
    <w:rsid w:val="001D392C"/>
    <w:rPr>
      <w:rFonts w:ascii="Lucida Sans" w:hAnsi="Lucida Sans"/>
      <w:b/>
      <w:bCs/>
      <w:smallCaps/>
      <w:spacing w:val="5"/>
      <w:sz w:val="19"/>
    </w:rPr>
  </w:style>
  <w:style w:type="character" w:styleId="Zwaar">
    <w:name w:val="Strong"/>
    <w:basedOn w:val="Standaardalinea-lettertype"/>
    <w:uiPriority w:val="22"/>
    <w:qFormat/>
    <w:rsid w:val="001D392C"/>
    <w:rPr>
      <w:rFonts w:ascii="Lucida Sans" w:hAnsi="Lucida Sans"/>
      <w:b/>
      <w:bCs/>
      <w:sz w:val="19"/>
    </w:rPr>
  </w:style>
  <w:style w:type="character" w:styleId="Hyperlink">
    <w:name w:val="Hyperlink"/>
    <w:unhideWhenUsed/>
    <w:rsid w:val="008A0933"/>
    <w:rPr>
      <w:color w:val="0000F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8A0933"/>
    <w:rPr>
      <w:rFonts w:ascii="Lucida Sans" w:hAnsi="Lucida Sans"/>
      <w:sz w:val="19"/>
    </w:rPr>
  </w:style>
  <w:style w:type="paragraph" w:styleId="Koptekst">
    <w:name w:val="header"/>
    <w:basedOn w:val="Standaard"/>
    <w:link w:val="Kop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8A0933"/>
    <w:rPr>
      <w:rFonts w:ascii="Lucida Sans" w:hAnsi="Lucida Sans"/>
      <w:sz w:val="19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F7A17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AF7A17"/>
    <w:pPr>
      <w:spacing w:line="240" w:lineRule="auto"/>
    </w:pPr>
    <w:rPr>
      <w:rFonts w:ascii="Times New Roman" w:eastAsia="Times New Roman" w:hAnsi="Times New Roman" w:cs="Times New Roman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AF7A17"/>
    <w:rPr>
      <w:rFonts w:ascii="Times New Roman" w:eastAsia="Times New Roman" w:hAnsi="Times New Roman" w:cs="Times New Roman"/>
      <w:sz w:val="20"/>
      <w:szCs w:val="20"/>
      <w:lang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3C4DDD"/>
    <w:rPr>
      <w:rFonts w:ascii="Lucida Sans" w:eastAsiaTheme="minorHAnsi" w:hAnsi="Lucida Sans" w:cstheme="minorBidi"/>
      <w:b/>
      <w:bCs/>
      <w:lang w:eastAsia="en-US"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3C4DDD"/>
    <w:rPr>
      <w:rFonts w:ascii="Lucida Sans" w:eastAsia="Times New Roman" w:hAnsi="Lucida Sans" w:cs="Times New Roman"/>
      <w:b/>
      <w:bCs/>
      <w:sz w:val="20"/>
      <w:szCs w:val="20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3A5B8C"/>
    <w:rPr>
      <w:color w:val="808080"/>
    </w:rPr>
  </w:style>
  <w:style w:type="table" w:styleId="Tabelraster">
    <w:name w:val="Table Grid"/>
    <w:basedOn w:val="Standaardtabel"/>
    <w:uiPriority w:val="59"/>
    <w:rsid w:val="00DE64F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Onopgelostemelding">
    <w:name w:val="Unresolved Mention"/>
    <w:basedOn w:val="Standaardalinea-lettertype"/>
    <w:uiPriority w:val="99"/>
    <w:semiHidden/>
    <w:unhideWhenUsed/>
    <w:rsid w:val="003D7CFD"/>
    <w:rPr>
      <w:color w:val="605E5C"/>
      <w:shd w:val="clear" w:color="auto" w:fill="E1DFDD"/>
    </w:rPr>
  </w:style>
  <w:style w:type="paragraph" w:customStyle="1" w:styleId="Invulvak">
    <w:name w:val="Invulvak"/>
    <w:basedOn w:val="Lijstalinea"/>
    <w:link w:val="InvulvakChar"/>
    <w:qFormat/>
    <w:rsid w:val="00130775"/>
    <w:pPr>
      <w:spacing w:line="240" w:lineRule="exact"/>
      <w:ind w:left="0"/>
    </w:pPr>
    <w:rPr>
      <w:rFonts w:ascii="Arial" w:hAnsi="Arial"/>
      <w:color w:val="0000FF"/>
      <w:sz w:val="20"/>
    </w:rPr>
  </w:style>
  <w:style w:type="character" w:customStyle="1" w:styleId="InvulvakChar">
    <w:name w:val="Invulvak Char"/>
    <w:basedOn w:val="Standaardalinea-lettertype"/>
    <w:link w:val="Invulvak"/>
    <w:rsid w:val="00130775"/>
    <w:rPr>
      <w:rFonts w:ascii="Arial" w:hAnsi="Arial"/>
      <w:color w:val="0000FF"/>
      <w:sz w:val="20"/>
    </w:rPr>
  </w:style>
  <w:style w:type="character" w:customStyle="1" w:styleId="Stijl1">
    <w:name w:val="Stijl1"/>
    <w:basedOn w:val="Standaardalinea-lettertype"/>
    <w:uiPriority w:val="1"/>
    <w:qFormat/>
    <w:rsid w:val="00B30441"/>
    <w:rPr>
      <w:rFonts w:ascii="Lucida Sans" w:hAnsi="Lucida Sans"/>
      <w:color w:val="0000FF"/>
      <w:sz w:val="20"/>
    </w:rPr>
  </w:style>
  <w:style w:type="character" w:customStyle="1" w:styleId="LijstalineaChar">
    <w:name w:val="Lijstalinea Char"/>
    <w:basedOn w:val="Standaardalinea-lettertype"/>
    <w:link w:val="Lijstalinea"/>
    <w:uiPriority w:val="34"/>
    <w:rsid w:val="00B30441"/>
    <w:rPr>
      <w:rFonts w:ascii="Lucida Sans" w:hAnsi="Lucida Sans"/>
      <w:sz w:val="19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6375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header" Target="head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mailto:subsidierestauratierijksmonumenten@noord-holland.nl" TargetMode="External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yperlink" Target="http://www.vakgroeprestauratie.nl" TargetMode="External"/><Relationship Id="rId20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yperlink" Target="http://www.stichtingerm.nl" TargetMode="External"/><Relationship Id="rId23" Type="http://schemas.openxmlformats.org/officeDocument/2006/relationships/footer" Target="footer3.xml"/><Relationship Id="rId10" Type="http://schemas.openxmlformats.org/officeDocument/2006/relationships/webSettings" Target="web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servicepunt@noord-holland.nl" TargetMode="External"/><Relationship Id="rId22" Type="http://schemas.openxmlformats.org/officeDocument/2006/relationships/header" Target="header3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7F5D07411C73443788A1F3A49E04B92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2B3987D-F997-4376-BFDA-52EC314DE852}"/>
      </w:docPartPr>
      <w:docPartBody>
        <w:p w:rsidR="00896A33" w:rsidRDefault="00943A22" w:rsidP="00943A22">
          <w:pPr>
            <w:pStyle w:val="7F5D07411C73443788A1F3A49E04B924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98344BDAEF043FEB180D2B5134AD0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580701F-A04A-4669-BC7A-F07A91C69763}"/>
      </w:docPartPr>
      <w:docPartBody>
        <w:p w:rsidR="00896A33" w:rsidRDefault="00943A22" w:rsidP="00943A22">
          <w:pPr>
            <w:pStyle w:val="698344BDAEF043FEB180D2B5134AD09B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435FE86B39E44718E3BF6D672C49CC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95B083D-79BF-4194-BB8F-6EBF6E093709}"/>
      </w:docPartPr>
      <w:docPartBody>
        <w:p w:rsidR="00896A33" w:rsidRDefault="00943A22" w:rsidP="00943A22">
          <w:pPr>
            <w:pStyle w:val="3435FE86B39E44718E3BF6D672C49CC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D7D1103D477480D8D96F4BD696A675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6135CB6-87D2-4A92-9DB4-65EB404852E9}"/>
      </w:docPartPr>
      <w:docPartBody>
        <w:p w:rsidR="00896A33" w:rsidRDefault="00943A22" w:rsidP="00943A22">
          <w:pPr>
            <w:pStyle w:val="ED7D1103D477480D8D96F4BD696A675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6A7F40108F74AE7A52171073D31C99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C8B7008-9693-4B66-9669-9CC225DBD0A1}"/>
      </w:docPartPr>
      <w:docPartBody>
        <w:p w:rsidR="00896A33" w:rsidRDefault="00943A22" w:rsidP="00943A22">
          <w:pPr>
            <w:pStyle w:val="76A7F40108F74AE7A52171073D31C99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FCCDD2F95F44075BFCBA000B275571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B70485-21EC-4024-A2BF-898B21BCA647}"/>
      </w:docPartPr>
      <w:docPartBody>
        <w:p w:rsidR="00896A33" w:rsidRDefault="00943A22" w:rsidP="00943A22">
          <w:pPr>
            <w:pStyle w:val="2FCCDD2F95F44075BFCBA000B275571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3296797A59148958FC66D54D119ACB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F7A5C5F-5083-45D7-90EF-B1296FDF0021}"/>
      </w:docPartPr>
      <w:docPartBody>
        <w:p w:rsidR="00896A33" w:rsidRDefault="00943A22" w:rsidP="00943A22">
          <w:pPr>
            <w:pStyle w:val="F3296797A59148958FC66D54D119ACB9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4C917E7C9B3495897AFF3580AA9C0B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CAD075-6F90-43BA-B905-C39274059FCE}"/>
      </w:docPartPr>
      <w:docPartBody>
        <w:p w:rsidR="00896A33" w:rsidRDefault="00943A22" w:rsidP="00943A22">
          <w:pPr>
            <w:pStyle w:val="64C917E7C9B3495897AFF3580AA9C0B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1C135888AFC48E5A77B310A298D221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06DFD6C-C0F4-493D-91EC-B82E90ED38CD}"/>
      </w:docPartPr>
      <w:docPartBody>
        <w:p w:rsidR="00896A33" w:rsidRDefault="00943A22" w:rsidP="00943A22">
          <w:pPr>
            <w:pStyle w:val="71C135888AFC48E5A77B310A298D221F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FD1A4D91D084DAA9B86A87FC2D1E7C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996D137-1D12-41B9-9B8A-CCDBB8A6A520}"/>
      </w:docPartPr>
      <w:docPartBody>
        <w:p w:rsidR="00896A33" w:rsidRDefault="00943A22" w:rsidP="00943A22">
          <w:pPr>
            <w:pStyle w:val="8FD1A4D91D084DAA9B86A87FC2D1E7C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6AF0DF881F74C9BABC5676D01594E4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5CB3E33-039D-4A7A-928F-17AA0EB6124D}"/>
      </w:docPartPr>
      <w:docPartBody>
        <w:p w:rsidR="00896A33" w:rsidRDefault="00943A22" w:rsidP="00943A22">
          <w:pPr>
            <w:pStyle w:val="86AF0DF881F74C9BABC5676D01594E47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9E730C35520483988B67C167F8C50F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F1D3108-26C2-4974-A1CF-F6DD51E8F8E0}"/>
      </w:docPartPr>
      <w:docPartBody>
        <w:p w:rsidR="00896A33" w:rsidRDefault="00943A22" w:rsidP="00943A22">
          <w:pPr>
            <w:pStyle w:val="39E730C35520483988B67C167F8C50F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720701ABCC040B2BDC1E7053D65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29BE334-5AD9-4896-9A21-D331427E4AD3}"/>
      </w:docPartPr>
      <w:docPartBody>
        <w:p w:rsidR="00896A33" w:rsidRDefault="00943A22" w:rsidP="00943A22">
          <w:pPr>
            <w:pStyle w:val="8720701ABCC040B2BDC1E7053D653E3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7F5D964DBB34F8DAB3D081CE346555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18A73A-D636-4E5A-AD02-792C2CF1DDA0}"/>
      </w:docPartPr>
      <w:docPartBody>
        <w:p w:rsidR="00896A33" w:rsidRDefault="00943A22" w:rsidP="00943A22">
          <w:pPr>
            <w:pStyle w:val="87F5D964DBB34F8DAB3D081CE346555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E68A1AD10E847BC95D409EC6C1D9F6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E3F1150-3B22-48A9-823A-42C9C983179F}"/>
      </w:docPartPr>
      <w:docPartBody>
        <w:p w:rsidR="00896A33" w:rsidRDefault="00943A22" w:rsidP="00943A22">
          <w:pPr>
            <w:pStyle w:val="FE68A1AD10E847BC95D409EC6C1D9F62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763B9BD6CCA42128030B0517CD388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F825EE5-393C-408B-8CCC-2723A01FD637}"/>
      </w:docPartPr>
      <w:docPartBody>
        <w:p w:rsidR="00835865" w:rsidRDefault="006F5F36" w:rsidP="006F5F36">
          <w:pPr>
            <w:pStyle w:val="1763B9BD6CCA42128030B0517CD3889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269DE0350464886BA50B7A1DFC7A6C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DF9C540-FB6B-4F97-911C-6A2FF14FFE14}"/>
      </w:docPartPr>
      <w:docPartBody>
        <w:p w:rsidR="00835865" w:rsidRDefault="006F5F36" w:rsidP="006F5F36">
          <w:pPr>
            <w:pStyle w:val="8269DE0350464886BA50B7A1DFC7A6C6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DE6D8990BD0472DBF019B52B31756D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F9B1B12-FAA2-42E3-B159-2C16FB1AEFCD}"/>
      </w:docPartPr>
      <w:docPartBody>
        <w:p w:rsidR="00835865" w:rsidRDefault="006F5F36" w:rsidP="006F5F36">
          <w:pPr>
            <w:pStyle w:val="8DE6D8990BD0472DBF019B52B31756D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2FEC10207484B49ABEF3CCEF4931D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CF42C12-D5CF-4B71-95F1-7F37C1FA0D7A}"/>
      </w:docPartPr>
      <w:docPartBody>
        <w:p w:rsidR="00835865" w:rsidRDefault="006F5F36" w:rsidP="006F5F36">
          <w:pPr>
            <w:pStyle w:val="02FEC10207484B49ABEF3CCEF4931D9C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98A7E5FA3F40F585157DF1EF8A12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3A7D32E-600C-4AC5-81B9-1F809E6B6B65}"/>
      </w:docPartPr>
      <w:docPartBody>
        <w:p w:rsidR="00835865" w:rsidRDefault="006F5F36" w:rsidP="006F5F36">
          <w:pPr>
            <w:pStyle w:val="0098A7E5FA3F40F585157DF1EF8A123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BDA2D0204E844E8B2209792D7A11DF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EBD29A-5117-4D5E-9DD1-C668B81741F3}"/>
      </w:docPartPr>
      <w:docPartBody>
        <w:p w:rsidR="00835865" w:rsidRDefault="006F5F36" w:rsidP="006F5F36">
          <w:pPr>
            <w:pStyle w:val="6BDA2D0204E844E8B2209792D7A11DF8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9917CECB9943DCADDCE4A4A7E3B3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84D7EB7-EB18-419E-BF9C-0CFCD4B8EBC5}"/>
      </w:docPartPr>
      <w:docPartBody>
        <w:p w:rsidR="00835865" w:rsidRDefault="006F5F36" w:rsidP="006F5F36">
          <w:pPr>
            <w:pStyle w:val="B89917CECB9943DCADDCE4A4A7E3B3B8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AED07B07300492C83B718415BA85C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1C0E280-E086-4109-8F51-3B8DA9B04899}"/>
      </w:docPartPr>
      <w:docPartBody>
        <w:p w:rsidR="00835865" w:rsidRDefault="006F5F36" w:rsidP="006F5F36">
          <w:pPr>
            <w:pStyle w:val="8AED07B07300492C83B718415BA85CA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C433F5AABBF4ED9B88C86F7DC459F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573AD29-2F9A-4678-8853-21B758030A7B}"/>
      </w:docPartPr>
      <w:docPartBody>
        <w:p w:rsidR="00835865" w:rsidRDefault="006F5F36" w:rsidP="006F5F36">
          <w:pPr>
            <w:pStyle w:val="8C433F5AABBF4ED9B88C86F7DC459FC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153563F40E4404EB6A42A7B996AEF9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71531C-2BD8-4F03-B5C6-2385CB6AC69D}"/>
      </w:docPartPr>
      <w:docPartBody>
        <w:p w:rsidR="00835865" w:rsidRDefault="006F5F36" w:rsidP="006F5F36">
          <w:pPr>
            <w:pStyle w:val="C153563F40E4404EB6A42A7B996AEF9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559A961E955474D9935D994B511482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0BBB55-D409-427C-8CA6-2070A2D5EFBC}"/>
      </w:docPartPr>
      <w:docPartBody>
        <w:p w:rsidR="00835865" w:rsidRDefault="006F5F36" w:rsidP="006F5F36">
          <w:pPr>
            <w:pStyle w:val="3559A961E955474D9935D994B511482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EC61EDF63E41E09A1C45F45C4DDB6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4B15558-195A-4381-8135-6679B893FF06}"/>
      </w:docPartPr>
      <w:docPartBody>
        <w:p w:rsidR="00835865" w:rsidRDefault="006F5F36" w:rsidP="006F5F36">
          <w:pPr>
            <w:pStyle w:val="42EC61EDF63E41E09A1C45F45C4DDB6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02493DB3438464981FFFB27F4411BA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32911B1-31AE-4FA7-9DA5-8C17BA350D85}"/>
      </w:docPartPr>
      <w:docPartBody>
        <w:p w:rsidR="00835865" w:rsidRDefault="006F5F36" w:rsidP="006F5F36">
          <w:pPr>
            <w:pStyle w:val="202493DB3438464981FFFB27F4411BAF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9C54930D9944D46A955E3250D6CB91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62BE6F3-99C6-47C7-998A-6F4E6BA6E290}"/>
      </w:docPartPr>
      <w:docPartBody>
        <w:p w:rsidR="00835865" w:rsidRDefault="006F5F36" w:rsidP="006F5F36">
          <w:pPr>
            <w:pStyle w:val="49C54930D9944D46A955E3250D6CB91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7056DD78F974C57B1623B06E91F1D4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C280422-FBF8-4287-98F3-AC8DF1C38019}"/>
      </w:docPartPr>
      <w:docPartBody>
        <w:p w:rsidR="00835865" w:rsidRDefault="006F5F36" w:rsidP="006F5F36">
          <w:pPr>
            <w:pStyle w:val="97056DD78F974C57B1623B06E91F1D4D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07302E6F41E45F78AF84F0CDD8A9FA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52261E-FFDD-47B6-8146-2B10596A316C}"/>
      </w:docPartPr>
      <w:docPartBody>
        <w:p w:rsidR="00835865" w:rsidRDefault="006F5F36" w:rsidP="006F5F36">
          <w:pPr>
            <w:pStyle w:val="307302E6F41E45F78AF84F0CDD8A9FA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7B3320A803A4A3F9E4979747969F1B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7AFD841-99FB-4481-ACFC-5DD8C6AEC927}"/>
      </w:docPartPr>
      <w:docPartBody>
        <w:p w:rsidR="00835865" w:rsidRDefault="006F5F36" w:rsidP="006F5F36">
          <w:pPr>
            <w:pStyle w:val="37B3320A803A4A3F9E4979747969F1B2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D9C725E79134B4D82626C09E22E62B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7805A50-81BD-47D4-9487-3CA8831E318F}"/>
      </w:docPartPr>
      <w:docPartBody>
        <w:p w:rsidR="00835865" w:rsidRDefault="006F5F36" w:rsidP="006F5F36">
          <w:pPr>
            <w:pStyle w:val="9D9C725E79134B4D82626C09E22E62B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918B8A99F0D4574B6B6877CF180F41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63CA3A8-8E47-4F14-9A2E-EE96DDB8DB6C}"/>
      </w:docPartPr>
      <w:docPartBody>
        <w:p w:rsidR="00835865" w:rsidRDefault="006F5F36" w:rsidP="006F5F36">
          <w:pPr>
            <w:pStyle w:val="6918B8A99F0D4574B6B6877CF180F419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BFD4F6BC287450BADA466BE913E683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72DCB47-FC7E-4803-83EF-0FC6B9F4BE15}"/>
      </w:docPartPr>
      <w:docPartBody>
        <w:p w:rsidR="00835865" w:rsidRDefault="006F5F36" w:rsidP="006F5F36">
          <w:pPr>
            <w:pStyle w:val="EBFD4F6BC287450BADA466BE913E683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896D3F1AFC94704A32F0B76A6CABBB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AF72D52-C412-44F1-88C6-0AE81B0F6188}"/>
      </w:docPartPr>
      <w:docPartBody>
        <w:p w:rsidR="00835865" w:rsidRDefault="006F5F36" w:rsidP="006F5F36">
          <w:pPr>
            <w:pStyle w:val="F896D3F1AFC94704A32F0B76A6CABBBC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F728091CA2A43C2A71486FCD4317DC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8A88D66-7E05-400B-9644-BB794D777677}"/>
      </w:docPartPr>
      <w:docPartBody>
        <w:p w:rsidR="00835865" w:rsidRDefault="006F5F36" w:rsidP="006F5F36">
          <w:pPr>
            <w:pStyle w:val="5F728091CA2A43C2A71486FCD4317DC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E5AB225D2CC4701BC05DFADE81A79F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DC53031-01C9-4415-9FA1-EBCFDC67A34F}"/>
      </w:docPartPr>
      <w:docPartBody>
        <w:p w:rsidR="00835865" w:rsidRDefault="006F5F36" w:rsidP="006F5F36">
          <w:pPr>
            <w:pStyle w:val="CE5AB225D2CC4701BC05DFADE81A79F5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406DC9FF17B4BACA2F30E0E747B848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7823A2B-32CB-484C-B0EC-6E3DC0AF37DF}"/>
      </w:docPartPr>
      <w:docPartBody>
        <w:p w:rsidR="00835865" w:rsidRDefault="006F5F36" w:rsidP="006F5F36">
          <w:pPr>
            <w:pStyle w:val="2406DC9FF17B4BACA2F30E0E747B8483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4CBE2B9AF514B408476EC7D221263A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347486-E2AB-406E-9550-7A5E83D1A6EE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FC043207B0A437980C1D1CC40FE52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23135FD-E6E4-4CF6-BE29-A54F07878690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811EDEC7F2A40B4AD48E82AC8C7D1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0C072B-A9AB-4749-A960-51CC01A76A9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5BDCE0C462A425D81126DAF8A4C58D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F708B8-D08F-45F6-9F01-1B26B3959A2F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75CFF0E9E5942478DE72CA44D254A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AB35B56-075D-4C50-83C5-720556394A2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436250C73E4AFFA18E73BA807B78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CFF7B7A-203B-4098-8036-F5F4C1D12773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35620A0D0C4F2D868C5DD9C422C4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82F55C-BD76-485D-8D96-D6C7C75A5C49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981B0200FF435FA01BAE63118CB5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BBD0B3-6F57-4B34-97AD-E937A8E95754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E41794C986A46A69DF545757353FB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C5D1207-E920-4ECA-8FBF-EAD67D72C7B1}"/>
      </w:docPartPr>
      <w:docPartBody>
        <w:p w:rsidR="004E654D" w:rsidRDefault="008D189B" w:rsidP="008D189B">
          <w:pPr>
            <w:pStyle w:val="7E41794C986A46A69DF545757353FB90"/>
          </w:pPr>
          <w:r w:rsidRPr="00D53E05">
            <w:rPr>
              <w:rStyle w:val="InvulvakChar"/>
            </w:rPr>
            <w:t>…</w:t>
          </w:r>
        </w:p>
      </w:docPartBody>
    </w:docPart>
    <w:docPart>
      <w:docPartPr>
        <w:name w:val="F5D6DD26188640B7B5172D40B1546C2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A8223CA-ACB8-4088-A124-34CD870A7863}"/>
      </w:docPartPr>
      <w:docPartBody>
        <w:p w:rsidR="004E654D" w:rsidRDefault="004E654D" w:rsidP="004E654D">
          <w:pPr>
            <w:pStyle w:val="F5D6DD26188640B7B5172D40B1546C2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F3129591700484B98F5C142CB30770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C884BED-C2F9-47F1-A2C4-8B72D27AF782}"/>
      </w:docPartPr>
      <w:docPartBody>
        <w:p w:rsidR="004E654D" w:rsidRDefault="004E654D" w:rsidP="004E654D">
          <w:pPr>
            <w:pStyle w:val="FF3129591700484B98F5C142CB30770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CFCAB541B5924897B668893320F95D8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3E37137-8AE3-43AF-A2FF-006D63FFFF1D}"/>
      </w:docPartPr>
      <w:docPartBody>
        <w:p w:rsidR="004E654D" w:rsidRDefault="004E654D" w:rsidP="004E654D">
          <w:pPr>
            <w:pStyle w:val="CFCAB541B5924897B668893320F95D8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4765CA14E6F4D82809B7BD2C43259C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E3C525D-2F0A-4EFF-AB64-258AF264B74D}"/>
      </w:docPartPr>
      <w:docPartBody>
        <w:p w:rsidR="004E654D" w:rsidRDefault="004E654D" w:rsidP="004E654D">
          <w:pPr>
            <w:pStyle w:val="64765CA14E6F4D82809B7BD2C43259C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EB15850794D40C0A310155D46DB2BF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7E999DC-1B47-49E4-996F-7D6C0B5BB62E}"/>
      </w:docPartPr>
      <w:docPartBody>
        <w:p w:rsidR="004E654D" w:rsidRDefault="004E654D" w:rsidP="004E654D">
          <w:pPr>
            <w:pStyle w:val="BEB15850794D40C0A310155D46DB2BF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5525F88EF7BD459199C3FAF4551CB9F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73688C4-EC84-4EF8-86DC-1CBC83E437C7}"/>
      </w:docPartPr>
      <w:docPartBody>
        <w:p w:rsidR="004E654D" w:rsidRDefault="004E654D" w:rsidP="004E654D">
          <w:pPr>
            <w:pStyle w:val="5525F88EF7BD459199C3FAF4551CB9F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33DDFB46A684D5580C1BCA00D6F704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BEEC82-C8A1-4248-8B61-6A7C88BC219A}"/>
      </w:docPartPr>
      <w:docPartBody>
        <w:p w:rsidR="004E654D" w:rsidRDefault="004E654D" w:rsidP="004E654D">
          <w:pPr>
            <w:pStyle w:val="433DDFB46A684D5580C1BCA00D6F704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01F5CE1F80E4C598F4C82DD947E1A0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8EBAAF0-4B1F-4398-AEC9-DBF2361900FA}"/>
      </w:docPartPr>
      <w:docPartBody>
        <w:p w:rsidR="004E654D" w:rsidRDefault="008D189B" w:rsidP="008D189B">
          <w:pPr>
            <w:pStyle w:val="801F5CE1F80E4C598F4C82DD947E1A0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B877EDC82514563BAF960C6083232C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70500E9-FC57-45C7-9EA3-FD7F13CAA85E}"/>
      </w:docPartPr>
      <w:docPartBody>
        <w:p w:rsidR="004E654D" w:rsidRDefault="004E654D" w:rsidP="004E654D">
          <w:pPr>
            <w:pStyle w:val="FB877EDC82514563BAF960C6083232C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2B1B0609CC24C498186E3A0015B673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8417A35-0C7D-43A8-A3E9-F97C7D80D771}"/>
      </w:docPartPr>
      <w:docPartBody>
        <w:p w:rsidR="004E654D" w:rsidRDefault="004E654D" w:rsidP="004E654D">
          <w:pPr>
            <w:pStyle w:val="42B1B0609CC24C498186E3A0015B673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0CF0842697E4F809BDACACBF47D0D1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30FC8D6-0AFF-4E77-A2EE-7CEDE359B1A6}"/>
      </w:docPartPr>
      <w:docPartBody>
        <w:p w:rsidR="004E654D" w:rsidRDefault="004E654D" w:rsidP="004E654D">
          <w:pPr>
            <w:pStyle w:val="40CF0842697E4F809BDACACBF47D0D1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4EFD18AB9E2459C82797DA844021C5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7A860B5-6C61-4030-8769-8873E2AA73B6}"/>
      </w:docPartPr>
      <w:docPartBody>
        <w:p w:rsidR="004E654D" w:rsidRDefault="004E654D" w:rsidP="004E654D">
          <w:pPr>
            <w:pStyle w:val="64EFD18AB9E2459C82797DA844021C5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00EB4F2FFA14DAC9E322E53A39DAA3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D1D2A67-956C-434A-93C7-845136746FE8}"/>
      </w:docPartPr>
      <w:docPartBody>
        <w:p w:rsidR="004E654D" w:rsidRDefault="004E654D" w:rsidP="004E654D">
          <w:pPr>
            <w:pStyle w:val="E00EB4F2FFA14DAC9E322E53A39DAA3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BED6D3999DE46D1A8AFA6FE777A41E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F2584A-3F95-452A-802F-E01D648565B2}"/>
      </w:docPartPr>
      <w:docPartBody>
        <w:p w:rsidR="004E654D" w:rsidRDefault="004E654D" w:rsidP="004E654D">
          <w:pPr>
            <w:pStyle w:val="6BED6D3999DE46D1A8AFA6FE777A41E1"/>
          </w:pPr>
          <w:r w:rsidRPr="00EC2A42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CB705DF27674CABB76DB6C16ECAAC0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D3F3CE7-CEEC-4219-826A-F80FDD517125}"/>
      </w:docPartPr>
      <w:docPartBody>
        <w:p w:rsidR="004E654D" w:rsidRDefault="004E654D" w:rsidP="004E654D">
          <w:pPr>
            <w:pStyle w:val="8CB705DF27674CABB76DB6C16ECAAC0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B3144A309AA4F8EA425A918CF1F431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43CEB4-9757-48EC-BD06-C022569DC4D0}"/>
      </w:docPartPr>
      <w:docPartBody>
        <w:p w:rsidR="004E654D" w:rsidRDefault="004E654D" w:rsidP="004E654D">
          <w:pPr>
            <w:pStyle w:val="4B3144A309AA4F8EA425A918CF1F4318"/>
          </w:pPr>
          <w:r w:rsidRPr="00EC2A42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55F8B60118B4B3799A86F105FD8552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8A69144-1587-4A20-BAD1-68494BE1762F}"/>
      </w:docPartPr>
      <w:docPartBody>
        <w:p w:rsidR="004E654D" w:rsidRDefault="004E654D" w:rsidP="004E654D">
          <w:pPr>
            <w:pStyle w:val="855F8B60118B4B3799A86F105FD8552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3C367F8CE544B1DB96E079DFE5EF9D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B9E3D3E-F17E-4898-87A2-CBAF549B5629}"/>
      </w:docPartPr>
      <w:docPartBody>
        <w:p w:rsidR="004E654D" w:rsidRDefault="004E654D" w:rsidP="004E654D">
          <w:pPr>
            <w:pStyle w:val="63C367F8CE544B1DB96E079DFE5EF9D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65E5D979F874078916ADE4AA90E85B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C932E31-EE8B-4D60-B6D1-F13A20FBCBBD}"/>
      </w:docPartPr>
      <w:docPartBody>
        <w:p w:rsidR="004E654D" w:rsidRDefault="004E654D" w:rsidP="004E654D">
          <w:pPr>
            <w:pStyle w:val="A65E5D979F874078916ADE4AA90E85B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6F9D928EC9343C5BF44E14AD1B2419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094A9FB-2BF0-45B6-A20D-3231E27439EF}"/>
      </w:docPartPr>
      <w:docPartBody>
        <w:p w:rsidR="004E654D" w:rsidRDefault="004E654D" w:rsidP="004E654D">
          <w:pPr>
            <w:pStyle w:val="B6F9D928EC9343C5BF44E14AD1B2419F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7C9BFEFA9D44551AFADCDCBC2BE366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DB8C422-2B88-4B29-97E7-4A087A21BFF5}"/>
      </w:docPartPr>
      <w:docPartBody>
        <w:p w:rsidR="004E654D" w:rsidRDefault="004E654D" w:rsidP="004E654D">
          <w:pPr>
            <w:pStyle w:val="07C9BFEFA9D44551AFADCDCBC2BE366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CBFB4FBD431B4FA3AAC4580EC5B6126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0CF46C9-0CF9-42A8-B0B6-9EB8CD94B2FA}"/>
      </w:docPartPr>
      <w:docPartBody>
        <w:p w:rsidR="004E654D" w:rsidRDefault="004E654D" w:rsidP="004E654D">
          <w:pPr>
            <w:pStyle w:val="CBFB4FBD431B4FA3AAC4580EC5B6126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B70B17858164EB3AE62F68DB1AED1D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2AF758C-D238-4764-8AB6-83D18544C779}"/>
      </w:docPartPr>
      <w:docPartBody>
        <w:p w:rsidR="004E654D" w:rsidRDefault="004E654D" w:rsidP="004E654D">
          <w:pPr>
            <w:pStyle w:val="4B70B17858164EB3AE62F68DB1AED1D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1910B9B25D349609CFF7DA83CDF08D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D4DB43E-C261-4A11-AC92-399C966F0ADC}"/>
      </w:docPartPr>
      <w:docPartBody>
        <w:p w:rsidR="004E654D" w:rsidRDefault="004E654D" w:rsidP="004E654D">
          <w:pPr>
            <w:pStyle w:val="F1910B9B25D349609CFF7DA83CDF08D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E778A04A5534A15AE44E03D228DEAC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D16106A-ED3B-4FDD-8718-3308DAB0B585}"/>
      </w:docPartPr>
      <w:docPartBody>
        <w:p w:rsidR="004E654D" w:rsidRDefault="004E654D" w:rsidP="004E654D">
          <w:pPr>
            <w:pStyle w:val="BE778A04A5534A15AE44E03D228DEAC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6B84D3DE277459D8D236511A6AA474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271F742-A7AA-4F33-ACF2-982710C216AB}"/>
      </w:docPartPr>
      <w:docPartBody>
        <w:p w:rsidR="004E654D" w:rsidRDefault="004E654D" w:rsidP="004E654D">
          <w:pPr>
            <w:pStyle w:val="E6B84D3DE277459D8D236511A6AA474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55A5B23E664B46C78BB5790560C3D84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62905D3-0CAF-45AC-A28E-DF7F98C72F0A}"/>
      </w:docPartPr>
      <w:docPartBody>
        <w:p w:rsidR="004E654D" w:rsidRDefault="004E654D" w:rsidP="004E654D">
          <w:pPr>
            <w:pStyle w:val="55A5B23E664B46C78BB5790560C3D84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4FB9483E48540D8A17D0F3638C2827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3D99076-0A2A-43C8-9271-A671D7C57546}"/>
      </w:docPartPr>
      <w:docPartBody>
        <w:p w:rsidR="004E654D" w:rsidRDefault="004E654D" w:rsidP="004E654D">
          <w:pPr>
            <w:pStyle w:val="B4FB9483E48540D8A17D0F3638C28272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5B0E5B0F6AA4BE2869EE966CE92AE9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8E58ED6-D56F-4812-911D-348D4289D93C}"/>
      </w:docPartPr>
      <w:docPartBody>
        <w:p w:rsidR="004E654D" w:rsidRDefault="004E654D" w:rsidP="004E654D">
          <w:pPr>
            <w:pStyle w:val="05B0E5B0F6AA4BE2869EE966CE92AE9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2740452F61E4D50A6377601CFCF837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09E0B5-D54A-4D20-9AA7-F4D056F3CF8F}"/>
      </w:docPartPr>
      <w:docPartBody>
        <w:p w:rsidR="004E654D" w:rsidRDefault="004E654D" w:rsidP="004E654D">
          <w:pPr>
            <w:pStyle w:val="82740452F61E4D50A6377601CFCF837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6CEF2CFFB8D4D0C969B8340D691FC0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0A347BE-E3AE-4364-B1FA-6F917EAEE1EA}"/>
      </w:docPartPr>
      <w:docPartBody>
        <w:p w:rsidR="004E654D" w:rsidRDefault="004E654D" w:rsidP="004E654D">
          <w:pPr>
            <w:pStyle w:val="86CEF2CFFB8D4D0C969B8340D691FC0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263D431F216442B7A8D66A4651BC6E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A0026FD-47CD-46C9-9AA0-2FB96D61978C}"/>
      </w:docPartPr>
      <w:docPartBody>
        <w:p w:rsidR="004E654D" w:rsidRDefault="004E654D" w:rsidP="004E654D">
          <w:pPr>
            <w:pStyle w:val="263D431F216442B7A8D66A4651BC6EA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F97F7656EAF46ADBBCDF3841411300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839C21A-D29F-4A4D-A64D-35270A03BDE5}"/>
      </w:docPartPr>
      <w:docPartBody>
        <w:p w:rsidR="004E654D" w:rsidRDefault="004E654D" w:rsidP="004E654D">
          <w:pPr>
            <w:pStyle w:val="EF97F7656EAF46ADBBCDF3841411300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F103185000049D1A078D1A59128F81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66C3CE9-EE29-422E-A76E-C147CCC8CAB4}"/>
      </w:docPartPr>
      <w:docPartBody>
        <w:p w:rsidR="004E654D" w:rsidRDefault="004E654D" w:rsidP="004E654D">
          <w:pPr>
            <w:pStyle w:val="EF103185000049D1A078D1A59128F814"/>
          </w:pPr>
          <w:r w:rsidRPr="00EC2A42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68BE4996A86427A931FCB8175F2EFD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5CCC02D-5CCD-43CB-B9C2-340A951711B7}"/>
      </w:docPartPr>
      <w:docPartBody>
        <w:p w:rsidR="004E654D" w:rsidRDefault="004E654D" w:rsidP="004E654D">
          <w:pPr>
            <w:pStyle w:val="368BE4996A86427A931FCB8175F2EFD0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E38734328F742AB93577B80596680C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547AF08-3714-4D2D-BE78-5CFDDEE7545C}"/>
      </w:docPartPr>
      <w:docPartBody>
        <w:p w:rsidR="004E654D" w:rsidRDefault="004E654D" w:rsidP="004E654D">
          <w:pPr>
            <w:pStyle w:val="3E38734328F742AB93577B80596680C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7B99985C024459086C6A4BA16D9DEF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C9E9E7A-D431-4DDF-A8FA-554D0FAF69F2}"/>
      </w:docPartPr>
      <w:docPartBody>
        <w:p w:rsidR="004E654D" w:rsidRDefault="004E654D" w:rsidP="004E654D">
          <w:pPr>
            <w:pStyle w:val="B7B99985C024459086C6A4BA16D9DEF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577F4AD5EB0041799681BC8C7D1F339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563E342-17F4-4E82-9CCA-9429B091764B}"/>
      </w:docPartPr>
      <w:docPartBody>
        <w:p w:rsidR="004E654D" w:rsidRDefault="004E654D" w:rsidP="004E654D">
          <w:pPr>
            <w:pStyle w:val="577F4AD5EB0041799681BC8C7D1F3392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55A2E3FC23440EDB6FF9A4209CA0E3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F818FDE-79FA-463C-A61F-4C1B01C1F068}"/>
      </w:docPartPr>
      <w:docPartBody>
        <w:p w:rsidR="004E654D" w:rsidRDefault="004E654D" w:rsidP="004E654D">
          <w:pPr>
            <w:pStyle w:val="655A2E3FC23440EDB6FF9A4209CA0E3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1B02DFE97EA740F09D5B231BCDEEEE8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7A101C8-0738-4482-9736-E7F1132E56EE}"/>
      </w:docPartPr>
      <w:docPartBody>
        <w:p w:rsidR="004E654D" w:rsidRDefault="004E654D" w:rsidP="004E654D">
          <w:pPr>
            <w:pStyle w:val="1B02DFE97EA740F09D5B231BCDEEEE8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AAB7879734249869A2C30A94B333C7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341C63C-6058-4FB4-9E18-78E744A24B97}"/>
      </w:docPartPr>
      <w:docPartBody>
        <w:p w:rsidR="004E654D" w:rsidRDefault="004E654D" w:rsidP="004E654D">
          <w:pPr>
            <w:pStyle w:val="6AAB7879734249869A2C30A94B333C7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23F9D00A84314EE2A149F3689C93F7A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518DB9E-76BD-4A3F-8AE5-B47057DE307F}"/>
      </w:docPartPr>
      <w:docPartBody>
        <w:p w:rsidR="004E654D" w:rsidRDefault="004E654D" w:rsidP="004E654D">
          <w:pPr>
            <w:pStyle w:val="23F9D00A84314EE2A149F3689C93F7A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CBF4F43D4B44B779F9EEF310C09D88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CB925B1-1B66-4CD5-B691-82E52D74FD82}"/>
      </w:docPartPr>
      <w:docPartBody>
        <w:p w:rsidR="004E654D" w:rsidRDefault="004E654D" w:rsidP="004E654D">
          <w:pPr>
            <w:pStyle w:val="3CBF4F43D4B44B779F9EEF310C09D880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374617BCF2F45DDA85D4C491C7625D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DF4B350-2C9C-47D4-B313-49E8AE02DBAB}"/>
      </w:docPartPr>
      <w:docPartBody>
        <w:p w:rsidR="004E654D" w:rsidRDefault="004E654D" w:rsidP="004E654D">
          <w:pPr>
            <w:pStyle w:val="0374617BCF2F45DDA85D4C491C7625D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81B7A1C7AEF4D65A415271BD631C8F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5A416FF-1E27-4182-A925-E38ABB71B574}"/>
      </w:docPartPr>
      <w:docPartBody>
        <w:p w:rsidR="004E654D" w:rsidRDefault="004E654D" w:rsidP="004E654D">
          <w:pPr>
            <w:pStyle w:val="B81B7A1C7AEF4D65A415271BD631C8F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7DC05E23F4A456D84D04626F88FFF4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0AD964-4498-49FE-91F0-BB792872217B}"/>
      </w:docPartPr>
      <w:docPartBody>
        <w:p w:rsidR="004E654D" w:rsidRDefault="004E654D" w:rsidP="004E654D">
          <w:pPr>
            <w:pStyle w:val="87DC05E23F4A456D84D04626F88FFF4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D9C1A188C4CA487099BA02AA33E1AA5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318FD2F-A44C-415C-B537-170CC8CBE7E3}"/>
      </w:docPartPr>
      <w:docPartBody>
        <w:p w:rsidR="004E654D" w:rsidRDefault="004E654D" w:rsidP="004E654D">
          <w:pPr>
            <w:pStyle w:val="D9C1A188C4CA487099BA02AA33E1AA5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7DE8354111744048E66F486486F98B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8F15D29-C6FD-40A7-9C7E-E7A37153C1C2}"/>
      </w:docPartPr>
      <w:docPartBody>
        <w:p w:rsidR="004E654D" w:rsidRDefault="004E654D" w:rsidP="004E654D">
          <w:pPr>
            <w:pStyle w:val="B7DE8354111744048E66F486486F98B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62D507910CA43EB9021E1E6EEFC07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6985E3-E3D0-452D-83B0-4369034C80DF}"/>
      </w:docPartPr>
      <w:docPartBody>
        <w:p w:rsidR="004E654D" w:rsidRDefault="004E654D" w:rsidP="004E654D">
          <w:pPr>
            <w:pStyle w:val="762D507910CA43EB9021E1E6EEFC07A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46F05A76D984AC881A4F5664FB8CB8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FC387F2-FCE0-433D-B32E-1E9490FAC343}"/>
      </w:docPartPr>
      <w:docPartBody>
        <w:p w:rsidR="004E654D" w:rsidRDefault="004E654D" w:rsidP="004E654D">
          <w:pPr>
            <w:pStyle w:val="046F05A76D984AC881A4F5664FB8CB8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65F2F0D48424EE28CA880E273DF6D6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A4A65E1-D423-4F8D-9A11-ACA075BF3D24}"/>
      </w:docPartPr>
      <w:docPartBody>
        <w:p w:rsidR="004E654D" w:rsidRDefault="004E654D" w:rsidP="004E654D">
          <w:pPr>
            <w:pStyle w:val="B65F2F0D48424EE28CA880E273DF6D6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FCF5861DDAB4F9F940CA494F76ED58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A77C6F0-706F-4627-944A-3E1B72431BFA}"/>
      </w:docPartPr>
      <w:docPartBody>
        <w:p w:rsidR="004E654D" w:rsidRDefault="004E654D" w:rsidP="004E654D">
          <w:pPr>
            <w:pStyle w:val="AFCF5861DDAB4F9F940CA494F76ED58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714FC51024F4291B10057DA7467A3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6D44331-7258-41BE-B3BB-790E5EA28516}"/>
      </w:docPartPr>
      <w:docPartBody>
        <w:p w:rsidR="004E654D" w:rsidRDefault="004E654D" w:rsidP="004E654D">
          <w:pPr>
            <w:pStyle w:val="E714FC51024F4291B10057DA7467A3B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B29CBC8D82F41E3BB51672FCA7F4C9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0A14315-2876-4976-A9D4-E2F0AE9AC11C}"/>
      </w:docPartPr>
      <w:docPartBody>
        <w:p w:rsidR="004E654D" w:rsidRDefault="004E654D" w:rsidP="004E654D">
          <w:pPr>
            <w:pStyle w:val="6B29CBC8D82F41E3BB51672FCA7F4C9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46CAFA917CB472188CADBF4F249DA1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C70C5EE-C5FB-46A2-860E-99CB7BC44FCC}"/>
      </w:docPartPr>
      <w:docPartBody>
        <w:p w:rsidR="004E654D" w:rsidRDefault="004E654D" w:rsidP="004E654D">
          <w:pPr>
            <w:pStyle w:val="A46CAFA917CB472188CADBF4F249DA1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89F8CE72C6C42A6B37F344B1E04F3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BB878C5-C68A-4E7F-9760-181CDAF1B545}"/>
      </w:docPartPr>
      <w:docPartBody>
        <w:p w:rsidR="008D189B" w:rsidRDefault="008D189B" w:rsidP="00B30441">
          <w:pPr>
            <w:pStyle w:val="Invulvak"/>
          </w:pPr>
          <w:r>
            <w:t>…</w:t>
          </w:r>
        </w:p>
        <w:p w:rsidR="008D189B" w:rsidRDefault="008D189B" w:rsidP="00B30441">
          <w:pPr>
            <w:pStyle w:val="Invulvak"/>
          </w:pPr>
          <w:r>
            <w:t>…</w:t>
          </w:r>
        </w:p>
        <w:p w:rsidR="008D189B" w:rsidRDefault="008D189B" w:rsidP="00B30441">
          <w:pPr>
            <w:pStyle w:val="Invulvak"/>
          </w:pPr>
          <w:r>
            <w:t>…</w:t>
          </w:r>
        </w:p>
        <w:p w:rsidR="004E654D" w:rsidRDefault="008D189B" w:rsidP="004E654D">
          <w:pPr>
            <w:pStyle w:val="689F8CE72C6C42A6B37F344B1E04F39C"/>
          </w:pPr>
          <w:r>
            <w:t>…</w:t>
          </w:r>
        </w:p>
      </w:docPartBody>
    </w:docPart>
    <w:docPart>
      <w:docPartPr>
        <w:name w:val="CD6AACA269804C508469F97DEC91FBD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24CEF77-F444-492B-9566-C09DFE05A4F7}"/>
      </w:docPartPr>
      <w:docPartBody>
        <w:p w:rsidR="004E654D" w:rsidRDefault="004E654D" w:rsidP="004E654D">
          <w:pPr>
            <w:pStyle w:val="CD6AACA269804C508469F97DEC91FBDB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4139B0B151845CB8628140456E8D4C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A75F117-9D2A-48F4-A15E-6EEB4DB36C1D}"/>
      </w:docPartPr>
      <w:docPartBody>
        <w:p w:rsidR="000F23D6" w:rsidRDefault="000F23D6" w:rsidP="000F23D6">
          <w:pPr>
            <w:pStyle w:val="84139B0B151845CB8628140456E8D4C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1C72"/>
    <w:rsid w:val="000F23D6"/>
    <w:rsid w:val="001769FD"/>
    <w:rsid w:val="001B1A45"/>
    <w:rsid w:val="00210CE5"/>
    <w:rsid w:val="002B4826"/>
    <w:rsid w:val="0038035E"/>
    <w:rsid w:val="004E654D"/>
    <w:rsid w:val="004F6A6F"/>
    <w:rsid w:val="005816A5"/>
    <w:rsid w:val="006F5F36"/>
    <w:rsid w:val="0070592C"/>
    <w:rsid w:val="00796E07"/>
    <w:rsid w:val="007A733F"/>
    <w:rsid w:val="00835865"/>
    <w:rsid w:val="00896A33"/>
    <w:rsid w:val="008C31B9"/>
    <w:rsid w:val="008D189B"/>
    <w:rsid w:val="00943A22"/>
    <w:rsid w:val="009810A8"/>
    <w:rsid w:val="00987CC8"/>
    <w:rsid w:val="009931A1"/>
    <w:rsid w:val="009B6C66"/>
    <w:rsid w:val="00A92185"/>
    <w:rsid w:val="00A96807"/>
    <w:rsid w:val="00AD5E04"/>
    <w:rsid w:val="00AD7DD2"/>
    <w:rsid w:val="00B32ABA"/>
    <w:rsid w:val="00BB6A7E"/>
    <w:rsid w:val="00BC4BFA"/>
    <w:rsid w:val="00BF164F"/>
    <w:rsid w:val="00CD5638"/>
    <w:rsid w:val="00D01C72"/>
    <w:rsid w:val="00D14B2A"/>
    <w:rsid w:val="00D200D0"/>
    <w:rsid w:val="00D3267B"/>
    <w:rsid w:val="00D660F5"/>
    <w:rsid w:val="00DB364A"/>
    <w:rsid w:val="00DF20BF"/>
    <w:rsid w:val="00E301FC"/>
    <w:rsid w:val="00E7544A"/>
    <w:rsid w:val="00F21B76"/>
    <w:rsid w:val="00F968B0"/>
    <w:rsid w:val="00FF146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8D189B"/>
    <w:rPr>
      <w:color w:val="808080"/>
    </w:rPr>
  </w:style>
  <w:style w:type="paragraph" w:customStyle="1" w:styleId="84139B0B151845CB8628140456E8D4CD">
    <w:name w:val="84139B0B151845CB8628140456E8D4CD"/>
    <w:rsid w:val="000F23D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F5D07411C73443788A1F3A49E04B924">
    <w:name w:val="7F5D07411C73443788A1F3A49E04B924"/>
    <w:rsid w:val="00943A22"/>
  </w:style>
  <w:style w:type="paragraph" w:customStyle="1" w:styleId="698344BDAEF043FEB180D2B5134AD09B">
    <w:name w:val="698344BDAEF043FEB180D2B5134AD09B"/>
    <w:rsid w:val="00943A22"/>
  </w:style>
  <w:style w:type="paragraph" w:customStyle="1" w:styleId="3435FE86B39E44718E3BF6D672C49CCB">
    <w:name w:val="3435FE86B39E44718E3BF6D672C49CCB"/>
    <w:rsid w:val="00943A22"/>
  </w:style>
  <w:style w:type="paragraph" w:customStyle="1" w:styleId="ED7D1103D477480D8D96F4BD696A6757">
    <w:name w:val="ED7D1103D477480D8D96F4BD696A6757"/>
    <w:rsid w:val="00943A22"/>
  </w:style>
  <w:style w:type="paragraph" w:customStyle="1" w:styleId="76A7F40108F74AE7A52171073D31C99A">
    <w:name w:val="76A7F40108F74AE7A52171073D31C99A"/>
    <w:rsid w:val="00943A22"/>
  </w:style>
  <w:style w:type="paragraph" w:customStyle="1" w:styleId="2FCCDD2F95F44075BFCBA000B2755716">
    <w:name w:val="2FCCDD2F95F44075BFCBA000B2755716"/>
    <w:rsid w:val="00943A22"/>
  </w:style>
  <w:style w:type="paragraph" w:customStyle="1" w:styleId="F3296797A59148958FC66D54D119ACB9">
    <w:name w:val="F3296797A59148958FC66D54D119ACB9"/>
    <w:rsid w:val="00943A22"/>
  </w:style>
  <w:style w:type="paragraph" w:customStyle="1" w:styleId="64C917E7C9B3495897AFF3580AA9C0B6">
    <w:name w:val="64C917E7C9B3495897AFF3580AA9C0B6"/>
    <w:rsid w:val="00943A22"/>
  </w:style>
  <w:style w:type="paragraph" w:customStyle="1" w:styleId="71C135888AFC48E5A77B310A298D221F">
    <w:name w:val="71C135888AFC48E5A77B310A298D221F"/>
    <w:rsid w:val="00943A22"/>
  </w:style>
  <w:style w:type="paragraph" w:customStyle="1" w:styleId="8FD1A4D91D084DAA9B86A87FC2D1E7C0">
    <w:name w:val="8FD1A4D91D084DAA9B86A87FC2D1E7C0"/>
    <w:rsid w:val="00943A22"/>
  </w:style>
  <w:style w:type="paragraph" w:customStyle="1" w:styleId="86AF0DF881F74C9BABC5676D01594E47">
    <w:name w:val="86AF0DF881F74C9BABC5676D01594E47"/>
    <w:rsid w:val="00943A22"/>
  </w:style>
  <w:style w:type="paragraph" w:customStyle="1" w:styleId="39E730C35520483988B67C167F8C50FE">
    <w:name w:val="39E730C35520483988B67C167F8C50FE"/>
    <w:rsid w:val="00943A22"/>
  </w:style>
  <w:style w:type="paragraph" w:customStyle="1" w:styleId="8720701ABCC040B2BDC1E7053D653E3D">
    <w:name w:val="8720701ABCC040B2BDC1E7053D653E3D"/>
    <w:rsid w:val="00943A22"/>
  </w:style>
  <w:style w:type="paragraph" w:customStyle="1" w:styleId="87F5D964DBB34F8DAB3D081CE346555A">
    <w:name w:val="87F5D964DBB34F8DAB3D081CE346555A"/>
    <w:rsid w:val="00943A22"/>
  </w:style>
  <w:style w:type="paragraph" w:customStyle="1" w:styleId="FE68A1AD10E847BC95D409EC6C1D9F62">
    <w:name w:val="FE68A1AD10E847BC95D409EC6C1D9F62"/>
    <w:rsid w:val="00943A22"/>
  </w:style>
  <w:style w:type="paragraph" w:customStyle="1" w:styleId="1763B9BD6CCA42128030B0517CD3889B">
    <w:name w:val="1763B9BD6CCA42128030B0517CD3889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69DE0350464886BA50B7A1DFC7A6C6">
    <w:name w:val="8269DE0350464886BA50B7A1DFC7A6C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E6D8990BD0472DBF019B52B31756DA">
    <w:name w:val="8DE6D8990BD0472DBF019B52B31756DA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2FEC10207484B49ABEF3CCEF4931D9C">
    <w:name w:val="02FEC10207484B49ABEF3CCEF4931D9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098A7E5FA3F40F585157DF1EF8A123D">
    <w:name w:val="0098A7E5FA3F40F585157DF1EF8A123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DA2D0204E844E8B2209792D7A11DF8">
    <w:name w:val="6BDA2D0204E844E8B2209792D7A11DF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9917CECB9943DCADDCE4A4A7E3B3B8">
    <w:name w:val="B89917CECB9943DCADDCE4A4A7E3B3B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AED07B07300492C83B718415BA85CA6">
    <w:name w:val="8AED07B07300492C83B718415BA85CA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433F5AABBF4ED9B88C86F7DC459FC2">
    <w:name w:val="8C433F5AABBF4ED9B88C86F7DC459FC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153563F40E4404EB6A42A7B996AEF9E">
    <w:name w:val="C153563F40E4404EB6A42A7B996AEF9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59A961E955474D9935D994B5114822">
    <w:name w:val="3559A961E955474D9935D994B511482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EC61EDF63E41E09A1C45F45C4DDB60">
    <w:name w:val="42EC61EDF63E41E09A1C45F45C4DDB60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2493DB3438464981FFFB27F4411BAF">
    <w:name w:val="202493DB3438464981FFFB27F4411BAF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9C54930D9944D46A955E3250D6CB91B">
    <w:name w:val="49C54930D9944D46A955E3250D6CB91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7056DD78F974C57B1623B06E91F1D4D">
    <w:name w:val="97056DD78F974C57B1623B06E91F1D4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07302E6F41E45F78AF84F0CDD8A9FAB">
    <w:name w:val="307302E6F41E45F78AF84F0CDD8A9FA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7B3320A803A4A3F9E4979747969F1B2">
    <w:name w:val="37B3320A803A4A3F9E4979747969F1B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D9C725E79134B4D82626C09E22E62BD">
    <w:name w:val="9D9C725E79134B4D82626C09E22E62B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918B8A99F0D4574B6B6877CF180F419">
    <w:name w:val="6918B8A99F0D4574B6B6877CF180F419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BFD4F6BC287450BADA466BE913E6837">
    <w:name w:val="EBFD4F6BC287450BADA466BE913E6837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896D3F1AFC94704A32F0B76A6CABBBC">
    <w:name w:val="F896D3F1AFC94704A32F0B76A6CABBB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F728091CA2A43C2A71486FCD4317DCE">
    <w:name w:val="5F728091CA2A43C2A71486FCD4317DC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E5AB225D2CC4701BC05DFADE81A79F5">
    <w:name w:val="CE5AB225D2CC4701BC05DFADE81A79F5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406DC9FF17B4BACA2F30E0E747B8483">
    <w:name w:val="2406DC9FF17B4BACA2F30E0E747B8483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Invulvak">
    <w:name w:val="Invulvak"/>
    <w:basedOn w:val="Lijstalinea"/>
    <w:link w:val="InvulvakChar"/>
    <w:qFormat/>
    <w:rsid w:val="008D189B"/>
    <w:pPr>
      <w:spacing w:after="0" w:line="240" w:lineRule="exact"/>
      <w:ind w:left="0"/>
    </w:pPr>
    <w:rPr>
      <w:rFonts w:ascii="Arial" w:eastAsiaTheme="minorHAnsi" w:hAnsi="Arial"/>
      <w:color w:val="0000FF"/>
      <w:sz w:val="20"/>
      <w:lang w:eastAsia="en-US"/>
    </w:rPr>
  </w:style>
  <w:style w:type="character" w:customStyle="1" w:styleId="InvulvakChar">
    <w:name w:val="Invulvak Char"/>
    <w:basedOn w:val="Standaardalinea-lettertype"/>
    <w:link w:val="Invulvak"/>
    <w:rsid w:val="008D189B"/>
    <w:rPr>
      <w:rFonts w:ascii="Arial" w:eastAsiaTheme="minorHAnsi" w:hAnsi="Arial"/>
      <w:color w:val="0000FF"/>
      <w:sz w:val="20"/>
      <w:lang w:eastAsia="en-US"/>
    </w:rPr>
  </w:style>
  <w:style w:type="paragraph" w:styleId="Lijstalinea">
    <w:name w:val="List Paragraph"/>
    <w:basedOn w:val="Standaard"/>
    <w:uiPriority w:val="34"/>
    <w:qFormat/>
    <w:rsid w:val="004E654D"/>
    <w:pPr>
      <w:ind w:left="720"/>
      <w:contextualSpacing/>
    </w:pPr>
  </w:style>
  <w:style w:type="paragraph" w:customStyle="1" w:styleId="F5D6DD26188640B7B5172D40B1546C25">
    <w:name w:val="F5D6DD26188640B7B5172D40B1546C25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F3129591700484B98F5C142CB307709">
    <w:name w:val="FF3129591700484B98F5C142CB307709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FCAB541B5924897B668893320F95D84">
    <w:name w:val="CFCAB541B5924897B668893320F95D84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4765CA14E6F4D82809B7BD2C43259C6">
    <w:name w:val="64765CA14E6F4D82809B7BD2C43259C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EB15850794D40C0A310155D46DB2BFD">
    <w:name w:val="BEB15850794D40C0A310155D46DB2BF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525F88EF7BD459199C3FAF4551CB9F6">
    <w:name w:val="5525F88EF7BD459199C3FAF4551CB9F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33DDFB46A684D5580C1BCA00D6F704C">
    <w:name w:val="433DDFB46A684D5580C1BCA00D6F704C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B877EDC82514563BAF960C6083232C9">
    <w:name w:val="FB877EDC82514563BAF960C6083232C9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B1B0609CC24C498186E3A0015B673B">
    <w:name w:val="42B1B0609CC24C498186E3A0015B673B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0CF0842697E4F809BDACACBF47D0D1E">
    <w:name w:val="40CF0842697E4F809BDACACBF47D0D1E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4EFD18AB9E2459C82797DA844021C5C">
    <w:name w:val="64EFD18AB9E2459C82797DA844021C5C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00EB4F2FFA14DAC9E322E53A39DAA3A">
    <w:name w:val="E00EB4F2FFA14DAC9E322E53A39DAA3A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ED6D3999DE46D1A8AFA6FE777A41E1">
    <w:name w:val="6BED6D3999DE46D1A8AFA6FE777A41E1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B705DF27674CABB76DB6C16ECAAC05">
    <w:name w:val="8CB705DF27674CABB76DB6C16ECAAC05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B3144A309AA4F8EA425A918CF1F4318">
    <w:name w:val="4B3144A309AA4F8EA425A918CF1F431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55F8B60118B4B3799A86F105FD85527">
    <w:name w:val="855F8B60118B4B3799A86F105FD85527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3C367F8CE544B1DB96E079DFE5EF9D8">
    <w:name w:val="63C367F8CE544B1DB96E079DFE5EF9D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5E5D979F874078916ADE4AA90E85B6">
    <w:name w:val="A65E5D979F874078916ADE4AA90E85B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6F9D928EC9343C5BF44E14AD1B2419F">
    <w:name w:val="B6F9D928EC9343C5BF44E14AD1B2419F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7C9BFEFA9D44551AFADCDCBC2BE366A">
    <w:name w:val="07C9BFEFA9D44551AFADCDCBC2BE366A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BFB4FBD431B4FA3AAC4580EC5B6126A">
    <w:name w:val="CBFB4FBD431B4FA3AAC4580EC5B6126A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B70B17858164EB3AE62F68DB1AED1D1">
    <w:name w:val="4B70B17858164EB3AE62F68DB1AED1D1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1910B9B25D349609CFF7DA83CDF08DC">
    <w:name w:val="F1910B9B25D349609CFF7DA83CDF08DC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E778A04A5534A15AE44E03D228DEAC9">
    <w:name w:val="BE778A04A5534A15AE44E03D228DEAC9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6B84D3DE277459D8D236511A6AA474D">
    <w:name w:val="E6B84D3DE277459D8D236511A6AA474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5A5B23E664B46C78BB5790560C3D848">
    <w:name w:val="55A5B23E664B46C78BB5790560C3D84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4FB9483E48540D8A17D0F3638C28272">
    <w:name w:val="B4FB9483E48540D8A17D0F3638C28272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5B0E5B0F6AA4BE2869EE966CE92AE98">
    <w:name w:val="05B0E5B0F6AA4BE2869EE966CE92AE9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740452F61E4D50A6377601CFCF8378">
    <w:name w:val="82740452F61E4D50A6377601CFCF837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6CEF2CFFB8D4D0C969B8340D691FC08">
    <w:name w:val="86CEF2CFFB8D4D0C969B8340D691FC0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63D431F216442B7A8D66A4651BC6EA6">
    <w:name w:val="263D431F216442B7A8D66A4651BC6EA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F97F7656EAF46ADBBCDF38414113006">
    <w:name w:val="EF97F7656EAF46ADBBCDF3841411300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F103185000049D1A078D1A59128F814">
    <w:name w:val="EF103185000049D1A078D1A59128F814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68BE4996A86427A931FCB8175F2EFD0">
    <w:name w:val="368BE4996A86427A931FCB8175F2EFD0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E38734328F742AB93577B80596680CD">
    <w:name w:val="3E38734328F742AB93577B80596680C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7B99985C024459086C6A4BA16D9DEFA">
    <w:name w:val="B7B99985C024459086C6A4BA16D9DEFA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77F4AD5EB0041799681BC8C7D1F3392">
    <w:name w:val="577F4AD5EB0041799681BC8C7D1F3392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55A2E3FC23440EDB6FF9A4209CA0E38">
    <w:name w:val="655A2E3FC23440EDB6FF9A4209CA0E3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B02DFE97EA740F09D5B231BCDEEEE89">
    <w:name w:val="1B02DFE97EA740F09D5B231BCDEEEE89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AAB7879734249869A2C30A94B333C76">
    <w:name w:val="6AAB7879734249869A2C30A94B333C7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3F9D00A84314EE2A149F3689C93F7AD">
    <w:name w:val="23F9D00A84314EE2A149F3689C93F7A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CBF4F43D4B44B779F9EEF310C09D880">
    <w:name w:val="3CBF4F43D4B44B779F9EEF310C09D880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374617BCF2F45DDA85D4C491C7625DD">
    <w:name w:val="0374617BCF2F45DDA85D4C491C7625D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1B7A1C7AEF4D65A415271BD631C8FD">
    <w:name w:val="B81B7A1C7AEF4D65A415271BD631C8F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7DC05E23F4A456D84D04626F88FFF4D">
    <w:name w:val="87DC05E23F4A456D84D04626F88FFF4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9C1A188C4CA487099BA02AA33E1AA5D">
    <w:name w:val="D9C1A188C4CA487099BA02AA33E1AA5D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7DE8354111744048E66F486486F98BB">
    <w:name w:val="B7DE8354111744048E66F486486F98BB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62D507910CA43EB9021E1E6EEFC07A6">
    <w:name w:val="762D507910CA43EB9021E1E6EEFC07A6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46F05A76D984AC881A4F5664FB8CB88">
    <w:name w:val="046F05A76D984AC881A4F5664FB8CB88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65F2F0D48424EE28CA880E273DF6D69">
    <w:name w:val="B65F2F0D48424EE28CA880E273DF6D69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FCF5861DDAB4F9F940CA494F76ED584">
    <w:name w:val="AFCF5861DDAB4F9F940CA494F76ED584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714FC51024F4291B10057DA7467A3BA">
    <w:name w:val="E714FC51024F4291B10057DA7467A3BA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29CBC8D82F41E3BB51672FCA7F4C94">
    <w:name w:val="6B29CBC8D82F41E3BB51672FCA7F4C94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46CAFA917CB472188CADBF4F249DA1C">
    <w:name w:val="A46CAFA917CB472188CADBF4F249DA1C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89F8CE72C6C42A6B37F344B1E04F39C">
    <w:name w:val="689F8CE72C6C42A6B37F344B1E04F39C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D6AACA269804C508469F97DEC91FBDB">
    <w:name w:val="CD6AACA269804C508469F97DEC91FBDB"/>
    <w:rsid w:val="004E654D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E41794C986A46A69DF545757353FB902">
    <w:name w:val="7E41794C986A46A69DF545757353FB902"/>
    <w:rsid w:val="004E654D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801F5CE1F80E4C598F4C82DD947E1A071">
    <w:name w:val="801F5CE1F80E4C598F4C82DD947E1A071"/>
    <w:rsid w:val="004E654D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7E41794C986A46A69DF545757353FB90">
    <w:name w:val="7E41794C986A46A69DF545757353FB90"/>
    <w:rsid w:val="008D189B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801F5CE1F80E4C598F4C82DD947E1A07">
    <w:name w:val="801F5CE1F80E4C598F4C82DD947E1A07"/>
    <w:rsid w:val="008D189B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EE89EF041C9CEB42A79E4FF1361E4793" ma:contentTypeVersion="478" ma:contentTypeDescription="" ma:contentTypeScope="" ma:versionID="159cb105d47c2e9f69c28dfb5105b3b2">
  <xsd:schema xmlns:xsd="http://www.w3.org/2001/XMLSchema" xmlns:xs="http://www.w3.org/2001/XMLSchema" xmlns:p="http://schemas.microsoft.com/office/2006/metadata/properties" xmlns:ns2="b651a5c8-18d1-4676-949b-b33c2c763b6d" xmlns:ns3="2eb6489a-4285-434f-b86d-5819a10c9756" xmlns:ns4="d7a187d9-a854-4467-9103-8adc49ee9a7f" targetNamespace="http://schemas.microsoft.com/office/2006/metadata/properties" ma:root="true" ma:fieldsID="95caa723528046746cb0fd05ac9345ec" ns2:_="" ns3:_="" ns4:_="">
    <xsd:import namespace="b651a5c8-18d1-4676-949b-b33c2c763b6d"/>
    <xsd:import namespace="2eb6489a-4285-434f-b86d-5819a10c9756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l0143d74ac9f4375b5e53f3bf171c8eb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2:TaxCatchAll" minOccurs="0"/>
                <xsd:element ref="ns2:TaxCatchAllLabel" minOccurs="0"/>
                <xsd:element ref="ns3:MediaServiceGenerationTime" minOccurs="0"/>
                <xsd:element ref="ns3:MediaServiceDateTaken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MediaServiceEventHashCode" minOccurs="0"/>
                <xsd:element ref="ns3:lcf76f155ced4ddcb4097134ff3c332f" minOccurs="0"/>
                <xsd:element ref="ns3:Categorie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143d74ac9f4375b5e53f3bf171c8eb" ma:index="42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oelichting_x0020_integriteit1" ma:index="44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6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7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48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0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1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2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3" ma:taxonomy="true" ma:internalName="cacfb565f8424c199369c1c3170d561c" ma:taxonomyFieldName="Organisatieonderdeel" ma:displayName="Organisatieonderdeel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54" nillable="true" ma:displayName="Taxonomy Catch All Column" ma:hidden="true" ma:list="{f2fcfabb-11fa-41dd-a565-7ea7e9a41cd3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55" nillable="true" ma:displayName="Taxonomy Catch All Column1" ma:hidden="true" ma:list="{f2fcfabb-11fa-41dd-a565-7ea7e9a41cd3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b6489a-4285-434f-b86d-5819a10c9756" elementFormDefault="qualified">
    <xsd:import namespace="http://schemas.microsoft.com/office/2006/documentManagement/types"/>
    <xsd:import namespace="http://schemas.microsoft.com/office/infopath/2007/PartnerControls"/>
    <xsd:element name="MediaServiceGenerationTime" ma:index="5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5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5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5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6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EventHashCode" ma:index="61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63" nillable="true" ma:taxonomy="true" ma:internalName="lcf76f155ced4ddcb4097134ff3c332f" ma:taxonomyFieldName="MediaServiceImageTags" ma:displayName="Afbeeldingtags" ma:readOnly="false" ma:fieldId="{5cf76f15-5ced-4ddc-b409-7134ff3c332f}" ma:taxonomyMulti="true" ma:sspId="2137f917-9df2-4fce-b447-1341bd3a5c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Categorie" ma:index="64" nillable="true" ma:displayName="Categorie" ma:format="Dropdown" ma:internalName="Categorie">
      <xsd:simpleType>
        <xsd:restriction base="dms:Choice">
          <xsd:enumeration value="Algemeen"/>
          <xsd:enumeration value="Bouwen &amp; Wonen"/>
          <xsd:enumeration value="Cultuur"/>
          <xsd:enumeration value="Economie &amp; Landbouw"/>
          <xsd:enumeration value="Energietransitie"/>
          <xsd:enumeration value="Natuur &amp; Milieu"/>
          <xsd:enumeration value="Subsidies buiten uitvoeringsregeling"/>
          <xsd:enumeration value="Subsidie zonder beleid"/>
          <xsd:enumeration value="Verkeer &amp; Vervoer"/>
          <xsd:enumeration value="Water"/>
          <xsd:enumeration value="Bestuur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5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6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7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3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2</Value>
      <Value>1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/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</TermName>
          <TermId xmlns="http://schemas.microsoft.com/office/infopath/2007/PartnerControls">5ec7d212-99a3-4ee1-848b-b4458200e9e9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lcf76f155ced4ddcb4097134ff3c332f xmlns="2eb6489a-4285-434f-b86d-5819a10c9756">
      <Terms xmlns="http://schemas.microsoft.com/office/infopath/2007/PartnerControls"/>
    </lcf76f155ced4ddcb4097134ff3c332f>
    <Datum_x0020_migratie xmlns="b651a5c8-18d1-4676-949b-b33c2c763b6d" xsi:nil="true"/>
    <_dlc_DocId xmlns="d7a187d9-a854-4467-9103-8adc49ee9a7f">34SUMKAC3SCF-1195465632-10280</_dlc_DocId>
    <_dlc_DocIdUrl xmlns="d7a187d9-a854-4467-9103-8adc49ee9a7f">
      <Url>https://provincienoordholland.sharepoint.com/teams/si-sub/_layouts/15/DocIdRedir.aspx?ID=34SUMKAC3SCF-1195465632-10280</Url>
      <Description>34SUMKAC3SCF-1195465632-10280</Description>
    </_dlc_DocIdUrl>
    <Categorie xmlns="2eb6489a-4285-434f-b86d-5819a10c9756" xsi:nil="true"/>
  </documentManagement>
</p:properties>
</file>

<file path=customXml/item5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F87F5F0-C064-430F-9CF6-0811A7BCA7C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B3C989-D63E-44EE-A848-3DC9B19F711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BEC80025-CAE0-4D37-BF89-10ACBBF26B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2eb6489a-4285-434f-b86d-5819a10c9756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6779934-7E5E-4A16-BEF3-B8C8D87AC0AC}">
  <ds:schemaRefs>
    <ds:schemaRef ds:uri="http://schemas.microsoft.com/office/2006/documentManagement/types"/>
    <ds:schemaRef ds:uri="2eb6489a-4285-434f-b86d-5819a10c9756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b651a5c8-18d1-4676-949b-b33c2c763b6d"/>
    <ds:schemaRef ds:uri="d7a187d9-a854-4467-9103-8adc49ee9a7f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71522231-3609-4EC2-8679-C7D439884A84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18219775-4599-4DC2-85E0-A67A93467280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10</Pages>
  <Words>2834</Words>
  <Characters>15587</Characters>
  <Application>Microsoft Office Word</Application>
  <DocSecurity>4</DocSecurity>
  <Lines>129</Lines>
  <Paragraphs>36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EF Format formulier subsidieaanvraag post of balie Subsidieloket</vt:lpstr>
    </vt:vector>
  </TitlesOfParts>
  <Company>Provincie Noord-Holland</Company>
  <LinksUpToDate>false</LinksUpToDate>
  <CharactersWithSpaces>18385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Subsidieloket</dc:title>
  <dc:subject/>
  <dc:creator>Bosch, mw. drs. J. (Ans)</dc:creator>
  <cp:keywords>provincie Noord-Holland</cp:keywords>
  <dc:description/>
  <cp:lastModifiedBy>Fatma Abd-El-Rahman</cp:lastModifiedBy>
  <cp:revision>2</cp:revision>
  <dcterms:created xsi:type="dcterms:W3CDTF">2026-04-21T07:19:00Z</dcterms:created>
  <dcterms:modified xsi:type="dcterms:W3CDTF">2026-04-21T07:19:00Z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0x0101006261D5E71047644AB60DEC2636D6DD7300EE89EF041C9CEB42A79E4FF1361E4793</vt:lpwstr>
  </property>
  <property fmtid="{D5CDD505-2E9C-101B-9397-08002B2CF9AE}" pid="3" name="n0473b643a634bdd9d0f8eb24a9f924c">
    <vt:lpwstr>In behandeling|4c7b17d3-99d4-47d2-96b3-f1007e31f881</vt:lpwstr>
  </property>
  <property fmtid="{D5CDD505-2E9C-101B-9397-08002B2CF9AE}" pid="4" name="Organisatieonderdeel">
    <vt:lpwstr>2</vt:lpwstr>
  </property>
  <property fmtid="{D5CDD505-2E9C-101B-9397-08002B2CF9AE}" pid="5" name="_dlc_DocIdItemGuid">
    <vt:lpwstr>e12804f4-353f-4d25-a0de-c28128a9018a</vt:lpwstr>
  </property>
  <property fmtid="{D5CDD505-2E9C-101B-9397-08002B2CF9AE}" pid="6" name="af5ae35b54c84f09896a11b2dec84839">
    <vt:lpwstr/>
  </property>
  <property fmtid="{D5CDD505-2E9C-101B-9397-08002B2CF9AE}" pid="7" name="Grondslag openbaar">
    <vt:lpwstr/>
  </property>
  <property fmtid="{D5CDD505-2E9C-101B-9397-08002B2CF9AE}" pid="8" name="ge2120871af745b1ae0504045904b319">
    <vt:lpwstr/>
  </property>
  <property fmtid="{D5CDD505-2E9C-101B-9397-08002B2CF9AE}" pid="9" name="Weg- vaarwegnummer">
    <vt:lpwstr/>
  </property>
  <property fmtid="{D5CDD505-2E9C-101B-9397-08002B2CF9AE}" pid="10" name="MediaServiceImageTags">
    <vt:lpwstr/>
  </property>
  <property fmtid="{D5CDD505-2E9C-101B-9397-08002B2CF9AE}" pid="11" name="PNHActiviteit">
    <vt:lpwstr/>
  </property>
  <property fmtid="{D5CDD505-2E9C-101B-9397-08002B2CF9AE}" pid="12" name="Domein">
    <vt:lpwstr/>
  </property>
  <property fmtid="{D5CDD505-2E9C-101B-9397-08002B2CF9AE}" pid="13" name="ncd4c9f9bf614d388b72eb91968d1b81">
    <vt:lpwstr/>
  </property>
  <property fmtid="{D5CDD505-2E9C-101B-9397-08002B2CF9AE}" pid="14" name="Grondslag voor geheimhouding1">
    <vt:lpwstr/>
  </property>
  <property fmtid="{D5CDD505-2E9C-101B-9397-08002B2CF9AE}" pid="15" name="ad9c06bc15a3492eb529eb48ca2db363">
    <vt:lpwstr/>
  </property>
  <property fmtid="{D5CDD505-2E9C-101B-9397-08002B2CF9AE}" pid="16" name="Documenttype">
    <vt:lpwstr/>
  </property>
  <property fmtid="{D5CDD505-2E9C-101B-9397-08002B2CF9AE}" pid="17" name="gc0684d3c12b44f3a596ed170a775d7b">
    <vt:lpwstr/>
  </property>
  <property fmtid="{D5CDD505-2E9C-101B-9397-08002B2CF9AE}" pid="18" name="Status dossier">
    <vt:lpwstr>1;#In behandeling|4c7b17d3-99d4-47d2-96b3-f1007e31f881</vt:lpwstr>
  </property>
  <property fmtid="{D5CDD505-2E9C-101B-9397-08002B2CF9AE}" pid="19" name="Objectsoort">
    <vt:lpwstr/>
  </property>
  <property fmtid="{D5CDD505-2E9C-101B-9397-08002B2CF9AE}" pid="20" name="p5189299153b471dbe208a1382badc36">
    <vt:lpwstr/>
  </property>
  <property fmtid="{D5CDD505-2E9C-101B-9397-08002B2CF9AE}" pid="21" name="fc889d47b20d4b7eb23397d202ce916e">
    <vt:lpwstr/>
  </property>
  <property fmtid="{D5CDD505-2E9C-101B-9397-08002B2CF9AE}" pid="22" name="Soort_x0020_record">
    <vt:lpwstr/>
  </property>
  <property fmtid="{D5CDD505-2E9C-101B-9397-08002B2CF9AE}" pid="23" name="Aanvang_x0020_bewaartermijn">
    <vt:lpwstr/>
  </property>
  <property fmtid="{D5CDD505-2E9C-101B-9397-08002B2CF9AE}" pid="24" name="Toezichtsgebied">
    <vt:lpwstr/>
  </property>
  <property fmtid="{D5CDD505-2E9C-101B-9397-08002B2CF9AE}" pid="25" name="Status document">
    <vt:lpwstr/>
  </property>
  <property fmtid="{D5CDD505-2E9C-101B-9397-08002B2CF9AE}" pid="26" name="Type_x0020_aanbestedingsdossier">
    <vt:lpwstr/>
  </property>
  <property fmtid="{D5CDD505-2E9C-101B-9397-08002B2CF9AE}" pid="27" name="Projectfase">
    <vt:lpwstr/>
  </property>
  <property fmtid="{D5CDD505-2E9C-101B-9397-08002B2CF9AE}" pid="28" name="Kwalificatie integriteit">
    <vt:lpwstr/>
  </property>
  <property fmtid="{D5CDD505-2E9C-101B-9397-08002B2CF9AE}" pid="29" name="fb9bf6f430b7444982f92b4cc13cc59b">
    <vt:lpwstr/>
  </property>
  <property fmtid="{D5CDD505-2E9C-101B-9397-08002B2CF9AE}" pid="30" name="Geheimhouding opgelegd door">
    <vt:lpwstr/>
  </property>
  <property fmtid="{D5CDD505-2E9C-101B-9397-08002B2CF9AE}" pid="31" name="PNH-gebied">
    <vt:lpwstr/>
  </property>
  <property fmtid="{D5CDD505-2E9C-101B-9397-08002B2CF9AE}" pid="32" name="dc72c89380db49daa673ce313ca9a274">
    <vt:lpwstr/>
  </property>
  <property fmtid="{D5CDD505-2E9C-101B-9397-08002B2CF9AE}" pid="33" name="Hoedanigheid">
    <vt:lpwstr/>
  </property>
  <property fmtid="{D5CDD505-2E9C-101B-9397-08002B2CF9AE}" pid="34" name="Uitkomst">
    <vt:lpwstr/>
  </property>
  <property fmtid="{D5CDD505-2E9C-101B-9397-08002B2CF9AE}" pid="35" name="e31121ba8f2448e0a4e586576f4bb073">
    <vt:lpwstr/>
  </property>
  <property fmtid="{D5CDD505-2E9C-101B-9397-08002B2CF9AE}" pid="36" name="o5875bba6424448f97b2d90a0067556d">
    <vt:lpwstr/>
  </property>
  <property fmtid="{D5CDD505-2E9C-101B-9397-08002B2CF9AE}" pid="37" name="Locatie_x0020_verplaatsen">
    <vt:lpwstr/>
  </property>
  <property fmtid="{D5CDD505-2E9C-101B-9397-08002B2CF9AE}" pid="38" name="m60a1d1c449c48bbbcc326f67337168b">
    <vt:lpwstr/>
  </property>
  <property fmtid="{D5CDD505-2E9C-101B-9397-08002B2CF9AE}" pid="39" name="Soort_x0020_toezicht">
    <vt:lpwstr/>
  </property>
  <property fmtid="{D5CDD505-2E9C-101B-9397-08002B2CF9AE}" pid="40" name="Beleidsthema">
    <vt:lpwstr/>
  </property>
  <property fmtid="{D5CDD505-2E9C-101B-9397-08002B2CF9AE}" pid="41" name="PNHBedrijfsproces">
    <vt:lpwstr/>
  </property>
  <property fmtid="{D5CDD505-2E9C-101B-9397-08002B2CF9AE}" pid="42" name="Projectactiviteit">
    <vt:lpwstr/>
  </property>
  <property fmtid="{D5CDD505-2E9C-101B-9397-08002B2CF9AE}" pid="43" name="e3b34194e53f42cda968a65aa076568b">
    <vt:lpwstr/>
  </property>
  <property fmtid="{D5CDD505-2E9C-101B-9397-08002B2CF9AE}" pid="44" name="g885bc7ff7c74afcad9e1f351ef621c8">
    <vt:lpwstr/>
  </property>
  <property fmtid="{D5CDD505-2E9C-101B-9397-08002B2CF9AE}" pid="45" name="j3178a27eff5453fac94614d7a6a9e08">
    <vt:lpwstr/>
  </property>
  <property fmtid="{D5CDD505-2E9C-101B-9397-08002B2CF9AE}" pid="46" name="Gerelateerde applicatie">
    <vt:lpwstr/>
  </property>
  <property fmtid="{D5CDD505-2E9C-101B-9397-08002B2CF9AE}" pid="47" name="Soort record">
    <vt:lpwstr/>
  </property>
  <property fmtid="{D5CDD505-2E9C-101B-9397-08002B2CF9AE}" pid="48" name="Aanvang bewaartermijn">
    <vt:lpwstr/>
  </property>
  <property fmtid="{D5CDD505-2E9C-101B-9397-08002B2CF9AE}" pid="49" name="Soort toezicht">
    <vt:lpwstr/>
  </property>
  <property fmtid="{D5CDD505-2E9C-101B-9397-08002B2CF9AE}" pid="50" name="Locatie verplaatsen">
    <vt:lpwstr/>
  </property>
  <property fmtid="{D5CDD505-2E9C-101B-9397-08002B2CF9AE}" pid="51" name="Type aanbestedingsdossier">
    <vt:lpwstr/>
  </property>
  <property fmtid="{D5CDD505-2E9C-101B-9397-08002B2CF9AE}" pid="52" name="_docset_NoMedatataSyncRequired">
    <vt:lpwstr>True</vt:lpwstr>
  </property>
  <property fmtid="{D5CDD505-2E9C-101B-9397-08002B2CF9AE}" pid="53" name="Status_x0020_document">
    <vt:lpwstr/>
  </property>
  <property fmtid="{D5CDD505-2E9C-101B-9397-08002B2CF9AE}" pid="54" name="Grondslag_x0020_openbaar">
    <vt:lpwstr/>
  </property>
  <property fmtid="{D5CDD505-2E9C-101B-9397-08002B2CF9AE}" pid="55" name="Grondslag_x0020_voor_x0020_geheimhouding1">
    <vt:lpwstr/>
  </property>
  <property fmtid="{D5CDD505-2E9C-101B-9397-08002B2CF9AE}" pid="56" name="Geheimhouding_x0020_opgelegd_x0020_door">
    <vt:lpwstr/>
  </property>
  <property fmtid="{D5CDD505-2E9C-101B-9397-08002B2CF9AE}" pid="57" name="Kwalificatie_x0020_integriteit">
    <vt:lpwstr/>
  </property>
  <property fmtid="{D5CDD505-2E9C-101B-9397-08002B2CF9AE}" pid="58" name="Gerelateerde_x0020_applicatie">
    <vt:lpwstr/>
  </property>
  <property fmtid="{D5CDD505-2E9C-101B-9397-08002B2CF9AE}" pid="59" name="PNH_x002d_gebied">
    <vt:lpwstr/>
  </property>
  <property fmtid="{D5CDD505-2E9C-101B-9397-08002B2CF9AE}" pid="60" name="Status_x0020_dossier">
    <vt:lpwstr>1;#In behandeling|4c7b17d3-99d4-47d2-96b3-f1007e31f881</vt:lpwstr>
  </property>
  <property fmtid="{D5CDD505-2E9C-101B-9397-08002B2CF9AE}" pid="61" name="Weg_x002d__x0020_vaarwegnummer">
    <vt:lpwstr/>
  </property>
</Properties>
</file>