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688CB7D" w14:textId="77777777" w:rsidR="008A0933" w:rsidRPr="00AE4A11" w:rsidRDefault="008A0933" w:rsidP="00C56371">
      <w:pPr>
        <w:spacing w:line="240" w:lineRule="auto"/>
        <w:jc w:val="center"/>
        <w:rPr>
          <w:sz w:val="16"/>
          <w:szCs w:val="16"/>
        </w:rPr>
      </w:pPr>
      <w:r w:rsidRPr="00AE4A11">
        <w:rPr>
          <w:b/>
          <w:noProof/>
          <w:sz w:val="16"/>
          <w:szCs w:val="16"/>
          <w:lang w:eastAsia="nl-NL"/>
        </w:rPr>
        <w:drawing>
          <wp:anchor distT="0" distB="0" distL="114300" distR="114300" simplePos="0" relativeHeight="251658240" behindDoc="0" locked="0" layoutInCell="1" allowOverlap="1" wp14:anchorId="7DC8CBF6" wp14:editId="1B4590F5">
            <wp:simplePos x="0" y="0"/>
            <wp:positionH relativeFrom="column">
              <wp:posOffset>1313815</wp:posOffset>
            </wp:positionH>
            <wp:positionV relativeFrom="paragraph">
              <wp:posOffset>120650</wp:posOffset>
            </wp:positionV>
            <wp:extent cx="3419475" cy="664210"/>
            <wp:effectExtent l="0" t="0" r="9525" b="2540"/>
            <wp:wrapNone/>
            <wp:docPr id="2" name="Afbeelding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67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419475" cy="66421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8F363AE" w14:textId="77777777" w:rsidR="008A0933" w:rsidRPr="00A73404" w:rsidRDefault="008A0933" w:rsidP="00C56371">
      <w:pPr>
        <w:jc w:val="center"/>
        <w:rPr>
          <w:sz w:val="20"/>
          <w:szCs w:val="20"/>
        </w:rPr>
      </w:pPr>
    </w:p>
    <w:p w14:paraId="2C44125B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4A81088C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64D8F1BF" w14:textId="77777777" w:rsidR="00C56371" w:rsidRDefault="00C5637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</w:p>
    <w:p w14:paraId="72592651" w14:textId="0119F300" w:rsidR="00BF5268" w:rsidRDefault="00EC632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  <w:r>
        <w:rPr>
          <w:b/>
          <w:sz w:val="40"/>
          <w:szCs w:val="40"/>
        </w:rPr>
        <w:t>S</w:t>
      </w:r>
      <w:r w:rsidR="00171062">
        <w:rPr>
          <w:b/>
          <w:sz w:val="40"/>
          <w:szCs w:val="40"/>
        </w:rPr>
        <w:t>ubsidie</w:t>
      </w:r>
      <w:r>
        <w:rPr>
          <w:b/>
          <w:sz w:val="40"/>
          <w:szCs w:val="40"/>
        </w:rPr>
        <w:t xml:space="preserve"> aanvragen per post</w:t>
      </w:r>
      <w:r w:rsidR="009B5FF7">
        <w:rPr>
          <w:b/>
          <w:sz w:val="40"/>
          <w:szCs w:val="40"/>
        </w:rPr>
        <w:t xml:space="preserve"> of aan balie</w:t>
      </w:r>
    </w:p>
    <w:p w14:paraId="0375C368" w14:textId="77777777" w:rsidR="0044000B" w:rsidRPr="00D55E02" w:rsidRDefault="0044000B" w:rsidP="0044000B">
      <w:pPr>
        <w:spacing w:after="120" w:line="240" w:lineRule="auto"/>
        <w:outlineLvl w:val="0"/>
        <w:rPr>
          <w:color w:val="FF0000"/>
          <w:sz w:val="22"/>
        </w:rPr>
      </w:pPr>
    </w:p>
    <w:p w14:paraId="2064A4EF" w14:textId="77777777" w:rsidR="003C03B1" w:rsidRPr="003C03B1" w:rsidRDefault="008A0933" w:rsidP="00C56371">
      <w:pPr>
        <w:spacing w:after="120" w:line="240" w:lineRule="auto"/>
        <w:jc w:val="center"/>
        <w:outlineLvl w:val="0"/>
        <w:rPr>
          <w:b/>
          <w:sz w:val="28"/>
          <w:szCs w:val="28"/>
        </w:rPr>
      </w:pPr>
      <w:r w:rsidRPr="003C03B1">
        <w:rPr>
          <w:b/>
          <w:sz w:val="28"/>
          <w:szCs w:val="28"/>
        </w:rPr>
        <w:t xml:space="preserve">Uitvoeringsregeling </w:t>
      </w:r>
      <w:r w:rsidRPr="003C03B1">
        <w:rPr>
          <w:b/>
          <w:sz w:val="28"/>
          <w:szCs w:val="28"/>
        </w:rPr>
        <w:fldChar w:fldCharType="begin"/>
      </w:r>
      <w:r w:rsidRPr="003C03B1">
        <w:rPr>
          <w:b/>
          <w:sz w:val="28"/>
          <w:szCs w:val="28"/>
        </w:rPr>
        <w:instrText xml:space="preserve"> QUOTE  </w:instrText>
      </w:r>
      <w:r w:rsidRPr="003C03B1">
        <w:rPr>
          <w:b/>
          <w:sz w:val="28"/>
          <w:szCs w:val="28"/>
          <w:highlight w:val="green"/>
        </w:rPr>
        <w:instrText>*</w:instrText>
      </w:r>
      <w:r w:rsidRPr="003C03B1">
        <w:rPr>
          <w:b/>
          <w:sz w:val="28"/>
          <w:szCs w:val="28"/>
        </w:rPr>
        <w:instrText xml:space="preserve"> </w:instrText>
      </w:r>
      <w:r w:rsidRPr="003C03B1">
        <w:rPr>
          <w:b/>
          <w:color w:val="FF0000"/>
          <w:sz w:val="28"/>
          <w:szCs w:val="28"/>
        </w:rPr>
        <w:instrText>"volledige naam regeling "</w:instrText>
      </w:r>
      <w:r w:rsidRPr="003C03B1">
        <w:rPr>
          <w:b/>
          <w:sz w:val="28"/>
          <w:szCs w:val="28"/>
        </w:rPr>
        <w:instrText xml:space="preserve"> </w:instrText>
      </w:r>
      <w:r w:rsidRPr="003C03B1">
        <w:rPr>
          <w:b/>
          <w:sz w:val="28"/>
          <w:szCs w:val="28"/>
        </w:rPr>
        <w:fldChar w:fldCharType="separate"/>
      </w:r>
      <w:r w:rsidR="003C03B1" w:rsidRPr="003C03B1">
        <w:rPr>
          <w:b/>
          <w:sz w:val="28"/>
          <w:szCs w:val="28"/>
        </w:rPr>
        <w:t>subsidie transformatorstations en tracés</w:t>
      </w:r>
    </w:p>
    <w:p w14:paraId="081D9226" w14:textId="04DE8A49" w:rsidR="00BF5268" w:rsidRPr="003C03B1" w:rsidRDefault="003C03B1" w:rsidP="00C56371">
      <w:pPr>
        <w:spacing w:after="120" w:line="240" w:lineRule="auto"/>
        <w:jc w:val="center"/>
        <w:outlineLvl w:val="0"/>
        <w:rPr>
          <w:b/>
          <w:sz w:val="28"/>
          <w:szCs w:val="28"/>
        </w:rPr>
      </w:pPr>
      <w:r w:rsidRPr="003C03B1">
        <w:rPr>
          <w:b/>
          <w:sz w:val="28"/>
          <w:szCs w:val="28"/>
        </w:rPr>
        <w:t>Noord-Holland 202</w:t>
      </w:r>
      <w:r w:rsidR="0090671D">
        <w:rPr>
          <w:b/>
          <w:sz w:val="28"/>
          <w:szCs w:val="28"/>
        </w:rPr>
        <w:t>4</w:t>
      </w:r>
      <w:r w:rsidR="008A0933" w:rsidRPr="003C03B1">
        <w:rPr>
          <w:b/>
          <w:color w:val="FF0000"/>
          <w:sz w:val="28"/>
          <w:szCs w:val="28"/>
        </w:rPr>
        <w:t xml:space="preserve"> </w:t>
      </w:r>
      <w:r w:rsidR="008A0933" w:rsidRPr="003C03B1">
        <w:rPr>
          <w:b/>
          <w:sz w:val="28"/>
          <w:szCs w:val="28"/>
        </w:rPr>
        <w:fldChar w:fldCharType="end"/>
      </w:r>
    </w:p>
    <w:p w14:paraId="22046B72" w14:textId="77777777" w:rsidR="00E72704" w:rsidRDefault="00E72704" w:rsidP="00E72704">
      <w:pPr>
        <w:spacing w:after="120" w:line="240" w:lineRule="auto"/>
        <w:outlineLvl w:val="0"/>
        <w:rPr>
          <w:b/>
          <w:bCs/>
          <w:sz w:val="22"/>
        </w:rPr>
      </w:pPr>
    </w:p>
    <w:p w14:paraId="0CA41697" w14:textId="6018878B" w:rsidR="00E72704" w:rsidRPr="00E72704" w:rsidRDefault="00E72704" w:rsidP="00E72704">
      <w:pPr>
        <w:spacing w:after="120" w:line="240" w:lineRule="auto"/>
        <w:outlineLvl w:val="0"/>
      </w:pPr>
      <w:r w:rsidRPr="15CBC4FD">
        <w:rPr>
          <w:b/>
          <w:bCs/>
        </w:rPr>
        <w:t>Formulier voor indiening per post of bij balie provincie</w:t>
      </w:r>
      <w:r w:rsidR="00560F87">
        <w:br/>
      </w:r>
      <w:r>
        <w:t xml:space="preserve">Dit formulier gebruikt u als u uw subsidieaanvraag per post wilt indienen, of wilt afgeven aan de balie van de provincie. Nadat u het formulier op de computer heeft ingevuld, kunt u het uitprinten en met pen ondertekenen. </w:t>
      </w:r>
    </w:p>
    <w:p w14:paraId="31F8A75A" w14:textId="7CDABD86" w:rsidR="00E72704" w:rsidRPr="00E72704" w:rsidRDefault="00E72704" w:rsidP="00E72704">
      <w:pPr>
        <w:spacing w:after="120" w:line="240" w:lineRule="auto"/>
        <w:outlineLvl w:val="0"/>
        <w:rPr>
          <w:szCs w:val="19"/>
        </w:rPr>
      </w:pPr>
      <w:r w:rsidRPr="00E72704">
        <w:rPr>
          <w:b/>
          <w:szCs w:val="19"/>
        </w:rPr>
        <w:t>Indienen</w:t>
      </w:r>
      <w:r w:rsidR="00EB6D36">
        <w:rPr>
          <w:b/>
          <w:szCs w:val="19"/>
        </w:rPr>
        <w:br/>
      </w:r>
      <w:r w:rsidRPr="00E72704">
        <w:rPr>
          <w:szCs w:val="19"/>
        </w:rPr>
        <w:t>Uw subsidieaanvraag stuurt u, samen met alle benodigde bijlagen, naar het hieronder vermelde postadres.</w:t>
      </w:r>
      <w:r w:rsidRPr="00E72704">
        <w:rPr>
          <w:b/>
          <w:bCs/>
          <w:szCs w:val="19"/>
        </w:rPr>
        <w:t xml:space="preserve"> </w:t>
      </w:r>
      <w:r w:rsidRPr="00E72704">
        <w:rPr>
          <w:b/>
          <w:bCs/>
          <w:szCs w:val="19"/>
        </w:rPr>
        <w:br/>
      </w:r>
      <w:r w:rsidRPr="00E72704">
        <w:rPr>
          <w:szCs w:val="19"/>
        </w:rPr>
        <w:t xml:space="preserve">U kunt de aanvraag ook afleveren bij de balie van de provincie Noord-Holland op het hieronder vermelde afleveradres. U ontvangt dan een ontvangstbevestiging gedateerd op de datum van aflevering. </w:t>
      </w:r>
    </w:p>
    <w:p w14:paraId="1E6F66BC" w14:textId="16A75092" w:rsidR="00E72704" w:rsidRDefault="00E72704" w:rsidP="00E72704">
      <w:pPr>
        <w:spacing w:after="120" w:line="240" w:lineRule="auto"/>
        <w:outlineLvl w:val="0"/>
        <w:rPr>
          <w:bCs/>
          <w:szCs w:val="19"/>
        </w:rPr>
      </w:pPr>
      <w:r w:rsidRPr="00E72704">
        <w:rPr>
          <w:b/>
          <w:bCs/>
          <w:szCs w:val="19"/>
        </w:rPr>
        <w:t>Gedeputeerde Staten van Noord-Holland</w:t>
      </w:r>
      <w:r w:rsidR="00EB6D36">
        <w:rPr>
          <w:b/>
          <w:bCs/>
          <w:szCs w:val="19"/>
        </w:rPr>
        <w:br/>
      </w:r>
      <w:r w:rsidRPr="00E72704">
        <w:rPr>
          <w:b/>
          <w:bCs/>
          <w:szCs w:val="19"/>
        </w:rPr>
        <w:t>directie Concernzaken, sector Subsidies en Inkoop</w:t>
      </w:r>
      <w:r w:rsidR="00EB6D36">
        <w:rPr>
          <w:b/>
          <w:bCs/>
          <w:szCs w:val="19"/>
        </w:rPr>
        <w:br/>
      </w:r>
      <w:r w:rsidRPr="00E72704">
        <w:rPr>
          <w:bCs/>
          <w:i/>
          <w:iCs/>
          <w:szCs w:val="19"/>
        </w:rPr>
        <w:t xml:space="preserve">postadres 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  <w:t>afleveradres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>Postbus 3007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 xml:space="preserve">Houtplein 33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 xml:space="preserve">2001 DA Haarlem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>2012 DE Haarlem</w:t>
      </w:r>
      <w:r w:rsidRPr="00E72704">
        <w:rPr>
          <w:bCs/>
          <w:szCs w:val="19"/>
        </w:rPr>
        <w:tab/>
      </w:r>
    </w:p>
    <w:p w14:paraId="54A08E81" w14:textId="32D6770D" w:rsidR="00405BF3" w:rsidRPr="00253894" w:rsidRDefault="00405BF3" w:rsidP="00405BF3">
      <w:pPr>
        <w:spacing w:before="120" w:after="240"/>
        <w:contextualSpacing/>
        <w:rPr>
          <w:szCs w:val="19"/>
        </w:rPr>
      </w:pPr>
      <w:r w:rsidRPr="00253894">
        <w:rPr>
          <w:szCs w:val="19"/>
        </w:rPr>
        <w:t>Vragen? Bel ons Servicepunt (tijdens kantooruren)</w:t>
      </w:r>
      <w:r w:rsidR="00253894" w:rsidRPr="00253894">
        <w:rPr>
          <w:szCs w:val="19"/>
        </w:rPr>
        <w:t>:</w:t>
      </w:r>
      <w:r w:rsidRPr="00253894">
        <w:rPr>
          <w:szCs w:val="19"/>
        </w:rPr>
        <w:t xml:space="preserve"> 0800 0200 600</w:t>
      </w:r>
      <w:r w:rsidR="00253894" w:rsidRPr="00253894">
        <w:rPr>
          <w:szCs w:val="19"/>
        </w:rPr>
        <w:t>.</w:t>
      </w:r>
    </w:p>
    <w:p w14:paraId="2E87DE41" w14:textId="097E048C" w:rsidR="00405BF3" w:rsidRPr="00253894" w:rsidRDefault="003D7CFD" w:rsidP="003D7CFD">
      <w:pPr>
        <w:spacing w:line="240" w:lineRule="auto"/>
        <w:contextualSpacing/>
        <w:rPr>
          <w:rStyle w:val="Hyperlink"/>
          <w:szCs w:val="19"/>
        </w:rPr>
      </w:pPr>
      <w:r w:rsidRPr="00253894">
        <w:rPr>
          <w:szCs w:val="19"/>
        </w:rPr>
        <w:t xml:space="preserve">Of neem contact op via </w:t>
      </w:r>
      <w:hyperlink r:id="rId14" w:history="1">
        <w:r w:rsidRPr="00253894">
          <w:rPr>
            <w:rStyle w:val="Hyperlink"/>
            <w:szCs w:val="19"/>
          </w:rPr>
          <w:t>servicepunt@noord-holland.nl</w:t>
        </w:r>
      </w:hyperlink>
      <w:r w:rsidRPr="00253894">
        <w:rPr>
          <w:rStyle w:val="Hyperlink"/>
          <w:szCs w:val="19"/>
        </w:rPr>
        <w:t>.</w:t>
      </w:r>
    </w:p>
    <w:p w14:paraId="578B32D0" w14:textId="77777777" w:rsidR="00405BF3" w:rsidRPr="003D7CFD" w:rsidRDefault="00405BF3" w:rsidP="00E72704">
      <w:pPr>
        <w:spacing w:after="120" w:line="240" w:lineRule="auto"/>
        <w:outlineLvl w:val="0"/>
        <w:rPr>
          <w:bCs/>
          <w:szCs w:val="19"/>
        </w:rPr>
      </w:pPr>
    </w:p>
    <w:p w14:paraId="4615174F" w14:textId="00EF5BBE" w:rsidR="00E64CD5" w:rsidRPr="003C03B1" w:rsidRDefault="003C03B1" w:rsidP="00C56371">
      <w:pPr>
        <w:spacing w:line="240" w:lineRule="auto"/>
        <w:rPr>
          <w:b/>
          <w:bCs/>
          <w:szCs w:val="19"/>
        </w:rPr>
      </w:pPr>
      <w:r w:rsidRPr="003C03B1">
        <w:rPr>
          <w:b/>
          <w:bCs/>
          <w:szCs w:val="19"/>
        </w:rPr>
        <w:t xml:space="preserve">Openstellingsperiode: van </w:t>
      </w:r>
      <w:r w:rsidR="00C425A8">
        <w:rPr>
          <w:b/>
          <w:bCs/>
          <w:szCs w:val="19"/>
        </w:rPr>
        <w:t>20</w:t>
      </w:r>
      <w:r w:rsidRPr="003C03B1">
        <w:rPr>
          <w:b/>
          <w:bCs/>
          <w:szCs w:val="19"/>
        </w:rPr>
        <w:t xml:space="preserve"> </w:t>
      </w:r>
      <w:r w:rsidR="00C425A8">
        <w:rPr>
          <w:b/>
          <w:bCs/>
          <w:szCs w:val="19"/>
        </w:rPr>
        <w:t>januari</w:t>
      </w:r>
      <w:r w:rsidRPr="003C03B1">
        <w:rPr>
          <w:b/>
          <w:bCs/>
          <w:szCs w:val="19"/>
        </w:rPr>
        <w:t xml:space="preserve"> 202</w:t>
      </w:r>
      <w:r w:rsidR="00C425A8">
        <w:rPr>
          <w:b/>
          <w:bCs/>
          <w:szCs w:val="19"/>
        </w:rPr>
        <w:t>6</w:t>
      </w:r>
      <w:r w:rsidRPr="003C03B1">
        <w:rPr>
          <w:b/>
          <w:bCs/>
          <w:szCs w:val="19"/>
        </w:rPr>
        <w:t xml:space="preserve"> vanaf 09:00 uur tot en met 1</w:t>
      </w:r>
      <w:r w:rsidR="00C425A8">
        <w:rPr>
          <w:b/>
          <w:bCs/>
          <w:szCs w:val="19"/>
        </w:rPr>
        <w:t>7</w:t>
      </w:r>
      <w:r w:rsidRPr="003C03B1">
        <w:rPr>
          <w:b/>
          <w:bCs/>
          <w:szCs w:val="19"/>
        </w:rPr>
        <w:t xml:space="preserve"> </w:t>
      </w:r>
      <w:r w:rsidR="00C425A8">
        <w:rPr>
          <w:b/>
          <w:bCs/>
          <w:szCs w:val="19"/>
        </w:rPr>
        <w:t>september</w:t>
      </w:r>
      <w:r w:rsidRPr="003C03B1">
        <w:rPr>
          <w:b/>
          <w:bCs/>
          <w:szCs w:val="19"/>
        </w:rPr>
        <w:t xml:space="preserve"> 202</w:t>
      </w:r>
      <w:r w:rsidR="00C425A8">
        <w:rPr>
          <w:b/>
          <w:bCs/>
          <w:szCs w:val="19"/>
        </w:rPr>
        <w:t>6</w:t>
      </w:r>
      <w:r w:rsidRPr="003C03B1">
        <w:rPr>
          <w:b/>
          <w:bCs/>
          <w:szCs w:val="19"/>
        </w:rPr>
        <w:t xml:space="preserve"> voor 17:00 uur</w:t>
      </w:r>
      <w:r w:rsidR="00BF5268" w:rsidRPr="003C03B1">
        <w:rPr>
          <w:b/>
          <w:bCs/>
          <w:szCs w:val="19"/>
        </w:rPr>
        <w:t xml:space="preserve">. </w:t>
      </w:r>
    </w:p>
    <w:p w14:paraId="149612E0" w14:textId="05257E47" w:rsidR="007F201F" w:rsidRDefault="007F201F" w:rsidP="00C56371">
      <w:pPr>
        <w:spacing w:before="120" w:after="120" w:line="240" w:lineRule="auto"/>
        <w:contextualSpacing/>
        <w:outlineLvl w:val="0"/>
        <w:rPr>
          <w:color w:val="FF0000"/>
          <w:sz w:val="20"/>
        </w:rPr>
      </w:pPr>
    </w:p>
    <w:p w14:paraId="501E226B" w14:textId="77777777" w:rsidR="00157A6D" w:rsidRDefault="00157A6D" w:rsidP="00C56371">
      <w:pPr>
        <w:spacing w:line="240" w:lineRule="auto"/>
        <w:contextualSpacing/>
        <w:rPr>
          <w:b/>
          <w:sz w:val="18"/>
          <w:szCs w:val="18"/>
        </w:rPr>
      </w:pPr>
    </w:p>
    <w:p w14:paraId="10B9AE00" w14:textId="77777777" w:rsidR="00080DB8" w:rsidRPr="003574D7" w:rsidRDefault="00080DB8" w:rsidP="00080DB8">
      <w:pPr>
        <w:spacing w:after="120" w:line="240" w:lineRule="auto"/>
        <w:outlineLvl w:val="0"/>
        <w:rPr>
          <w:rFonts w:cs="Arial"/>
          <w:b/>
          <w:color w:val="0000FF"/>
          <w:szCs w:val="19"/>
        </w:rPr>
      </w:pPr>
      <w:r w:rsidRPr="003574D7">
        <w:rPr>
          <w:b/>
          <w:szCs w:val="19"/>
        </w:rPr>
        <w:t>Naam project:</w:t>
      </w:r>
      <w:r w:rsidRPr="003574D7">
        <w:rPr>
          <w:b/>
          <w:szCs w:val="19"/>
        </w:rPr>
        <w:tab/>
      </w:r>
      <w:r w:rsidRPr="003574D7">
        <w:rPr>
          <w:rFonts w:cs="Arial"/>
          <w:b/>
          <w:color w:val="0000FF"/>
          <w:szCs w:val="19"/>
        </w:rPr>
        <w:tab/>
        <w:t xml:space="preserve"> </w:t>
      </w:r>
      <w:r w:rsidRPr="003574D7">
        <w:rPr>
          <w:rFonts w:cs="Arial"/>
          <w:b/>
          <w:color w:val="0000FF"/>
          <w:szCs w:val="19"/>
        </w:rPr>
        <w:tab/>
      </w:r>
      <w:r>
        <w:rPr>
          <w:rFonts w:cs="Arial"/>
          <w:b/>
          <w:color w:val="0000FF"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2048367720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</w:t>
          </w:r>
        </w:sdtContent>
      </w:sdt>
    </w:p>
    <w:p w14:paraId="3E54FB62" w14:textId="4C677071" w:rsidR="00080DB8" w:rsidRPr="003574D7" w:rsidRDefault="00080DB8" w:rsidP="23A867AD">
      <w:pPr>
        <w:spacing w:after="120" w:line="240" w:lineRule="auto"/>
        <w:outlineLvl w:val="0"/>
        <w:rPr>
          <w:rFonts w:cs="Arial"/>
          <w:b/>
          <w:bCs/>
          <w:color w:val="0000FF"/>
        </w:rPr>
      </w:pPr>
      <w:r w:rsidRPr="23A867AD">
        <w:rPr>
          <w:b/>
          <w:bCs/>
        </w:rPr>
        <w:t>Aangevraagd bedrag:</w:t>
      </w:r>
      <w:r w:rsidRPr="23A867AD">
        <w:rPr>
          <w:rFonts w:cs="Arial"/>
          <w:b/>
          <w:bCs/>
          <w:color w:val="0000FF"/>
        </w:rPr>
        <w:t xml:space="preserve"> </w:t>
      </w:r>
      <w:r>
        <w:tab/>
      </w:r>
      <w:r w:rsidRPr="23A867AD">
        <w:rPr>
          <w:rFonts w:cs="Arial"/>
          <w:b/>
          <w:bCs/>
          <w:color w:val="0000FF"/>
        </w:rPr>
        <w:t xml:space="preserve">    </w:t>
      </w:r>
      <w:r w:rsidR="00A73619">
        <w:rPr>
          <w:rFonts w:cs="Arial"/>
          <w:b/>
          <w:bCs/>
          <w:color w:val="0000FF"/>
        </w:rPr>
        <w:t xml:space="preserve">    </w:t>
      </w:r>
      <w:r w:rsidR="0A645878" w:rsidRPr="23A867AD">
        <w:rPr>
          <w:rFonts w:cs="Arial"/>
          <w:b/>
          <w:bCs/>
          <w:color w:val="0000FF"/>
        </w:rPr>
        <w:t xml:space="preserve">  </w:t>
      </w:r>
      <w:r w:rsidRPr="23A867AD">
        <w:rPr>
          <w:rFonts w:cs="Arial"/>
          <w:b/>
          <w:bCs/>
          <w:color w:val="0000FF"/>
        </w:rPr>
        <w:t>€ </w:t>
      </w:r>
      <w:sdt>
        <w:sdtPr>
          <w:rPr>
            <w:rFonts w:cs="Arial"/>
            <w:b/>
            <w:bCs/>
            <w:color w:val="0000FF"/>
          </w:rPr>
          <w:id w:val="-1151979723"/>
        </w:sdtPr>
        <w:sdtEndPr/>
        <w:sdtContent>
          <w:r w:rsidRPr="23A867AD">
            <w:rPr>
              <w:rFonts w:cs="Arial"/>
              <w:b/>
              <w:bCs/>
              <w:color w:val="0000FF"/>
            </w:rPr>
            <w:t>…</w:t>
          </w:r>
        </w:sdtContent>
      </w:sdt>
    </w:p>
    <w:p w14:paraId="5D3CC015" w14:textId="77777777" w:rsidR="00080DB8" w:rsidRPr="003574D7" w:rsidRDefault="00080DB8" w:rsidP="00080DB8">
      <w:pPr>
        <w:keepNext/>
        <w:spacing w:after="120" w:line="240" w:lineRule="auto"/>
        <w:rPr>
          <w:b/>
          <w:szCs w:val="19"/>
        </w:rPr>
      </w:pPr>
      <w:r>
        <w:rPr>
          <w:b/>
          <w:szCs w:val="19"/>
        </w:rPr>
        <w:t>Start</w:t>
      </w:r>
      <w:r w:rsidRPr="003574D7">
        <w:rPr>
          <w:b/>
          <w:szCs w:val="19"/>
        </w:rPr>
        <w:t>datum project:</w:t>
      </w:r>
      <w:r w:rsidRPr="003574D7">
        <w:rPr>
          <w:b/>
          <w:szCs w:val="19"/>
        </w:rPr>
        <w:tab/>
      </w:r>
      <w:r w:rsidRPr="003574D7">
        <w:rPr>
          <w:b/>
          <w:szCs w:val="19"/>
        </w:rPr>
        <w:tab/>
      </w:r>
      <w:r w:rsidRPr="003574D7">
        <w:rPr>
          <w:b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226072729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…-…-…</w:t>
          </w:r>
        </w:sdtContent>
      </w:sdt>
    </w:p>
    <w:p w14:paraId="7EA1CB87" w14:textId="77777777" w:rsidR="00080DB8" w:rsidRPr="003574D7" w:rsidRDefault="00080DB8" w:rsidP="00080DB8">
      <w:pPr>
        <w:keepNext/>
        <w:spacing w:after="120" w:line="240" w:lineRule="auto"/>
        <w:rPr>
          <w:b/>
          <w:szCs w:val="19"/>
        </w:rPr>
      </w:pPr>
      <w:r w:rsidRPr="003574D7">
        <w:rPr>
          <w:b/>
          <w:szCs w:val="19"/>
        </w:rPr>
        <w:t>(Geschatte) einddatum project</w:t>
      </w:r>
      <w:r w:rsidRPr="003574D7">
        <w:rPr>
          <w:b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789405566"/>
        </w:sdtPr>
        <w:sdtEndPr/>
        <w:sdtContent>
          <w:r w:rsidRPr="003574D7">
            <w:rPr>
              <w:rFonts w:cs="Arial"/>
              <w:b/>
              <w:color w:val="0000FF"/>
              <w:szCs w:val="19"/>
            </w:rPr>
            <w:t>…-…-…</w:t>
          </w:r>
        </w:sdtContent>
      </w:sdt>
    </w:p>
    <w:p w14:paraId="118D4E88" w14:textId="77777777" w:rsidR="00D130B4" w:rsidRDefault="00D130B4" w:rsidP="00C56371">
      <w:pPr>
        <w:spacing w:line="240" w:lineRule="auto"/>
        <w:contextualSpacing/>
        <w:rPr>
          <w:b/>
          <w:sz w:val="18"/>
          <w:szCs w:val="18"/>
        </w:rPr>
      </w:pPr>
    </w:p>
    <w:p w14:paraId="634B5836" w14:textId="77777777" w:rsidR="00AC70FF" w:rsidRDefault="00AC70FF" w:rsidP="00AC70FF">
      <w:pPr>
        <w:spacing w:line="240" w:lineRule="auto"/>
        <w:contextualSpacing/>
        <w:jc w:val="center"/>
        <w:rPr>
          <w:b/>
          <w:sz w:val="18"/>
          <w:szCs w:val="18"/>
        </w:rPr>
      </w:pPr>
    </w:p>
    <w:p w14:paraId="7AB23932" w14:textId="782D1EE0" w:rsidR="00D37015" w:rsidRPr="003652E6" w:rsidRDefault="00D37015" w:rsidP="00D37015">
      <w:pPr>
        <w:contextualSpacing/>
        <w:rPr>
          <w:sz w:val="20"/>
          <w:szCs w:val="20"/>
        </w:rPr>
      </w:pPr>
      <w:r w:rsidRPr="00685E41">
        <w:rPr>
          <w:sz w:val="20"/>
          <w:szCs w:val="20"/>
        </w:rPr>
        <w:t>Maak eerst deze bijlagen gereed</w:t>
      </w:r>
      <w:r w:rsidR="00F94B48">
        <w:rPr>
          <w:sz w:val="20"/>
          <w:szCs w:val="20"/>
        </w:rPr>
        <w:t>:</w:t>
      </w:r>
    </w:p>
    <w:tbl>
      <w:tblPr>
        <w:tblW w:w="1019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29"/>
        <w:gridCol w:w="2268"/>
        <w:gridCol w:w="426"/>
        <w:gridCol w:w="6373"/>
      </w:tblGrid>
      <w:tr w:rsidR="00D37015" w14:paraId="526591B0" w14:textId="77777777" w:rsidTr="00953FBF">
        <w:trPr>
          <w:trHeight w:val="609"/>
        </w:trPr>
        <w:tc>
          <w:tcPr>
            <w:tcW w:w="1129" w:type="dxa"/>
          </w:tcPr>
          <w:p w14:paraId="5101303A" w14:textId="338BB0B4" w:rsidR="00D37015" w:rsidRPr="00B14D70" w:rsidRDefault="007A25B7" w:rsidP="00A831C3">
            <w:pPr>
              <w:spacing w:before="120" w:after="240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Bijlage 1</w:t>
            </w:r>
          </w:p>
        </w:tc>
        <w:tc>
          <w:tcPr>
            <w:tcW w:w="2268" w:type="dxa"/>
          </w:tcPr>
          <w:p w14:paraId="35A408B2" w14:textId="600FFB35" w:rsidR="00D37015" w:rsidRPr="00B14D70" w:rsidRDefault="006E66EF" w:rsidP="00A831C3">
            <w:pPr>
              <w:spacing w:before="120" w:after="240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K</w:t>
            </w:r>
            <w:r w:rsidR="00D37015" w:rsidRPr="00B14D70">
              <w:rPr>
                <w:szCs w:val="19"/>
              </w:rPr>
              <w:t xml:space="preserve">opie </w:t>
            </w:r>
            <w:r w:rsidR="00D55E02" w:rsidRPr="00B14D70">
              <w:rPr>
                <w:szCs w:val="19"/>
              </w:rPr>
              <w:t xml:space="preserve">recent </w:t>
            </w:r>
            <w:r w:rsidR="00D37015" w:rsidRPr="00B14D70">
              <w:rPr>
                <w:szCs w:val="19"/>
              </w:rPr>
              <w:t>bankafschrift</w:t>
            </w:r>
          </w:p>
        </w:tc>
        <w:tc>
          <w:tcPr>
            <w:tcW w:w="426" w:type="dxa"/>
          </w:tcPr>
          <w:p w14:paraId="70EE7685" w14:textId="77777777" w:rsidR="00D37015" w:rsidRDefault="00991122" w:rsidP="00A831C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3459890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37015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373" w:type="dxa"/>
          </w:tcPr>
          <w:p w14:paraId="5B2393D6" w14:textId="77777777" w:rsidR="006E66EF" w:rsidRPr="00B14D70" w:rsidRDefault="006E66EF" w:rsidP="005159FE">
            <w:pPr>
              <w:spacing w:before="120" w:after="240" w:line="240" w:lineRule="atLeast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Verplicht als u nog niet eerder, of langer dan twee jaar geleden subsidie van de provincie Noord-Holland heeft ontvangen.</w:t>
            </w:r>
          </w:p>
          <w:p w14:paraId="174BCF8A" w14:textId="3A87AD64" w:rsidR="00D37015" w:rsidRPr="00B14D70" w:rsidRDefault="006E66EF" w:rsidP="005159FE">
            <w:pPr>
              <w:spacing w:before="120" w:after="240" w:line="240" w:lineRule="atLeast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Naam, adres, woonplaats en rekeningnummer moeten zichtbaar zijn op het afschrift</w:t>
            </w:r>
            <w:r w:rsidR="00D37015" w:rsidRPr="00B14D70">
              <w:rPr>
                <w:szCs w:val="19"/>
              </w:rPr>
              <w:t>.</w:t>
            </w:r>
            <w:r w:rsidR="00AD075F" w:rsidRPr="00B14D70">
              <w:rPr>
                <w:szCs w:val="19"/>
              </w:rPr>
              <w:t xml:space="preserve"> Het afschrift mag niet ouder zijn dan drie maanden. Rekeningstand en transactiegegevens mogen </w:t>
            </w:r>
            <w:r w:rsidR="00B0202A" w:rsidRPr="00B14D70">
              <w:rPr>
                <w:szCs w:val="19"/>
              </w:rPr>
              <w:t xml:space="preserve">afgedekt/weggelakt </w:t>
            </w:r>
            <w:r w:rsidR="00AD075F" w:rsidRPr="00B14D70">
              <w:rPr>
                <w:szCs w:val="19"/>
              </w:rPr>
              <w:t>worden. Mocht het adres op het bankafschrift een postbus betreffen, dan is aanvullende informatie nodig om het adres van de aanvrager te kunnen verifiëren. Denkt u hierbij aan het toevoegen van bijvoorbeeld een energienota of telefoonnota met daarop het volledige adres.</w:t>
            </w:r>
          </w:p>
        </w:tc>
      </w:tr>
      <w:tr w:rsidR="006E66EF" w14:paraId="31EEBFBD" w14:textId="77777777" w:rsidTr="00953FBF">
        <w:trPr>
          <w:trHeight w:val="609"/>
        </w:trPr>
        <w:tc>
          <w:tcPr>
            <w:tcW w:w="1129" w:type="dxa"/>
          </w:tcPr>
          <w:p w14:paraId="5252E047" w14:textId="17CBAE2D" w:rsidR="006E66EF" w:rsidRPr="00B14D70" w:rsidRDefault="006E66EF" w:rsidP="006E66EF">
            <w:pPr>
              <w:spacing w:before="120" w:after="240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Bijlage 2</w:t>
            </w:r>
          </w:p>
        </w:tc>
        <w:tc>
          <w:tcPr>
            <w:tcW w:w="2268" w:type="dxa"/>
          </w:tcPr>
          <w:p w14:paraId="5072D2D8" w14:textId="42EE2916" w:rsidR="006E66EF" w:rsidRPr="00B14D70" w:rsidRDefault="003C03B1" w:rsidP="006E66EF">
            <w:pPr>
              <w:shd w:val="clear" w:color="auto" w:fill="FFFFFF"/>
              <w:spacing w:line="240" w:lineRule="auto"/>
              <w:rPr>
                <w:rFonts w:eastAsia="Times New Roman" w:cs="Arial"/>
                <w:szCs w:val="19"/>
                <w:lang w:eastAsia="nl-NL"/>
              </w:rPr>
            </w:pPr>
            <w:r w:rsidRPr="00B14D70">
              <w:rPr>
                <w:szCs w:val="19"/>
              </w:rPr>
              <w:t>Machtigingsverklarin</w:t>
            </w:r>
            <w:r w:rsidR="00B14D70" w:rsidRPr="00B14D70">
              <w:rPr>
                <w:szCs w:val="19"/>
              </w:rPr>
              <w:t>g</w:t>
            </w:r>
          </w:p>
          <w:p w14:paraId="600F8B26" w14:textId="77777777" w:rsidR="006E66EF" w:rsidRPr="00B14D70" w:rsidRDefault="006E66EF" w:rsidP="006E66EF">
            <w:pPr>
              <w:shd w:val="clear" w:color="auto" w:fill="FFFFFF"/>
              <w:spacing w:line="240" w:lineRule="auto"/>
              <w:rPr>
                <w:szCs w:val="19"/>
              </w:rPr>
            </w:pPr>
          </w:p>
        </w:tc>
        <w:sdt>
          <w:sdtPr>
            <w:rPr>
              <w:sz w:val="18"/>
              <w:szCs w:val="18"/>
            </w:rPr>
            <w:id w:val="-9954901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26" w:type="dxa"/>
              </w:tcPr>
              <w:p w14:paraId="4F5A131C" w14:textId="77777777" w:rsidR="006E66EF" w:rsidRDefault="006E66EF" w:rsidP="006E66EF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373" w:type="dxa"/>
          </w:tcPr>
          <w:p w14:paraId="458B725E" w14:textId="4E8ED642" w:rsidR="00B14D70" w:rsidRPr="00B14D70" w:rsidRDefault="00B14D70" w:rsidP="005159FE">
            <w:pPr>
              <w:spacing w:before="360" w:line="240" w:lineRule="atLeast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Machtiging + Projectnaam</w:t>
            </w:r>
          </w:p>
          <w:p w14:paraId="74927711" w14:textId="3FA764FC" w:rsidR="006E66EF" w:rsidRPr="00756491" w:rsidRDefault="00B14D70" w:rsidP="005159FE">
            <w:pPr>
              <w:spacing w:before="360" w:line="240" w:lineRule="atLeast"/>
              <w:contextualSpacing/>
              <w:rPr>
                <w:sz w:val="18"/>
                <w:szCs w:val="18"/>
              </w:rPr>
            </w:pPr>
            <w:r w:rsidRPr="00B14D70">
              <w:rPr>
                <w:szCs w:val="19"/>
              </w:rPr>
              <w:t>Verplicht indien gemachtigde/intermediair is ingeschakeld.</w:t>
            </w:r>
          </w:p>
        </w:tc>
      </w:tr>
      <w:tr w:rsidR="00D37015" w14:paraId="14EA2302" w14:textId="77777777" w:rsidTr="00953FBF">
        <w:trPr>
          <w:trHeight w:val="609"/>
        </w:trPr>
        <w:tc>
          <w:tcPr>
            <w:tcW w:w="1129" w:type="dxa"/>
          </w:tcPr>
          <w:p w14:paraId="4FBE2A33" w14:textId="4E6D5F03" w:rsidR="00D37015" w:rsidRPr="00B14D70" w:rsidRDefault="007A25B7" w:rsidP="00A831C3">
            <w:pPr>
              <w:spacing w:before="120" w:after="240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lastRenderedPageBreak/>
              <w:t>Bijlage 3</w:t>
            </w:r>
          </w:p>
        </w:tc>
        <w:tc>
          <w:tcPr>
            <w:tcW w:w="2268" w:type="dxa"/>
          </w:tcPr>
          <w:p w14:paraId="572C5E4E" w14:textId="36BCAF0D" w:rsidR="00D37015" w:rsidRPr="00B14D70" w:rsidRDefault="00B14D70" w:rsidP="00304446">
            <w:pPr>
              <w:shd w:val="clear" w:color="auto" w:fill="FFFFFF"/>
              <w:spacing w:line="240" w:lineRule="auto"/>
              <w:rPr>
                <w:szCs w:val="19"/>
              </w:rPr>
            </w:pPr>
            <w:r w:rsidRPr="00B14D70">
              <w:rPr>
                <w:szCs w:val="19"/>
              </w:rPr>
              <w:t>Overige</w:t>
            </w:r>
          </w:p>
        </w:tc>
        <w:sdt>
          <w:sdtPr>
            <w:rPr>
              <w:sz w:val="18"/>
              <w:szCs w:val="18"/>
            </w:rPr>
            <w:id w:val="-5492234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26" w:type="dxa"/>
              </w:tcPr>
              <w:p w14:paraId="5C2AC394" w14:textId="77777777" w:rsidR="00D37015" w:rsidRDefault="00D37015" w:rsidP="00A831C3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373" w:type="dxa"/>
          </w:tcPr>
          <w:p w14:paraId="631140F3" w14:textId="77777777" w:rsidR="00D37015" w:rsidRPr="00B14D70" w:rsidRDefault="00B14D70" w:rsidP="005159FE">
            <w:pPr>
              <w:spacing w:before="120" w:line="240" w:lineRule="atLeast"/>
              <w:contextualSpacing/>
              <w:rPr>
                <w:szCs w:val="19"/>
              </w:rPr>
            </w:pPr>
            <w:r w:rsidRPr="00B14D70">
              <w:rPr>
                <w:szCs w:val="19"/>
              </w:rPr>
              <w:t>Overig + Projectnaam</w:t>
            </w:r>
          </w:p>
          <w:p w14:paraId="23F1F8FF" w14:textId="7ACE9578" w:rsidR="00B14D70" w:rsidRPr="00B14D70" w:rsidRDefault="00B14D70" w:rsidP="005159FE">
            <w:pPr>
              <w:spacing w:before="120" w:line="240" w:lineRule="atLeast"/>
              <w:contextualSpacing/>
              <w:rPr>
                <w:sz w:val="18"/>
                <w:szCs w:val="18"/>
              </w:rPr>
            </w:pPr>
            <w:r w:rsidRPr="00B14D70">
              <w:rPr>
                <w:szCs w:val="19"/>
              </w:rPr>
              <w:t>Ruimte voor overige bijlagen</w:t>
            </w:r>
            <w:r>
              <w:rPr>
                <w:sz w:val="18"/>
                <w:szCs w:val="18"/>
              </w:rPr>
              <w:t>.</w:t>
            </w:r>
          </w:p>
        </w:tc>
      </w:tr>
    </w:tbl>
    <w:p w14:paraId="07069C7A" w14:textId="24F496D7" w:rsidR="00EC6321" w:rsidRDefault="00D37015" w:rsidP="00852835">
      <w:pPr>
        <w:spacing w:line="240" w:lineRule="auto"/>
        <w:contextualSpacing/>
        <w:jc w:val="both"/>
        <w:rPr>
          <w:i/>
          <w:sz w:val="20"/>
          <w:szCs w:val="20"/>
        </w:rPr>
      </w:pPr>
      <w:r>
        <w:rPr>
          <w:i/>
          <w:sz w:val="20"/>
          <w:szCs w:val="20"/>
        </w:rPr>
        <w:t>Zonder bijlagen is uw aanvraag niet compleet.</w:t>
      </w:r>
    </w:p>
    <w:p w14:paraId="26D92265" w14:textId="77777777" w:rsidR="00852835" w:rsidRPr="00852835" w:rsidRDefault="00852835" w:rsidP="00852835">
      <w:pPr>
        <w:spacing w:line="240" w:lineRule="auto"/>
        <w:contextualSpacing/>
        <w:jc w:val="both"/>
        <w:rPr>
          <w:i/>
          <w:sz w:val="20"/>
          <w:szCs w:val="20"/>
        </w:rPr>
      </w:pPr>
    </w:p>
    <w:p w14:paraId="23ADA301" w14:textId="6FE5FBB3" w:rsidR="00EC6321" w:rsidRPr="002B0E63" w:rsidRDefault="00EC6321" w:rsidP="00EC6321">
      <w:pPr>
        <w:shd w:val="clear" w:color="auto" w:fill="FFFFFF"/>
        <w:outlineLvl w:val="5"/>
        <w:rPr>
          <w:rFonts w:ascii="Fedra_book" w:eastAsia="Times New Roman" w:hAnsi="Fedra_book" w:cs="Arial"/>
          <w:i/>
          <w:iCs/>
          <w:color w:val="4F4F4F"/>
          <w:sz w:val="21"/>
          <w:szCs w:val="21"/>
          <w:lang w:eastAsia="nl-NL"/>
        </w:rPr>
      </w:pPr>
    </w:p>
    <w:p w14:paraId="05722B55" w14:textId="6F5C2197" w:rsidR="005E6E65" w:rsidRPr="00560FC9" w:rsidRDefault="005E6E65" w:rsidP="005E6E65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 w:rsidRPr="005E6E65">
        <w:rPr>
          <w:b/>
          <w:sz w:val="24"/>
          <w:szCs w:val="24"/>
        </w:rPr>
        <w:t xml:space="preserve">Gegevens aanvrager </w:t>
      </w:r>
    </w:p>
    <w:p w14:paraId="00037A4D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Naam </w:t>
      </w:r>
      <w:r w:rsidRPr="00821F8E">
        <w:rPr>
          <w:sz w:val="18"/>
          <w:szCs w:val="18"/>
        </w:rPr>
        <w:fldChar w:fldCharType="begin"/>
      </w:r>
      <w:r w:rsidRPr="00821F8E">
        <w:rPr>
          <w:sz w:val="18"/>
          <w:szCs w:val="18"/>
        </w:rPr>
        <w:instrText xml:space="preserve"> QUOTE  </w:instrText>
      </w:r>
      <w:r w:rsidRPr="00821F8E">
        <w:rPr>
          <w:sz w:val="18"/>
          <w:szCs w:val="18"/>
          <w:highlight w:val="green"/>
        </w:rPr>
        <w:instrText>*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color w:val="FF0000"/>
          <w:sz w:val="18"/>
          <w:szCs w:val="18"/>
        </w:rPr>
        <w:instrText>" indien van toepassing "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sz w:val="18"/>
          <w:szCs w:val="18"/>
        </w:rPr>
        <w:fldChar w:fldCharType="separate"/>
      </w:r>
      <w:r w:rsidRPr="00821F8E">
        <w:rPr>
          <w:sz w:val="18"/>
          <w:szCs w:val="18"/>
        </w:rPr>
        <w:fldChar w:fldCharType="end"/>
      </w:r>
      <w:r>
        <w:rPr>
          <w:sz w:val="18"/>
          <w:szCs w:val="18"/>
        </w:rPr>
        <w:t>organisatie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04173551"/>
          <w:placeholder>
            <w:docPart w:val="1763B9BD6CCA42128030B0517CD3889B"/>
          </w:placeholder>
        </w:sdtPr>
        <w:sdtEndPr/>
        <w:sdtContent>
          <w:sdt>
            <w:sdtPr>
              <w:rPr>
                <w:color w:val="0000FF"/>
              </w:rPr>
              <w:id w:val="-963344373"/>
              <w:placeholder>
                <w:docPart w:val="8269DE0350464886BA50B7A1DFC7A6C6"/>
              </w:placeholder>
            </w:sdtPr>
            <w:sdtEndPr/>
            <w:sdtContent>
              <w:bookmarkStart w:id="0" w:name="_Hlk185342349"/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760177025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  <w:bookmarkEnd w:id="0"/>
            </w:sdtContent>
          </w:sdt>
        </w:sdtContent>
      </w:sdt>
      <w:r>
        <w:tab/>
      </w:r>
    </w:p>
    <w:p w14:paraId="20778350" w14:textId="77777777" w:rsidR="00DA56A2" w:rsidRDefault="00DA56A2" w:rsidP="00DA56A2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149634860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23F55567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62018978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5DA20B5" w14:textId="77777777" w:rsidR="00DA56A2" w:rsidRDefault="00DA56A2" w:rsidP="00DA56A2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369888373"/>
          <w:placeholder>
            <w:docPart w:val="8DE6D8990BD0472DBF019B52B31756D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663671634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C257823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1220859833"/>
          <w:placeholder>
            <w:docPart w:val="02FEC10207484B49ABEF3CCEF4931D9C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7880171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47EB7A2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156444567"/>
          <w:placeholder>
            <w:docPart w:val="0098A7E5FA3F40F585157DF1EF8A123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25740784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C57AD13" w14:textId="77777777" w:rsidR="00DA56A2" w:rsidRDefault="00DA56A2" w:rsidP="00DA56A2">
      <w:pPr>
        <w:pStyle w:val="Lijstalinea"/>
        <w:spacing w:line="240" w:lineRule="exact"/>
        <w:ind w:left="0"/>
      </w:pPr>
    </w:p>
    <w:p w14:paraId="0A97890C" w14:textId="77777777" w:rsidR="00DA56A2" w:rsidRPr="00D55E02" w:rsidRDefault="00DA56A2" w:rsidP="00DA56A2">
      <w:pPr>
        <w:pStyle w:val="Lijstalinea"/>
        <w:spacing w:line="240" w:lineRule="exact"/>
        <w:ind w:left="0"/>
        <w:rPr>
          <w:i/>
          <w:iCs/>
        </w:rPr>
      </w:pPr>
      <w:r w:rsidRPr="00D55E02">
        <w:rPr>
          <w:i/>
          <w:iCs/>
        </w:rPr>
        <w:t>Indien het postadres een postbus is:</w:t>
      </w:r>
    </w:p>
    <w:p w14:paraId="72714E59" w14:textId="77777777" w:rsidR="00DA56A2" w:rsidRDefault="00DA56A2" w:rsidP="00DA56A2">
      <w:pPr>
        <w:pStyle w:val="Lijstalinea"/>
        <w:spacing w:line="240" w:lineRule="exact"/>
        <w:ind w:left="0"/>
      </w:pPr>
      <w:r>
        <w:t>Postbus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1624769"/>
          <w:placeholder>
            <w:docPart w:val="6BDA2D0204E844E8B2209792D7A11DF8"/>
          </w:placeholder>
        </w:sdtPr>
        <w:sdtEndPr/>
        <w:sdtContent>
          <w:sdt>
            <w:sdtPr>
              <w:rPr>
                <w:color w:val="0000FF"/>
              </w:rPr>
              <w:id w:val="-1143501594"/>
              <w:placeholder>
                <w:docPart w:val="B89917CECB9943DCADDCE4A4A7E3B3B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375612346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FD7A6FC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581877003"/>
          <w:placeholder>
            <w:docPart w:val="8AED07B07300492C83B718415BA85CA6"/>
          </w:placeholder>
        </w:sdtPr>
        <w:sdtEndPr/>
        <w:sdtContent>
          <w:sdt>
            <w:sdtPr>
              <w:rPr>
                <w:color w:val="0000FF"/>
              </w:rPr>
              <w:id w:val="-1191526693"/>
              <w:placeholder>
                <w:docPart w:val="8C433F5AABBF4ED9B88C86F7DC459FC2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307426954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0F2E1F17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863447656"/>
          <w:placeholder>
            <w:docPart w:val="C153563F40E4404EB6A42A7B996AEF9E"/>
          </w:placeholder>
        </w:sdtPr>
        <w:sdtEndPr/>
        <w:sdtContent>
          <w:sdt>
            <w:sdtPr>
              <w:rPr>
                <w:color w:val="0000FF"/>
              </w:rPr>
              <w:id w:val="-1860193110"/>
              <w:placeholder>
                <w:docPart w:val="3559A961E955474D9935D994B5114822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082269571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76B6D79" w14:textId="77777777" w:rsidR="00DA56A2" w:rsidRDefault="00DA56A2" w:rsidP="00DA56A2">
      <w:pPr>
        <w:pStyle w:val="Lijstalinea"/>
        <w:spacing w:line="240" w:lineRule="exact"/>
        <w:ind w:left="0"/>
      </w:pPr>
    </w:p>
    <w:p w14:paraId="6F53BD08" w14:textId="77777777" w:rsidR="00DA56A2" w:rsidRDefault="00DA56A2" w:rsidP="00DA56A2">
      <w:pPr>
        <w:pStyle w:val="Lijstalinea"/>
        <w:spacing w:line="240" w:lineRule="exact"/>
        <w:ind w:left="0"/>
      </w:pPr>
      <w:r>
        <w:t>KvK-nummer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944269718"/>
          <w:placeholder>
            <w:docPart w:val="42EC61EDF63E41E09A1C45F45C4DDB60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3266731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A87C254" w14:textId="6EEB2890" w:rsidR="00DA56A2" w:rsidRDefault="00DA56A2" w:rsidP="00DA56A2">
      <w:pPr>
        <w:pStyle w:val="Lijstalinea"/>
        <w:spacing w:line="240" w:lineRule="exact"/>
        <w:ind w:left="0"/>
      </w:pPr>
      <w:r>
        <w:t>KvK-vestigingsnummer</w:t>
      </w:r>
      <w:r>
        <w:tab/>
      </w:r>
      <w:r>
        <w:tab/>
      </w:r>
      <w:r>
        <w:tab/>
      </w:r>
      <w:sdt>
        <w:sdtPr>
          <w:id w:val="-1002349463"/>
          <w:placeholder>
            <w:docPart w:val="202493DB3438464981FFFB27F4411BAF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  <w:szCs w:val="20"/>
              </w:rPr>
              <w:id w:val="-1998251356"/>
            </w:sdtPr>
            <w:sdtEndPr/>
            <w:sdtContent>
              <w:r w:rsidRPr="32ED4D26">
                <w:rPr>
                  <w:rFonts w:ascii="Arial" w:hAnsi="Arial" w:cs="Arial"/>
                  <w:color w:val="0000FF"/>
                  <w:sz w:val="20"/>
                  <w:szCs w:val="20"/>
                </w:rPr>
                <w:t>…</w:t>
              </w:r>
            </w:sdtContent>
          </w:sdt>
        </w:sdtContent>
      </w:sdt>
    </w:p>
    <w:p w14:paraId="45371C68" w14:textId="77777777" w:rsidR="00DA56A2" w:rsidRDefault="00DA56A2" w:rsidP="00DA56A2">
      <w:pPr>
        <w:pStyle w:val="Lijstalinea"/>
        <w:spacing w:line="240" w:lineRule="exact"/>
        <w:ind w:left="0"/>
      </w:pPr>
    </w:p>
    <w:p w14:paraId="6E49A06A" w14:textId="4DE08F5B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 w:rsidRPr="32ED4D26">
        <w:rPr>
          <w:i/>
          <w:iCs/>
        </w:rPr>
        <w:t xml:space="preserve">Gegevens contactpersoon </w:t>
      </w:r>
      <w:r>
        <w:br/>
        <w:t>Voornaam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24503061"/>
          <w:placeholder>
            <w:docPart w:val="C4CBE2B9AF514B408476EC7D221263AB"/>
          </w:placeholder>
        </w:sdtPr>
        <w:sdtEndPr/>
        <w:sdtContent>
          <w:sdt>
            <w:sdtPr>
              <w:rPr>
                <w:color w:val="0000FF"/>
              </w:rPr>
              <w:id w:val="1196058554"/>
              <w:placeholder>
                <w:docPart w:val="6FC043207B0A437980C1D1CC40FE52BD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2081456140"/>
                </w:sdtPr>
                <w:sdtEndPr/>
                <w:sdtContent>
                  <w:r w:rsidR="52E01482" w:rsidRPr="32ED4D26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199BEC29" w14:textId="2F67C0E4" w:rsidR="00DA56A2" w:rsidRDefault="00DA56A2" w:rsidP="00DA56A2">
      <w:pPr>
        <w:pStyle w:val="Lijstalinea"/>
        <w:spacing w:line="240" w:lineRule="exact"/>
        <w:ind w:left="0"/>
      </w:pPr>
      <w:r>
        <w:t>Achternaam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64217029"/>
          <w:placeholder>
            <w:docPart w:val="A811EDEC7F2A40B4AD48E82AC8C7D179"/>
          </w:placeholder>
        </w:sdtPr>
        <w:sdtEndPr/>
        <w:sdtContent>
          <w:sdt>
            <w:sdtPr>
              <w:rPr>
                <w:color w:val="0000FF"/>
              </w:rPr>
              <w:id w:val="2058519418"/>
              <w:placeholder>
                <w:docPart w:val="15BDCE0C462A425D81126DAF8A4C58DA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06163890"/>
                </w:sdtPr>
                <w:sdtEndPr/>
                <w:sdtContent>
                  <w:r w:rsidR="47CC5E65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0DBF98DF" w14:textId="28769F64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bookmarkStart w:id="1" w:name="_Hlk172623060"/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374399471"/>
          <w:placeholder>
            <w:docPart w:val="775CFF0E9E5942478DE72CA44D254A58"/>
          </w:placeholder>
        </w:sdtPr>
        <w:sdtEndPr/>
        <w:sdtContent>
          <w:sdt>
            <w:sdtPr>
              <w:rPr>
                <w:color w:val="0000FF"/>
              </w:rPr>
              <w:id w:val="697445685"/>
              <w:placeholder>
                <w:docPart w:val="00436250C73E4AFFA18E73BA807B787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20011677"/>
                </w:sdtPr>
                <w:sdtEndPr/>
                <w:sdtContent>
                  <w:r w:rsidR="7A9DF280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5474FF9D" w14:textId="1185B062" w:rsidR="00DA56A2" w:rsidRPr="00B14D70" w:rsidRDefault="00DA56A2" w:rsidP="00DA56A2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01478552"/>
          <w:placeholder>
            <w:docPart w:val="B835620A0D0C4F2D868C5DD9C422C45C"/>
          </w:placeholder>
        </w:sdtPr>
        <w:sdtEndPr/>
        <w:sdtContent>
          <w:sdt>
            <w:sdtPr>
              <w:rPr>
                <w:color w:val="0000FF"/>
              </w:rPr>
              <w:id w:val="1719455713"/>
              <w:placeholder>
                <w:docPart w:val="42981B0200FF435FA01BAE63118CB56F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1634196014"/>
                </w:sdtPr>
                <w:sdtEndPr/>
                <w:sdtContent>
                  <w:r w:rsidR="3E5A0D32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  <w:bookmarkEnd w:id="1"/>
      <w:r>
        <w:tab/>
      </w:r>
      <w:r>
        <w:tab/>
      </w:r>
      <w:r>
        <w:tab/>
      </w:r>
      <w:r>
        <w:tab/>
      </w:r>
    </w:p>
    <w:p w14:paraId="277F14E2" w14:textId="77777777" w:rsidR="00DA56A2" w:rsidRDefault="00DA56A2" w:rsidP="00DA56A2">
      <w:pPr>
        <w:pStyle w:val="Lijstalinea"/>
        <w:spacing w:line="240" w:lineRule="exact"/>
        <w:ind w:left="0"/>
      </w:pPr>
      <w:r>
        <w:t>Uw kenmerk (indien van toepassing)</w:t>
      </w:r>
      <w:r>
        <w:tab/>
      </w:r>
      <w:r>
        <w:tab/>
      </w:r>
      <w:sdt>
        <w:sdtPr>
          <w:id w:val="1107242868"/>
          <w:placeholder>
            <w:docPart w:val="2406DC9FF17B4BACA2F30E0E747B8483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809246917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416CAEC" w14:textId="19739275" w:rsidR="00D55E02" w:rsidRDefault="00D55E02" w:rsidP="00953FBF">
      <w:pPr>
        <w:pStyle w:val="Lijstalinea"/>
        <w:spacing w:line="240" w:lineRule="exact"/>
        <w:ind w:left="0"/>
      </w:pPr>
    </w:p>
    <w:p w14:paraId="68E98788" w14:textId="77777777" w:rsidR="00D55E02" w:rsidRPr="00E23B92" w:rsidRDefault="00D55E02" w:rsidP="00D55E02">
      <w:pPr>
        <w:keepNext/>
        <w:shd w:val="clear" w:color="auto" w:fill="F2F2F2" w:themeFill="background1" w:themeFillShade="F2"/>
        <w:spacing w:line="240" w:lineRule="auto"/>
        <w:rPr>
          <w:b/>
          <w:sz w:val="24"/>
          <w:szCs w:val="24"/>
        </w:rPr>
      </w:pPr>
      <w:bookmarkStart w:id="2" w:name="_Ref509238355"/>
      <w:r>
        <w:rPr>
          <w:b/>
          <w:sz w:val="24"/>
          <w:szCs w:val="24"/>
        </w:rPr>
        <w:t>Indien van toepassing: Gegevens intermediair</w:t>
      </w:r>
    </w:p>
    <w:p w14:paraId="62016DA8" w14:textId="60A4DBFC" w:rsidR="00D55E02" w:rsidRPr="0011029E" w:rsidRDefault="00D55E02" w:rsidP="00D55E02">
      <w:pPr>
        <w:shd w:val="clear" w:color="auto" w:fill="F2F2F2" w:themeFill="background1" w:themeFillShade="F2"/>
        <w:rPr>
          <w:i/>
          <w:sz w:val="18"/>
          <w:szCs w:val="18"/>
        </w:rPr>
      </w:pPr>
      <w:r>
        <w:rPr>
          <w:i/>
          <w:sz w:val="18"/>
          <w:szCs w:val="18"/>
        </w:rPr>
        <w:t xml:space="preserve">Bent u gemachtigd om namens een ander </w:t>
      </w:r>
      <w:r w:rsidR="00195F8E">
        <w:rPr>
          <w:i/>
          <w:sz w:val="18"/>
          <w:szCs w:val="18"/>
        </w:rPr>
        <w:t>de</w:t>
      </w:r>
      <w:r>
        <w:rPr>
          <w:i/>
          <w:sz w:val="18"/>
          <w:szCs w:val="18"/>
        </w:rPr>
        <w:t xml:space="preserve"> aanvraag in te dienen? Vul dan onderstaand</w:t>
      </w:r>
      <w:r w:rsidR="00195F8E">
        <w:rPr>
          <w:i/>
          <w:sz w:val="18"/>
          <w:szCs w:val="18"/>
        </w:rPr>
        <w:t>e</w:t>
      </w:r>
      <w:r>
        <w:rPr>
          <w:i/>
          <w:sz w:val="18"/>
          <w:szCs w:val="18"/>
        </w:rPr>
        <w:t xml:space="preserve"> </w:t>
      </w:r>
      <w:r w:rsidR="00195F8E">
        <w:rPr>
          <w:i/>
          <w:sz w:val="18"/>
          <w:szCs w:val="18"/>
        </w:rPr>
        <w:t>gegevens</w:t>
      </w:r>
      <w:r>
        <w:rPr>
          <w:i/>
          <w:sz w:val="18"/>
          <w:szCs w:val="18"/>
        </w:rPr>
        <w:t xml:space="preserve"> ook in.</w:t>
      </w:r>
    </w:p>
    <w:bookmarkEnd w:id="2"/>
    <w:p w14:paraId="4FC1FF22" w14:textId="169B0F5B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Naam organisatie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color w:val="0000FF"/>
            <w:szCs w:val="19"/>
          </w:rPr>
          <w:id w:val="1333568626"/>
          <w:placeholder>
            <w:docPart w:val="7F5D07411C73443788A1F3A49E04B924"/>
          </w:placeholder>
        </w:sdtPr>
        <w:sdtEndPr/>
        <w:sdtContent>
          <w:sdt>
            <w:sdtPr>
              <w:rPr>
                <w:color w:val="0000FF"/>
                <w:szCs w:val="19"/>
              </w:rPr>
              <w:id w:val="134159861"/>
              <w:placeholder>
                <w:docPart w:val="698344BDAEF043FEB180D2B5134AD09B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Cs w:val="19"/>
                  </w:rPr>
                  <w:id w:val="-1980914822"/>
                </w:sdtPr>
                <w:sdtEndPr/>
                <w:sdtContent>
                  <w:r w:rsidRPr="00B14D70">
                    <w:rPr>
                      <w:rFonts w:ascii="Arial" w:hAnsi="Arial" w:cs="Arial"/>
                      <w:color w:val="0000FF"/>
                      <w:szCs w:val="19"/>
                    </w:rPr>
                    <w:t>…</w:t>
                  </w:r>
                </w:sdtContent>
              </w:sdt>
            </w:sdtContent>
          </w:sdt>
        </w:sdtContent>
      </w:sdt>
      <w:r w:rsidRPr="00B14D70">
        <w:rPr>
          <w:szCs w:val="19"/>
        </w:rPr>
        <w:tab/>
      </w:r>
    </w:p>
    <w:p w14:paraId="60659E68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Straat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rFonts w:ascii="Arial" w:hAnsi="Arial" w:cs="Arial"/>
            <w:color w:val="0000FF"/>
            <w:szCs w:val="19"/>
          </w:rPr>
          <w:id w:val="-676345690"/>
        </w:sdtPr>
        <w:sdtEndPr/>
        <w:sdtContent>
          <w:r w:rsidRPr="00B14D70">
            <w:rPr>
              <w:rFonts w:ascii="Arial" w:hAnsi="Arial" w:cs="Arial"/>
              <w:color w:val="0000FF"/>
              <w:szCs w:val="19"/>
            </w:rPr>
            <w:t>…</w:t>
          </w:r>
        </w:sdtContent>
      </w:sdt>
    </w:p>
    <w:p w14:paraId="357ADA91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 xml:space="preserve">Nummer 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rFonts w:ascii="Arial" w:hAnsi="Arial" w:cs="Arial"/>
            <w:color w:val="0000FF"/>
            <w:szCs w:val="19"/>
          </w:rPr>
          <w:id w:val="-307254154"/>
        </w:sdtPr>
        <w:sdtEndPr/>
        <w:sdtContent>
          <w:r w:rsidRPr="00B14D70">
            <w:rPr>
              <w:rFonts w:ascii="Arial" w:hAnsi="Arial" w:cs="Arial"/>
              <w:color w:val="0000FF"/>
              <w:szCs w:val="19"/>
            </w:rPr>
            <w:t>…</w:t>
          </w:r>
        </w:sdtContent>
      </w:sdt>
    </w:p>
    <w:p w14:paraId="451FBDE6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Toevoeging (indien van toepassing)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szCs w:val="19"/>
          </w:rPr>
          <w:id w:val="-2092534693"/>
          <w:placeholder>
            <w:docPart w:val="3435FE86B39E44718E3BF6D672C49CCB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Cs w:val="19"/>
              </w:rPr>
              <w:id w:val="372733582"/>
            </w:sdtPr>
            <w:sdtEndPr/>
            <w:sdtContent>
              <w:r w:rsidRPr="00B14D70">
                <w:rPr>
                  <w:rFonts w:ascii="Arial" w:hAnsi="Arial" w:cs="Arial"/>
                  <w:color w:val="0000FF"/>
                  <w:szCs w:val="19"/>
                </w:rPr>
                <w:t>…</w:t>
              </w:r>
            </w:sdtContent>
          </w:sdt>
        </w:sdtContent>
      </w:sdt>
    </w:p>
    <w:p w14:paraId="6DC4F67F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Postcode</w:t>
      </w:r>
      <w:r w:rsidRPr="00B14D70">
        <w:rPr>
          <w:szCs w:val="19"/>
        </w:rPr>
        <w:tab/>
      </w:r>
      <w:r w:rsidRPr="00B14D70">
        <w:rPr>
          <w:szCs w:val="19"/>
        </w:rPr>
        <w:tab/>
        <w:t xml:space="preserve"> 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szCs w:val="19"/>
          </w:rPr>
          <w:id w:val="-2119283523"/>
          <w:placeholder>
            <w:docPart w:val="ED7D1103D477480D8D96F4BD696A6757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Cs w:val="19"/>
              </w:rPr>
              <w:id w:val="916915003"/>
            </w:sdtPr>
            <w:sdtEndPr/>
            <w:sdtContent>
              <w:r w:rsidRPr="00B14D70">
                <w:rPr>
                  <w:rFonts w:ascii="Arial" w:hAnsi="Arial" w:cs="Arial"/>
                  <w:color w:val="0000FF"/>
                  <w:szCs w:val="19"/>
                </w:rPr>
                <w:t>…</w:t>
              </w:r>
            </w:sdtContent>
          </w:sdt>
        </w:sdtContent>
      </w:sdt>
    </w:p>
    <w:p w14:paraId="38314D17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Plaats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szCs w:val="19"/>
          </w:rPr>
          <w:id w:val="1157953964"/>
          <w:placeholder>
            <w:docPart w:val="76A7F40108F74AE7A52171073D31C99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Cs w:val="19"/>
              </w:rPr>
              <w:id w:val="-1459644383"/>
            </w:sdtPr>
            <w:sdtEndPr/>
            <w:sdtContent>
              <w:r w:rsidRPr="00B14D70">
                <w:rPr>
                  <w:rFonts w:ascii="Arial" w:hAnsi="Arial" w:cs="Arial"/>
                  <w:color w:val="0000FF"/>
                  <w:szCs w:val="19"/>
                </w:rPr>
                <w:t>…</w:t>
              </w:r>
            </w:sdtContent>
          </w:sdt>
        </w:sdtContent>
      </w:sdt>
    </w:p>
    <w:p w14:paraId="56673502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</w:p>
    <w:p w14:paraId="50697CC5" w14:textId="77777777" w:rsidR="00195F8E" w:rsidRPr="00B14D70" w:rsidRDefault="00195F8E" w:rsidP="00195F8E">
      <w:pPr>
        <w:pStyle w:val="Lijstalinea"/>
        <w:spacing w:line="240" w:lineRule="exact"/>
        <w:ind w:left="0"/>
        <w:rPr>
          <w:i/>
          <w:iCs/>
          <w:szCs w:val="19"/>
        </w:rPr>
      </w:pPr>
      <w:r w:rsidRPr="00B14D70">
        <w:rPr>
          <w:i/>
          <w:iCs/>
          <w:szCs w:val="19"/>
        </w:rPr>
        <w:t>Indien het postadres een postbus is:</w:t>
      </w:r>
    </w:p>
    <w:p w14:paraId="79E472BF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Postbus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color w:val="0000FF"/>
            <w:szCs w:val="19"/>
          </w:rPr>
          <w:id w:val="-1707469246"/>
          <w:placeholder>
            <w:docPart w:val="2FCCDD2F95F44075BFCBA000B2755716"/>
          </w:placeholder>
        </w:sdtPr>
        <w:sdtEndPr/>
        <w:sdtContent>
          <w:sdt>
            <w:sdtPr>
              <w:rPr>
                <w:color w:val="0000FF"/>
                <w:szCs w:val="19"/>
              </w:rPr>
              <w:id w:val="557901090"/>
              <w:placeholder>
                <w:docPart w:val="F3296797A59148958FC66D54D119ACB9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Cs w:val="19"/>
                  </w:rPr>
                  <w:id w:val="-1105267747"/>
                </w:sdtPr>
                <w:sdtEndPr/>
                <w:sdtContent>
                  <w:r w:rsidRPr="00B14D70">
                    <w:rPr>
                      <w:rFonts w:ascii="Arial" w:hAnsi="Arial" w:cs="Arial"/>
                      <w:color w:val="0000FF"/>
                      <w:szCs w:val="19"/>
                    </w:rPr>
                    <w:t>…</w:t>
                  </w:r>
                </w:sdtContent>
              </w:sdt>
            </w:sdtContent>
          </w:sdt>
        </w:sdtContent>
      </w:sdt>
    </w:p>
    <w:p w14:paraId="4C12F9C7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Postcode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color w:val="0000FF"/>
            <w:szCs w:val="19"/>
          </w:rPr>
          <w:id w:val="-1044137624"/>
          <w:placeholder>
            <w:docPart w:val="64C917E7C9B3495897AFF3580AA9C0B6"/>
          </w:placeholder>
        </w:sdtPr>
        <w:sdtEndPr/>
        <w:sdtContent>
          <w:sdt>
            <w:sdtPr>
              <w:rPr>
                <w:color w:val="0000FF"/>
                <w:szCs w:val="19"/>
              </w:rPr>
              <w:id w:val="821463875"/>
              <w:placeholder>
                <w:docPart w:val="71C135888AFC48E5A77B310A298D221F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Cs w:val="19"/>
                  </w:rPr>
                  <w:id w:val="-713269037"/>
                </w:sdtPr>
                <w:sdtEndPr/>
                <w:sdtContent>
                  <w:r w:rsidRPr="00B14D70">
                    <w:rPr>
                      <w:rFonts w:ascii="Arial" w:hAnsi="Arial" w:cs="Arial"/>
                      <w:color w:val="0000FF"/>
                      <w:szCs w:val="19"/>
                    </w:rPr>
                    <w:t>…</w:t>
                  </w:r>
                </w:sdtContent>
              </w:sdt>
            </w:sdtContent>
          </w:sdt>
        </w:sdtContent>
      </w:sdt>
    </w:p>
    <w:p w14:paraId="0F0532D2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Plaats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color w:val="0000FF"/>
            <w:szCs w:val="19"/>
          </w:rPr>
          <w:id w:val="-738476460"/>
          <w:placeholder>
            <w:docPart w:val="8FD1A4D91D084DAA9B86A87FC2D1E7C0"/>
          </w:placeholder>
        </w:sdtPr>
        <w:sdtEndPr/>
        <w:sdtContent>
          <w:sdt>
            <w:sdtPr>
              <w:rPr>
                <w:color w:val="0000FF"/>
                <w:szCs w:val="19"/>
              </w:rPr>
              <w:id w:val="-241564207"/>
              <w:placeholder>
                <w:docPart w:val="86AF0DF881F74C9BABC5676D01594E47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Cs w:val="19"/>
                  </w:rPr>
                  <w:id w:val="1671745609"/>
                </w:sdtPr>
                <w:sdtEndPr/>
                <w:sdtContent>
                  <w:r w:rsidRPr="00B14D70">
                    <w:rPr>
                      <w:rFonts w:ascii="Arial" w:hAnsi="Arial" w:cs="Arial"/>
                      <w:color w:val="0000FF"/>
                      <w:szCs w:val="19"/>
                    </w:rPr>
                    <w:t>…</w:t>
                  </w:r>
                </w:sdtContent>
              </w:sdt>
            </w:sdtContent>
          </w:sdt>
        </w:sdtContent>
      </w:sdt>
    </w:p>
    <w:p w14:paraId="557B4880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</w:p>
    <w:p w14:paraId="1489611F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KvK-nummer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szCs w:val="19"/>
          </w:rPr>
          <w:id w:val="-591236736"/>
          <w:placeholder>
            <w:docPart w:val="39E730C35520483988B67C167F8C50F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Cs w:val="19"/>
              </w:rPr>
              <w:id w:val="-1525092053"/>
            </w:sdtPr>
            <w:sdtEndPr/>
            <w:sdtContent>
              <w:r w:rsidRPr="00B14D70">
                <w:rPr>
                  <w:rFonts w:ascii="Arial" w:hAnsi="Arial" w:cs="Arial"/>
                  <w:color w:val="0000FF"/>
                  <w:szCs w:val="19"/>
                </w:rPr>
                <w:t>…</w:t>
              </w:r>
            </w:sdtContent>
          </w:sdt>
        </w:sdtContent>
      </w:sdt>
    </w:p>
    <w:p w14:paraId="755F9489" w14:textId="4C31851B" w:rsidR="00195F8E" w:rsidRPr="00B14D70" w:rsidRDefault="00195F8E" w:rsidP="00195F8E">
      <w:pPr>
        <w:pStyle w:val="Lijstalinea"/>
        <w:spacing w:line="240" w:lineRule="exact"/>
        <w:ind w:left="0"/>
      </w:pPr>
      <w:r>
        <w:t>KvK-vestigingsnummer</w:t>
      </w:r>
      <w:r>
        <w:tab/>
      </w:r>
      <w:r>
        <w:tab/>
      </w:r>
      <w:r>
        <w:tab/>
      </w:r>
      <w:sdt>
        <w:sdtPr>
          <w:id w:val="2129962286"/>
          <w:placeholder>
            <w:docPart w:val="8720701ABCC040B2BDC1E7053D653E3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</w:rPr>
              <w:id w:val="1187800569"/>
            </w:sdtPr>
            <w:sdtEndPr/>
            <w:sdtContent>
              <w:r w:rsidRPr="23A867AD">
                <w:rPr>
                  <w:rFonts w:ascii="Arial" w:hAnsi="Arial" w:cs="Arial"/>
                  <w:color w:val="0000FF"/>
                </w:rPr>
                <w:t>…</w:t>
              </w:r>
            </w:sdtContent>
          </w:sdt>
        </w:sdtContent>
      </w:sdt>
    </w:p>
    <w:p w14:paraId="6ED24766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</w:p>
    <w:p w14:paraId="140A092C" w14:textId="13FA103D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i/>
          <w:iCs/>
          <w:szCs w:val="19"/>
        </w:rPr>
        <w:t>Gegevens contactpersoon intermediair</w:t>
      </w:r>
      <w:r w:rsidRPr="00B14D70">
        <w:rPr>
          <w:szCs w:val="19"/>
        </w:rPr>
        <w:br/>
        <w:t>Naam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szCs w:val="19"/>
          </w:rPr>
          <w:id w:val="1767121216"/>
          <w:placeholder>
            <w:docPart w:val="87F5D964DBB34F8DAB3D081CE346555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Cs w:val="19"/>
              </w:rPr>
              <w:id w:val="-625700956"/>
            </w:sdtPr>
            <w:sdtEndPr/>
            <w:sdtContent>
              <w:r w:rsidRPr="00B14D70">
                <w:rPr>
                  <w:rFonts w:ascii="Arial" w:hAnsi="Arial" w:cs="Arial"/>
                  <w:color w:val="0000FF"/>
                  <w:szCs w:val="19"/>
                </w:rPr>
                <w:t>…</w:t>
              </w:r>
            </w:sdtContent>
          </w:sdt>
        </w:sdtContent>
      </w:sdt>
    </w:p>
    <w:p w14:paraId="600E8CDD" w14:textId="77777777" w:rsidR="00195F8E" w:rsidRPr="00B14D70" w:rsidRDefault="00195F8E" w:rsidP="00195F8E">
      <w:pPr>
        <w:pStyle w:val="Lijstalinea"/>
        <w:spacing w:line="240" w:lineRule="exact"/>
        <w:ind w:left="0"/>
        <w:rPr>
          <w:szCs w:val="19"/>
        </w:rPr>
      </w:pPr>
      <w:r w:rsidRPr="00B14D70">
        <w:rPr>
          <w:szCs w:val="19"/>
        </w:rPr>
        <w:t>E-mailadres</w:t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r w:rsidRPr="00B14D70">
        <w:rPr>
          <w:szCs w:val="19"/>
        </w:rPr>
        <w:tab/>
      </w:r>
      <w:sdt>
        <w:sdtPr>
          <w:rPr>
            <w:szCs w:val="19"/>
          </w:rPr>
          <w:id w:val="-561243195"/>
          <w:placeholder>
            <w:docPart w:val="FE68A1AD10E847BC95D409EC6C1D9F62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Cs w:val="19"/>
              </w:rPr>
              <w:id w:val="-1485469876"/>
            </w:sdtPr>
            <w:sdtEndPr/>
            <w:sdtContent>
              <w:r w:rsidRPr="00B14D70">
                <w:rPr>
                  <w:rFonts w:ascii="Arial" w:hAnsi="Arial" w:cs="Arial"/>
                  <w:color w:val="0000FF"/>
                  <w:szCs w:val="19"/>
                </w:rPr>
                <w:t>…</w:t>
              </w:r>
            </w:sdtContent>
          </w:sdt>
        </w:sdtContent>
      </w:sdt>
    </w:p>
    <w:p w14:paraId="293ED6C0" w14:textId="77777777" w:rsidR="00195F8E" w:rsidRDefault="00195F8E" w:rsidP="00195F8E">
      <w:pPr>
        <w:pStyle w:val="Lijstalinea"/>
        <w:spacing w:line="240" w:lineRule="exact"/>
        <w:ind w:left="0"/>
      </w:pPr>
      <w:r w:rsidRPr="00B14D70">
        <w:rPr>
          <w:szCs w:val="19"/>
        </w:rPr>
        <w:t>Telefoonnummer</w:t>
      </w:r>
      <w:r w:rsidRPr="00B14D70">
        <w:rPr>
          <w:szCs w:val="19"/>
        </w:rP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692154122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>
        <w:t xml:space="preserve"> </w:t>
      </w:r>
    </w:p>
    <w:p w14:paraId="759B6F60" w14:textId="77777777" w:rsidR="00D55E02" w:rsidRDefault="00D55E02" w:rsidP="00D55E02">
      <w:pPr>
        <w:pStyle w:val="Lijstalinea"/>
        <w:spacing w:line="240" w:lineRule="exact"/>
        <w:ind w:left="0"/>
      </w:pPr>
    </w:p>
    <w:p w14:paraId="76A03004" w14:textId="77777777" w:rsidR="00953FBF" w:rsidRPr="00953FBF" w:rsidRDefault="00953FBF" w:rsidP="00B60B17">
      <w:pPr>
        <w:pStyle w:val="Lijstalinea"/>
        <w:spacing w:line="240" w:lineRule="exact"/>
        <w:ind w:left="0"/>
        <w:rPr>
          <w:i/>
          <w:iCs/>
        </w:rPr>
      </w:pPr>
    </w:p>
    <w:p w14:paraId="154BC5D6" w14:textId="326E8666" w:rsidR="0047344E" w:rsidRDefault="0047344E" w:rsidP="0086757B">
      <w:pPr>
        <w:rPr>
          <w:szCs w:val="19"/>
        </w:rPr>
      </w:pPr>
    </w:p>
    <w:p w14:paraId="50F7127D" w14:textId="0491B9F4" w:rsidR="00EB30B6" w:rsidRPr="00EB30B6" w:rsidRDefault="00C26215" w:rsidP="006F0803">
      <w:pPr>
        <w:keepNext/>
        <w:keepLines/>
        <w:numPr>
          <w:ilvl w:val="0"/>
          <w:numId w:val="3"/>
        </w:numPr>
        <w:spacing w:line="240" w:lineRule="auto"/>
        <w:ind w:left="357" w:hanging="357"/>
        <w:rPr>
          <w:sz w:val="20"/>
        </w:rPr>
      </w:pPr>
      <w:r w:rsidRPr="006F0803">
        <w:rPr>
          <w:b/>
          <w:bCs/>
          <w:sz w:val="20"/>
        </w:rPr>
        <w:lastRenderedPageBreak/>
        <w:t>IBAN</w:t>
      </w:r>
      <w:r w:rsidR="009A769D">
        <w:rPr>
          <w:sz w:val="20"/>
        </w:rPr>
        <w:t xml:space="preserve"> </w:t>
      </w:r>
      <w:r w:rsidR="001828C7" w:rsidRPr="001828C7">
        <w:rPr>
          <w:szCs w:val="19"/>
        </w:rPr>
        <w:t>(van de beoogd subsidieontvanger)</w:t>
      </w:r>
      <w:r w:rsidR="006F0803">
        <w:rPr>
          <w:szCs w:val="19"/>
        </w:rPr>
        <w:t xml:space="preserve">: </w:t>
      </w:r>
      <w:sdt>
        <w:sdtPr>
          <w:rPr>
            <w:rFonts w:ascii="Arial" w:hAnsi="Arial" w:cs="Arial"/>
            <w:color w:val="0000FF"/>
            <w:sz w:val="20"/>
          </w:rPr>
          <w:id w:val="-1125842178"/>
        </w:sdtPr>
        <w:sdtEndPr/>
        <w:sdtContent>
          <w:r w:rsidR="006F0803" w:rsidRPr="00FC7C80">
            <w:rPr>
              <w:rFonts w:ascii="Arial" w:hAnsi="Arial" w:cs="Arial"/>
              <w:color w:val="0000FF"/>
              <w:sz w:val="20"/>
            </w:rPr>
            <w:t>…</w:t>
          </w:r>
          <w:r w:rsidR="006F0803">
            <w:rPr>
              <w:rFonts w:ascii="Arial" w:hAnsi="Arial" w:cs="Arial"/>
              <w:color w:val="0000FF"/>
              <w:sz w:val="20"/>
            </w:rPr>
            <w:t>……</w:t>
          </w:r>
        </w:sdtContent>
      </w:sdt>
    </w:p>
    <w:p w14:paraId="4A55A839" w14:textId="69B4AC3C" w:rsidR="008A0933" w:rsidRPr="00B14D70" w:rsidRDefault="00B14D70" w:rsidP="005E6E65">
      <w:pPr>
        <w:keepNext/>
        <w:keepLines/>
        <w:numPr>
          <w:ilvl w:val="0"/>
          <w:numId w:val="3"/>
        </w:numPr>
        <w:spacing w:before="240" w:after="120" w:line="240" w:lineRule="auto"/>
        <w:ind w:left="357" w:hanging="357"/>
        <w:rPr>
          <w:bCs/>
          <w:szCs w:val="19"/>
        </w:rPr>
      </w:pPr>
      <w:r w:rsidRPr="00B14D70">
        <w:rPr>
          <w:bCs/>
          <w:szCs w:val="19"/>
        </w:rPr>
        <w:t>Vraagt u subsidie aan voor de gemeentelijke werkzaamheden die leiden tot de uitbreiding van het elektriciteitsnet ten behoeve van</w:t>
      </w:r>
    </w:p>
    <w:p w14:paraId="53236BCC" w14:textId="1FE1ED66" w:rsidR="008A0933" w:rsidRPr="00B14D70" w:rsidRDefault="00991122" w:rsidP="23A867AD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</w:rPr>
      </w:pPr>
      <w:sdt>
        <w:sdtPr>
          <w:rPr>
            <w:noProof/>
          </w:rPr>
          <w:id w:val="96060808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 w:rsidRPr="23A867AD">
            <w:rPr>
              <w:rFonts w:ascii="Segoe UI Symbol" w:eastAsia="MS Gothic" w:hAnsi="Segoe UI Symbol" w:cs="Segoe UI Symbol"/>
              <w:noProof/>
            </w:rPr>
            <w:t>☐</w:t>
          </w:r>
        </w:sdtContent>
      </w:sdt>
      <w:r w:rsidR="00B14D70" w:rsidRPr="23A867AD">
        <w:rPr>
          <w:noProof/>
        </w:rPr>
        <w:t xml:space="preserve">  </w:t>
      </w:r>
      <w:r w:rsidR="00B14D70">
        <w:t>een transformatorstation</w:t>
      </w:r>
    </w:p>
    <w:p w14:paraId="10EB49D4" w14:textId="162B759A" w:rsidR="008A0933" w:rsidRPr="00B14D70" w:rsidRDefault="00991122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Cs w:val="19"/>
        </w:rPr>
      </w:pPr>
      <w:sdt>
        <w:sdtPr>
          <w:rPr>
            <w:noProof/>
            <w:szCs w:val="19"/>
          </w:rPr>
          <w:id w:val="-75366555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 w:rsidRPr="00B14D70">
            <w:rPr>
              <w:rFonts w:ascii="Segoe UI Symbol" w:eastAsia="MS Gothic" w:hAnsi="Segoe UI Symbol" w:cs="Segoe UI Symbol"/>
              <w:noProof/>
              <w:szCs w:val="19"/>
            </w:rPr>
            <w:t>☐</w:t>
          </w:r>
        </w:sdtContent>
      </w:sdt>
      <w:r w:rsidR="008A0933" w:rsidRPr="00B14D70">
        <w:rPr>
          <w:noProof/>
          <w:szCs w:val="19"/>
        </w:rPr>
        <w:tab/>
      </w:r>
      <w:r w:rsidR="00B14D70" w:rsidRPr="00B14D70">
        <w:rPr>
          <w:szCs w:val="19"/>
        </w:rPr>
        <w:t>een tracé</w:t>
      </w:r>
    </w:p>
    <w:p w14:paraId="2D7BFFE4" w14:textId="1C5C3AAF" w:rsidR="008A0933" w:rsidRPr="00B14D70" w:rsidRDefault="00991122" w:rsidP="23A867AD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</w:rPr>
      </w:pPr>
      <w:sdt>
        <w:sdtPr>
          <w:rPr>
            <w:noProof/>
          </w:rPr>
          <w:id w:val="-1893111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14D70" w:rsidRPr="23A867AD">
            <w:rPr>
              <w:rFonts w:ascii="Segoe UI Symbol" w:eastAsia="MS Gothic" w:hAnsi="Segoe UI Symbol" w:cs="Segoe UI Symbol"/>
              <w:noProof/>
            </w:rPr>
            <w:t>☐</w:t>
          </w:r>
        </w:sdtContent>
      </w:sdt>
      <w:r w:rsidR="008A0933" w:rsidRPr="00B14D70">
        <w:rPr>
          <w:noProof/>
          <w:szCs w:val="19"/>
        </w:rPr>
        <w:tab/>
      </w:r>
      <w:r w:rsidR="00B14D70" w:rsidRPr="23A867AD">
        <w:t>beide</w:t>
      </w:r>
    </w:p>
    <w:p w14:paraId="6F0D6F75" w14:textId="4E246E09" w:rsidR="00FD4EDC" w:rsidRPr="00B14D70" w:rsidRDefault="00B14D70" w:rsidP="00B14D70">
      <w:pPr>
        <w:numPr>
          <w:ilvl w:val="0"/>
          <w:numId w:val="3"/>
        </w:numPr>
        <w:spacing w:before="240" w:after="120" w:line="240" w:lineRule="auto"/>
        <w:ind w:left="357" w:hanging="357"/>
        <w:rPr>
          <w:b/>
          <w:sz w:val="20"/>
          <w:szCs w:val="24"/>
        </w:rPr>
      </w:pPr>
      <w:bookmarkStart w:id="3" w:name="_Ref445450049"/>
      <w:r w:rsidRPr="00B14D70">
        <w:rPr>
          <w:szCs w:val="19"/>
        </w:rPr>
        <w:t>Hoeveel kilovolt betreffen de aan te leggen transformatorstations(s) of t</w:t>
      </w:r>
      <w:bookmarkEnd w:id="3"/>
      <w:r>
        <w:rPr>
          <w:szCs w:val="19"/>
        </w:rPr>
        <w:t>racés?</w:t>
      </w:r>
      <w:r>
        <w:rPr>
          <w:b/>
          <w:sz w:val="20"/>
          <w:szCs w:val="24"/>
        </w:rPr>
        <w:t xml:space="preserve"> </w:t>
      </w:r>
      <w:r w:rsidR="00FD4EDC" w:rsidRPr="00B14D70">
        <w:rPr>
          <w:rFonts w:ascii="Arial" w:hAnsi="Arial" w:cs="Arial"/>
          <w:color w:val="0000FF"/>
          <w:sz w:val="20"/>
        </w:rPr>
        <w:t xml:space="preserve">  </w:t>
      </w:r>
    </w:p>
    <w:sdt>
      <w:sdtPr>
        <w:rPr>
          <w:rFonts w:ascii="Arial" w:hAnsi="Arial" w:cs="Arial"/>
          <w:color w:val="0000FF"/>
          <w:sz w:val="20"/>
          <w:szCs w:val="20"/>
        </w:rPr>
        <w:id w:val="1157035945"/>
      </w:sdtPr>
      <w:sdtEndPr/>
      <w:sdtContent>
        <w:p w14:paraId="41C03300" w14:textId="6F16F02D" w:rsidR="00B14D70" w:rsidRDefault="00B14D70" w:rsidP="00B14D70">
          <w:pPr>
            <w:tabs>
              <w:tab w:val="left" w:pos="709"/>
              <w:tab w:val="left" w:pos="3828"/>
            </w:tabs>
            <w:spacing w:after="120" w:line="240" w:lineRule="auto"/>
          </w:pPr>
          <w:r w:rsidRPr="23A867AD">
            <w:rPr>
              <w:rFonts w:ascii="Arial" w:hAnsi="Arial" w:cs="Arial"/>
              <w:color w:val="0000FF"/>
              <w:sz w:val="20"/>
              <w:szCs w:val="20"/>
            </w:rPr>
            <w:t xml:space="preserve">       </w:t>
          </w:r>
          <w:sdt>
            <w:sdtPr>
              <w:rPr>
                <w:rFonts w:ascii="Arial" w:hAnsi="Arial" w:cs="Arial"/>
                <w:color w:val="0000FF"/>
                <w:sz w:val="20"/>
                <w:szCs w:val="20"/>
              </w:rPr>
              <w:id w:val="910985051"/>
            </w:sdtPr>
            <w:sdtEndPr/>
            <w:sdtContent>
              <w:r w:rsidR="51D138BA" w:rsidRPr="23A867AD">
                <w:rPr>
                  <w:rFonts w:ascii="Arial" w:hAnsi="Arial" w:cs="Arial"/>
                  <w:color w:val="0000FF"/>
                  <w:sz w:val="20"/>
                  <w:szCs w:val="20"/>
                </w:rPr>
                <w:t>…</w:t>
              </w:r>
            </w:sdtContent>
          </w:sdt>
        </w:p>
        <w:p w14:paraId="6BA67839" w14:textId="7C1CDF6D" w:rsidR="00FD4EDC" w:rsidRDefault="00991122" w:rsidP="00B14D70">
          <w:pPr>
            <w:tabs>
              <w:tab w:val="left" w:pos="709"/>
              <w:tab w:val="left" w:pos="3828"/>
            </w:tabs>
            <w:spacing w:after="120" w:line="240" w:lineRule="auto"/>
            <w:rPr>
              <w:rFonts w:ascii="Arial" w:hAnsi="Arial" w:cs="Arial"/>
              <w:color w:val="0000FF"/>
              <w:sz w:val="20"/>
            </w:rPr>
          </w:pPr>
          <w:sdt>
            <w:sdtPr>
              <w:rPr>
                <w:rFonts w:ascii="Arial" w:hAnsi="Arial" w:cs="Arial"/>
                <w:color w:val="0000FF"/>
                <w:sz w:val="20"/>
              </w:rPr>
              <w:id w:val="-1383555623"/>
            </w:sdtPr>
            <w:sdtEndPr/>
            <w:sdtContent>
              <w:r w:rsidR="00B14D70">
                <w:rPr>
                  <w:rFonts w:ascii="Arial" w:hAnsi="Arial" w:cs="Arial"/>
                  <w:color w:val="0000FF"/>
                  <w:sz w:val="20"/>
                </w:rPr>
                <w:t xml:space="preserve">       </w:t>
              </w:r>
              <w:r w:rsidR="00B14D70" w:rsidRPr="0011029E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p>
        <w:p w14:paraId="7055A988" w14:textId="133699DD" w:rsidR="00B14D70" w:rsidRPr="00B14D70" w:rsidRDefault="00991122" w:rsidP="00B14D70">
          <w:pPr>
            <w:tabs>
              <w:tab w:val="left" w:pos="709"/>
              <w:tab w:val="left" w:pos="3828"/>
            </w:tabs>
            <w:spacing w:after="120" w:line="240" w:lineRule="auto"/>
            <w:rPr>
              <w:i/>
              <w:sz w:val="18"/>
              <w:szCs w:val="18"/>
            </w:rPr>
          </w:pPr>
          <w:sdt>
            <w:sdtPr>
              <w:rPr>
                <w:rFonts w:ascii="Arial" w:hAnsi="Arial" w:cs="Arial"/>
                <w:color w:val="0000FF"/>
                <w:sz w:val="20"/>
              </w:rPr>
              <w:id w:val="-1554302219"/>
            </w:sdtPr>
            <w:sdtEndPr/>
            <w:sdtContent>
              <w:r w:rsidR="00B14D70">
                <w:rPr>
                  <w:rFonts w:ascii="Arial" w:hAnsi="Arial" w:cs="Arial"/>
                  <w:color w:val="0000FF"/>
                  <w:sz w:val="20"/>
                </w:rPr>
                <w:t xml:space="preserve">       </w:t>
              </w:r>
              <w:r w:rsidR="00B14D70" w:rsidRPr="0011029E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p>
      </w:sdtContent>
    </w:sdt>
    <w:p w14:paraId="2411BAAE" w14:textId="0FB10460" w:rsidR="00FD4EDC" w:rsidRPr="00A54724" w:rsidRDefault="00FD4EDC" w:rsidP="00C56371">
      <w:pPr>
        <w:keepNext/>
        <w:tabs>
          <w:tab w:val="num" w:pos="360"/>
        </w:tabs>
        <w:spacing w:before="180"/>
        <w:ind w:left="357" w:hanging="357"/>
        <w:rPr>
          <w:b/>
          <w:i/>
          <w:sz w:val="20"/>
          <w:szCs w:val="20"/>
        </w:rPr>
      </w:pPr>
    </w:p>
    <w:p w14:paraId="2604B535" w14:textId="77777777" w:rsidR="00B14D70" w:rsidRPr="00B14D70" w:rsidRDefault="00B14D70" w:rsidP="00B14D70">
      <w:pPr>
        <w:keepNext/>
        <w:spacing w:after="120" w:line="240" w:lineRule="auto"/>
        <w:ind w:left="357"/>
        <w:rPr>
          <w:szCs w:val="19"/>
        </w:rPr>
      </w:pPr>
    </w:p>
    <w:p w14:paraId="1DA87218" w14:textId="77777777" w:rsidR="00B14D70" w:rsidRDefault="00B14D70" w:rsidP="00B14D70">
      <w:pPr>
        <w:keepNext/>
        <w:numPr>
          <w:ilvl w:val="0"/>
          <w:numId w:val="3"/>
        </w:numPr>
        <w:tabs>
          <w:tab w:val="clear" w:pos="785"/>
          <w:tab w:val="num" w:pos="360"/>
        </w:tabs>
        <w:spacing w:after="120" w:line="240" w:lineRule="auto"/>
        <w:ind w:left="357" w:hanging="357"/>
        <w:rPr>
          <w:szCs w:val="19"/>
        </w:rPr>
      </w:pPr>
      <w:r>
        <w:t>Betreft het nieuw aan te leggen transformatorstation(s) en/of tracé(s) of gaat het om uitbreiding?</w:t>
      </w:r>
    </w:p>
    <w:p w14:paraId="5A48AB67" w14:textId="14ED3E45" w:rsidR="00B14D70" w:rsidRDefault="00991122" w:rsidP="23A867AD">
      <w:pPr>
        <w:pStyle w:val="Lijstalinea"/>
        <w:keepNext/>
        <w:spacing w:after="120" w:line="240" w:lineRule="auto"/>
        <w:ind w:left="357"/>
        <w:rPr>
          <w:rFonts w:ascii="Arial" w:hAnsi="Arial" w:cs="Arial"/>
          <w:color w:val="0000FF"/>
          <w:sz w:val="20"/>
          <w:szCs w:val="20"/>
        </w:rPr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343369482"/>
        </w:sdtPr>
        <w:sdtEndPr/>
        <w:sdtContent>
          <w:r w:rsidR="72855A44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  <w:r w:rsidR="72855A44">
        <w:t xml:space="preserve"> </w:t>
      </w:r>
    </w:p>
    <w:p w14:paraId="74A70686" w14:textId="4F88836F" w:rsidR="00B14D70" w:rsidRDefault="00991122" w:rsidP="23A867AD">
      <w:pPr>
        <w:pStyle w:val="Lijstalinea"/>
        <w:keepNext/>
        <w:spacing w:after="120" w:line="240" w:lineRule="auto"/>
        <w:ind w:left="357"/>
        <w:rPr>
          <w:rFonts w:ascii="Arial" w:hAnsi="Arial" w:cs="Arial"/>
          <w:color w:val="0000FF"/>
          <w:sz w:val="20"/>
          <w:szCs w:val="20"/>
        </w:rPr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858378389"/>
        </w:sdtPr>
        <w:sdtEndPr/>
        <w:sdtContent>
          <w:r w:rsidR="72855A44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  <w:r w:rsidR="72855A44">
        <w:t xml:space="preserve"> </w:t>
      </w:r>
    </w:p>
    <w:p w14:paraId="77D0B50A" w14:textId="5ADF7D6D" w:rsidR="00B14D70" w:rsidRDefault="00991122" w:rsidP="23A867AD">
      <w:pPr>
        <w:pStyle w:val="Lijstalinea"/>
        <w:keepNext/>
        <w:spacing w:after="120" w:line="240" w:lineRule="auto"/>
        <w:ind w:left="357"/>
        <w:rPr>
          <w:rFonts w:ascii="Arial" w:hAnsi="Arial" w:cs="Arial"/>
          <w:color w:val="0000FF"/>
          <w:sz w:val="20"/>
          <w:szCs w:val="20"/>
        </w:rPr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632938182"/>
        </w:sdtPr>
        <w:sdtEndPr/>
        <w:sdtContent>
          <w:r w:rsidR="72855A44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  <w:r w:rsidR="72855A44">
        <w:t xml:space="preserve"> </w:t>
      </w:r>
    </w:p>
    <w:p w14:paraId="4D400CF4" w14:textId="2B134EC9" w:rsidR="00B14D70" w:rsidRPr="00B14D70" w:rsidRDefault="00991122" w:rsidP="23A867AD">
      <w:pPr>
        <w:pStyle w:val="Lijstalinea"/>
        <w:keepNext/>
        <w:spacing w:after="120" w:line="240" w:lineRule="auto"/>
        <w:ind w:left="35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005915633"/>
        </w:sdtPr>
        <w:sdtEndPr/>
        <w:sdtContent>
          <w:r w:rsidR="72855A44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3BF8A94A" w14:textId="55E7554B" w:rsidR="00B14D70" w:rsidRPr="00B14D70" w:rsidRDefault="00991122" w:rsidP="23A867AD">
      <w:pPr>
        <w:keepNext/>
        <w:tabs>
          <w:tab w:val="left" w:pos="851"/>
        </w:tabs>
        <w:spacing w:before="60" w:after="120" w:line="240" w:lineRule="auto"/>
        <w:outlineLvl w:val="0"/>
        <w:rPr>
          <w:rFonts w:ascii="Arial" w:hAnsi="Arial" w:cs="Arial"/>
          <w:color w:val="0000FF"/>
          <w:sz w:val="20"/>
          <w:szCs w:val="20"/>
        </w:rPr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-955479518"/>
        </w:sdtPr>
        <w:sdtEndPr/>
        <w:sdtContent/>
      </w:sdt>
      <w:sdt>
        <w:sdtPr>
          <w:rPr>
            <w:rFonts w:ascii="Arial" w:hAnsi="Arial" w:cs="Arial"/>
            <w:color w:val="0000FF"/>
            <w:sz w:val="20"/>
            <w:szCs w:val="20"/>
          </w:rPr>
          <w:id w:val="413992056"/>
        </w:sdtPr>
        <w:sdtEndPr/>
        <w:sdtContent/>
      </w:sdt>
      <w:sdt>
        <w:sdtPr>
          <w:rPr>
            <w:rFonts w:ascii="Arial" w:hAnsi="Arial" w:cs="Arial"/>
            <w:color w:val="0000FF"/>
            <w:sz w:val="20"/>
            <w:szCs w:val="20"/>
          </w:rPr>
          <w:id w:val="-1310091556"/>
        </w:sdtPr>
        <w:sdtEndPr/>
        <w:sdtContent/>
      </w:sdt>
      <w:sdt>
        <w:sdtPr>
          <w:rPr>
            <w:rFonts w:ascii="Arial" w:hAnsi="Arial" w:cs="Arial"/>
            <w:color w:val="0000FF"/>
            <w:sz w:val="20"/>
            <w:szCs w:val="20"/>
          </w:rPr>
          <w:id w:val="-557476087"/>
        </w:sdtPr>
        <w:sdtEndPr/>
        <w:sdtContent/>
      </w:sdt>
      <w:sdt>
        <w:sdtPr>
          <w:rPr>
            <w:rFonts w:ascii="Arial" w:hAnsi="Arial" w:cs="Arial"/>
            <w:color w:val="0000FF"/>
            <w:sz w:val="20"/>
            <w:szCs w:val="20"/>
          </w:rPr>
          <w:id w:val="-2115662016"/>
          <w:showingPlcHdr/>
        </w:sdtPr>
        <w:sdtEndPr/>
        <w:sdtContent>
          <w:r w:rsidR="064A06F1" w:rsidRPr="23A867AD">
            <w:rPr>
              <w:rStyle w:val="Tekstvantijdelijkeaanduiding"/>
            </w:rPr>
            <w:t xml:space="preserve">     </w:t>
          </w:r>
        </w:sdtContent>
      </w:sdt>
    </w:p>
    <w:p w14:paraId="24725871" w14:textId="79A88BFE" w:rsidR="00B14D70" w:rsidRPr="00B14D70" w:rsidRDefault="23A867AD" w:rsidP="23A867AD">
      <w:pPr>
        <w:keepNext/>
        <w:tabs>
          <w:tab w:val="left" w:pos="851"/>
        </w:tabs>
        <w:spacing w:before="60" w:after="120" w:line="240" w:lineRule="auto"/>
        <w:jc w:val="both"/>
        <w:rPr>
          <w:rFonts w:ascii="Arial" w:hAnsi="Arial" w:cs="Arial"/>
          <w:color w:val="0000FF"/>
          <w:szCs w:val="19"/>
        </w:rPr>
      </w:pPr>
      <w:r>
        <w:t xml:space="preserve">5. </w:t>
      </w:r>
      <w:r w:rsidR="4F62610F" w:rsidRPr="23A867AD">
        <w:rPr>
          <w:rFonts w:cs="Verdana"/>
        </w:rPr>
        <w:t xml:space="preserve"> </w:t>
      </w:r>
      <w:r w:rsidR="00B14D70" w:rsidRPr="23A867AD">
        <w:rPr>
          <w:rFonts w:cs="Verdana"/>
        </w:rPr>
        <w:t xml:space="preserve">Wat is het </w:t>
      </w:r>
      <w:r w:rsidR="00B14D70" w:rsidRPr="23A867AD">
        <w:rPr>
          <w:rFonts w:cs="Verdana"/>
          <w:b/>
          <w:bCs/>
        </w:rPr>
        <w:t xml:space="preserve">doel </w:t>
      </w:r>
      <w:r w:rsidR="00B14D70" w:rsidRPr="23A867AD">
        <w:rPr>
          <w:rFonts w:cs="Verdana"/>
        </w:rPr>
        <w:t>van de activiteit(en</w:t>
      </w:r>
      <w:r w:rsidR="00B14D70" w:rsidRPr="23A867AD">
        <w:rPr>
          <w:rFonts w:cs="Verdana"/>
          <w:b/>
          <w:bCs/>
        </w:rPr>
        <w:t>)</w:t>
      </w:r>
      <w:r w:rsidR="00B14D70" w:rsidRPr="23A867AD">
        <w:rPr>
          <w:rFonts w:cs="Verdana"/>
        </w:rPr>
        <w:t xml:space="preserve">? </w:t>
      </w:r>
    </w:p>
    <w:p w14:paraId="062B1098" w14:textId="64760A2A" w:rsidR="00B14D70" w:rsidRPr="00B14D70" w:rsidRDefault="00991122" w:rsidP="23A867AD">
      <w:pPr>
        <w:pStyle w:val="Lijstalinea"/>
        <w:keepNext/>
        <w:spacing w:after="120" w:line="240" w:lineRule="auto"/>
        <w:rPr>
          <w:rFonts w:ascii="Arial" w:hAnsi="Arial" w:cs="Arial"/>
          <w:color w:val="0000FF"/>
          <w:sz w:val="20"/>
          <w:szCs w:val="20"/>
        </w:rPr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747359049"/>
        </w:sdtPr>
        <w:sdtEndPr/>
        <w:sdtContent>
          <w:r w:rsidR="7315BC6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  <w:r w:rsidR="00B14D70" w:rsidRPr="23A867AD">
        <w:rPr>
          <w:rFonts w:ascii="Arial" w:hAnsi="Arial" w:cs="Arial"/>
          <w:color w:val="0000FF"/>
          <w:sz w:val="20"/>
          <w:szCs w:val="20"/>
        </w:rPr>
        <w:t xml:space="preserve">      </w:t>
      </w:r>
    </w:p>
    <w:p w14:paraId="3E00CA33" w14:textId="763D5F5C" w:rsidR="44A0EF86" w:rsidRDefault="00991122" w:rsidP="23A867AD">
      <w:pPr>
        <w:pStyle w:val="Lijstalinea"/>
        <w:keepNext/>
        <w:spacing w:after="120" w:line="240" w:lineRule="auto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97328587"/>
        </w:sdtPr>
        <w:sdtEndPr/>
        <w:sdtContent>
          <w:r w:rsidR="44A0EF86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12AAE0AF" w14:textId="7A5862F9" w:rsidR="00195F8E" w:rsidRPr="00B14D70" w:rsidRDefault="00195F8E" w:rsidP="00B14D70">
      <w:pPr>
        <w:keepNext/>
        <w:spacing w:after="120" w:line="240" w:lineRule="auto"/>
        <w:ind w:left="425"/>
        <w:rPr>
          <w:rFonts w:ascii="Arial" w:hAnsi="Arial" w:cs="Arial"/>
          <w:color w:val="0000FF"/>
          <w:sz w:val="20"/>
        </w:rPr>
      </w:pPr>
    </w:p>
    <w:p w14:paraId="1053A302" w14:textId="25E4434A" w:rsidR="008A0933" w:rsidRDefault="23A867AD" w:rsidP="23A867AD">
      <w:pPr>
        <w:tabs>
          <w:tab w:val="num" w:pos="426"/>
        </w:tabs>
        <w:spacing w:before="120" w:after="120" w:line="240" w:lineRule="auto"/>
        <w:outlineLvl w:val="0"/>
        <w:rPr>
          <w:noProof/>
          <w:szCs w:val="19"/>
        </w:rPr>
      </w:pPr>
      <w:r>
        <w:t xml:space="preserve">6. </w:t>
      </w:r>
      <w:r w:rsidR="00B14D70">
        <w:t xml:space="preserve">Geef een uitgebreide gedetailleerde inhoudelijk </w:t>
      </w:r>
      <w:r w:rsidR="00B14D70" w:rsidRPr="23A867AD">
        <w:rPr>
          <w:b/>
          <w:bCs/>
        </w:rPr>
        <w:t>omschrijving</w:t>
      </w:r>
      <w:r w:rsidR="00B14D70">
        <w:t xml:space="preserve"> van de activiteit (en). Wat gaat u concreet doen? </w:t>
      </w:r>
    </w:p>
    <w:p w14:paraId="75929741" w14:textId="5D2C7FD7" w:rsidR="00B14D70" w:rsidRPr="00B14D70" w:rsidRDefault="00B14D70" w:rsidP="00B14D70">
      <w:pPr>
        <w:spacing w:before="120" w:after="120" w:line="240" w:lineRule="auto"/>
        <w:ind w:left="426"/>
        <w:outlineLvl w:val="0"/>
        <w:rPr>
          <w:i/>
          <w:iCs/>
          <w:noProof/>
          <w:szCs w:val="19"/>
        </w:rPr>
      </w:pPr>
      <w:r w:rsidRPr="00B14D70">
        <w:rPr>
          <w:szCs w:val="19"/>
        </w:rPr>
        <w:t>LET OP</w:t>
      </w:r>
      <w:r w:rsidRPr="00B14D70">
        <w:rPr>
          <w:i/>
          <w:iCs/>
          <w:szCs w:val="19"/>
        </w:rPr>
        <w:t>: voeg van het transformatorstation of het tracé een kaart toe. Dit kan ook in een aparte bijlage.</w:t>
      </w:r>
    </w:p>
    <w:p w14:paraId="3B010E69" w14:textId="5C66AB5C" w:rsidR="00B14D70" w:rsidRDefault="00B14D70" w:rsidP="00B14D70">
      <w:pPr>
        <w:keepNext/>
        <w:spacing w:after="120" w:line="240" w:lineRule="auto"/>
      </w:pPr>
      <w:r w:rsidRPr="23A867AD">
        <w:rPr>
          <w:rFonts w:ascii="Arial" w:hAnsi="Arial" w:cs="Arial"/>
          <w:color w:val="0000FF"/>
          <w:sz w:val="20"/>
          <w:szCs w:val="20"/>
        </w:rPr>
        <w:t xml:space="preserve">       </w:t>
      </w:r>
      <w:sdt>
        <w:sdtPr>
          <w:rPr>
            <w:rFonts w:ascii="Arial" w:hAnsi="Arial" w:cs="Arial"/>
            <w:color w:val="0000FF"/>
            <w:sz w:val="20"/>
            <w:szCs w:val="20"/>
          </w:rPr>
          <w:id w:val="835076324"/>
        </w:sdtPr>
        <w:sdtEndPr/>
        <w:sdtContent>
          <w:r w:rsidR="2E345BC7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55E2A014" w14:textId="21C54EBD" w:rsidR="00B14D70" w:rsidRPr="00B14D70" w:rsidRDefault="00B14D70" w:rsidP="00B14D70">
      <w:pPr>
        <w:keepNext/>
        <w:spacing w:after="120" w:line="240" w:lineRule="auto"/>
      </w:pPr>
      <w:r w:rsidRPr="23A867AD">
        <w:rPr>
          <w:rFonts w:ascii="Arial" w:hAnsi="Arial" w:cs="Arial"/>
          <w:color w:val="0000FF"/>
          <w:sz w:val="20"/>
          <w:szCs w:val="20"/>
        </w:rPr>
        <w:t xml:space="preserve">       </w:t>
      </w:r>
      <w:sdt>
        <w:sdtPr>
          <w:rPr>
            <w:rFonts w:ascii="Arial" w:hAnsi="Arial" w:cs="Arial"/>
            <w:color w:val="0000FF"/>
            <w:sz w:val="20"/>
            <w:szCs w:val="20"/>
          </w:rPr>
          <w:id w:val="1947317158"/>
        </w:sdtPr>
        <w:sdtEndPr/>
        <w:sdtContent>
          <w:r w:rsidR="5103C7B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7223FFC5" w14:textId="7C4067F5" w:rsidR="00B14D70" w:rsidRPr="00B14D70" w:rsidRDefault="00B14D70" w:rsidP="00B14D70">
      <w:pPr>
        <w:keepNext/>
        <w:spacing w:after="120" w:line="240" w:lineRule="auto"/>
      </w:pPr>
      <w:r w:rsidRPr="23A867AD">
        <w:rPr>
          <w:rFonts w:ascii="Arial" w:hAnsi="Arial" w:cs="Arial"/>
          <w:color w:val="0000FF"/>
          <w:sz w:val="20"/>
          <w:szCs w:val="20"/>
        </w:rPr>
        <w:t xml:space="preserve">       </w:t>
      </w:r>
      <w:sdt>
        <w:sdtPr>
          <w:rPr>
            <w:rFonts w:ascii="Arial" w:hAnsi="Arial" w:cs="Arial"/>
            <w:color w:val="0000FF"/>
            <w:sz w:val="20"/>
            <w:szCs w:val="20"/>
          </w:rPr>
          <w:id w:val="1071082238"/>
        </w:sdtPr>
        <w:sdtEndPr/>
        <w:sdtContent>
          <w:r w:rsidR="419CD3B6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2E6C4316" w14:textId="77777777" w:rsidR="00195F8E" w:rsidRDefault="00195F8E" w:rsidP="00B14D70">
      <w:pPr>
        <w:tabs>
          <w:tab w:val="left" w:pos="851"/>
        </w:tabs>
        <w:spacing w:after="120" w:line="240" w:lineRule="auto"/>
        <w:outlineLvl w:val="0"/>
        <w:rPr>
          <w:noProof/>
          <w:sz w:val="20"/>
        </w:rPr>
      </w:pPr>
    </w:p>
    <w:p w14:paraId="27C81475" w14:textId="3110CEA9" w:rsidR="008A0933" w:rsidRDefault="7D57F805" w:rsidP="23A867AD">
      <w:pPr>
        <w:spacing w:before="240" w:after="120" w:line="240" w:lineRule="auto"/>
        <w:ind w:left="357" w:hanging="357"/>
        <w:outlineLvl w:val="0"/>
      </w:pPr>
      <w:r>
        <w:t xml:space="preserve">7. </w:t>
      </w:r>
      <w:r w:rsidR="00B14D70">
        <w:t xml:space="preserve">Wat zijn de beoogde (concrete) </w:t>
      </w:r>
      <w:r w:rsidR="00B14D70" w:rsidRPr="23A867AD">
        <w:rPr>
          <w:b/>
          <w:bCs/>
        </w:rPr>
        <w:t>resultaten</w:t>
      </w:r>
      <w:r w:rsidR="00B14D70">
        <w:t xml:space="preserve"> van de activiteit(en)?</w:t>
      </w:r>
    </w:p>
    <w:p w14:paraId="2C10D736" w14:textId="0F6A3121" w:rsidR="00B14D70" w:rsidRPr="00B14D70" w:rsidRDefault="00B14D70" w:rsidP="00B14D70">
      <w:pPr>
        <w:spacing w:before="240" w:after="120" w:line="240" w:lineRule="auto"/>
        <w:ind w:left="357"/>
        <w:outlineLvl w:val="0"/>
        <w:rPr>
          <w:i/>
          <w:iCs/>
          <w:szCs w:val="19"/>
        </w:rPr>
      </w:pPr>
      <w:r w:rsidRPr="23A867AD">
        <w:rPr>
          <w:i/>
          <w:iCs/>
        </w:rPr>
        <w:t>Het is belangrijk dat u zoveel mogelijk meetbaar maakt wat u met de activiteit(en) wilt bereiken. Hoe draagt uw activiteit(en) bij aan het tijdig realiseren en versnellen van uitbreidingen van het elektriciteitsnet?</w:t>
      </w:r>
    </w:p>
    <w:p w14:paraId="380DFDB1" w14:textId="19A3A135" w:rsidR="00B14D70" w:rsidRPr="00B14D70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  <w:rPr>
          <w:rFonts w:ascii="Arial" w:hAnsi="Arial" w:cs="Arial"/>
          <w:noProof/>
          <w:color w:val="0000FF"/>
          <w:sz w:val="20"/>
          <w:szCs w:val="20"/>
        </w:rPr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537562620"/>
        </w:sdtPr>
        <w:sdtEndPr/>
        <w:sdtContent>
          <w:r w:rsidR="4E22DF9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  <w:r w:rsidR="4E22DF9A">
        <w:t xml:space="preserve"> </w:t>
      </w:r>
    </w:p>
    <w:p w14:paraId="521CA71C" w14:textId="46A82ED3" w:rsidR="4E22DF9A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2041535628"/>
        </w:sdtPr>
        <w:sdtEndPr/>
        <w:sdtContent>
          <w:r w:rsidR="4E22DF9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315C1BEF" w14:textId="77777777" w:rsidR="00195F8E" w:rsidRDefault="00195F8E" w:rsidP="00C56371">
      <w:pPr>
        <w:tabs>
          <w:tab w:val="left" w:pos="851"/>
        </w:tabs>
        <w:spacing w:after="120" w:line="240" w:lineRule="auto"/>
        <w:ind w:left="567"/>
        <w:outlineLvl w:val="0"/>
        <w:rPr>
          <w:noProof/>
          <w:sz w:val="20"/>
        </w:rPr>
      </w:pPr>
    </w:p>
    <w:p w14:paraId="3DB9C9BD" w14:textId="1CC90C60" w:rsidR="008A0933" w:rsidRDefault="308D02F6" w:rsidP="23A867AD">
      <w:pPr>
        <w:keepNext/>
        <w:keepLines/>
        <w:spacing w:after="120" w:line="240" w:lineRule="auto"/>
        <w:ind w:left="357" w:hanging="357"/>
        <w:rPr>
          <w:sz w:val="20"/>
          <w:szCs w:val="20"/>
        </w:rPr>
      </w:pPr>
      <w:r w:rsidRPr="23A867AD">
        <w:rPr>
          <w:sz w:val="20"/>
          <w:szCs w:val="20"/>
        </w:rPr>
        <w:t xml:space="preserve">8. </w:t>
      </w:r>
      <w:r w:rsidR="00B14D70" w:rsidRPr="23A867AD">
        <w:rPr>
          <w:sz w:val="20"/>
          <w:szCs w:val="20"/>
        </w:rPr>
        <w:t>Beschrijf voor welke kosten u subsidie wilt aanvragen. Dee kosten kunnen bestaan uit:</w:t>
      </w:r>
    </w:p>
    <w:p w14:paraId="5AFC16FF" w14:textId="726C3490" w:rsidR="00B14D70" w:rsidRDefault="00B14D70" w:rsidP="00B14D70">
      <w:pPr>
        <w:keepNext/>
        <w:keepLines/>
        <w:spacing w:after="120" w:line="240" w:lineRule="auto"/>
        <w:ind w:left="357"/>
        <w:rPr>
          <w:sz w:val="20"/>
          <w:szCs w:val="24"/>
        </w:rPr>
      </w:pPr>
      <w:r>
        <w:rPr>
          <w:sz w:val="20"/>
          <w:szCs w:val="24"/>
        </w:rPr>
        <w:t>a. de inzet of inhuur van personeel ten behoeve van onderzoek, procesbegeleiding, advisering, omgevingsplanprocedures, vergunningprocedures en uitvoering; en/of</w:t>
      </w:r>
    </w:p>
    <w:p w14:paraId="4ECDFDA3" w14:textId="2E5B3D26" w:rsidR="00B14D70" w:rsidRDefault="00B14D70" w:rsidP="00B14D70">
      <w:pPr>
        <w:keepNext/>
        <w:keepLines/>
        <w:spacing w:after="120" w:line="240" w:lineRule="auto"/>
        <w:ind w:left="357"/>
        <w:rPr>
          <w:sz w:val="20"/>
          <w:szCs w:val="24"/>
        </w:rPr>
      </w:pPr>
      <w:r>
        <w:rPr>
          <w:sz w:val="20"/>
          <w:szCs w:val="24"/>
        </w:rPr>
        <w:t>b. onderzoek en advisering ten behoeve van de ruimtelijke onderbouwing van locatiekeuzes of ten behoeve van de locatiekeuze voor een transformatorstation of tracé; en/of</w:t>
      </w:r>
    </w:p>
    <w:p w14:paraId="77A7F9E1" w14:textId="156DFDFE" w:rsidR="00B14D70" w:rsidRDefault="00B14D70" w:rsidP="00B14D70">
      <w:pPr>
        <w:keepNext/>
        <w:keepLines/>
        <w:spacing w:after="120" w:line="240" w:lineRule="auto"/>
        <w:ind w:left="357"/>
        <w:rPr>
          <w:sz w:val="20"/>
          <w:szCs w:val="24"/>
        </w:rPr>
      </w:pPr>
      <w:r w:rsidRPr="23A867AD">
        <w:rPr>
          <w:sz w:val="20"/>
          <w:szCs w:val="20"/>
        </w:rPr>
        <w:t>c. het opstellen of laten opstellen van overeenkomsten.</w:t>
      </w:r>
    </w:p>
    <w:p w14:paraId="2BAC2EB0" w14:textId="59463AC0" w:rsidR="00B14D70" w:rsidRPr="00B14D70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506409321"/>
        </w:sdtPr>
        <w:sdtEndPr/>
        <w:sdtContent>
          <w:r w:rsidR="519419D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017B9C53" w14:textId="76946E14" w:rsidR="00B14D70" w:rsidRPr="00B14D70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082429637"/>
        </w:sdtPr>
        <w:sdtEndPr/>
        <w:sdtContent>
          <w:r w:rsidR="519419D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3DF2EB01" w14:textId="07BDF23F" w:rsidR="00B14D70" w:rsidRPr="00B14D70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  <w:outlineLvl w:val="0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324042560"/>
        </w:sdtPr>
        <w:sdtEndPr/>
        <w:sdtContent>
          <w:r w:rsidR="519419D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68AB8069" w14:textId="16B4E418" w:rsidR="519419DA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605106450"/>
        </w:sdtPr>
        <w:sdtEndPr/>
        <w:sdtContent>
          <w:r w:rsidR="519419DA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496592D8" w14:textId="16B8C570" w:rsidR="23A867AD" w:rsidRDefault="23A867AD" w:rsidP="23A867AD">
      <w:pPr>
        <w:pStyle w:val="Lijstalinea"/>
        <w:tabs>
          <w:tab w:val="left" w:pos="851"/>
        </w:tabs>
        <w:spacing w:after="120" w:line="240" w:lineRule="auto"/>
        <w:ind w:left="567"/>
        <w:outlineLvl w:val="0"/>
        <w:rPr>
          <w:rFonts w:ascii="Arial" w:hAnsi="Arial" w:cs="Arial"/>
          <w:color w:val="0000FF"/>
          <w:sz w:val="20"/>
          <w:szCs w:val="20"/>
        </w:rPr>
      </w:pPr>
    </w:p>
    <w:p w14:paraId="2B935C2D" w14:textId="77777777" w:rsidR="008A0933" w:rsidRPr="005C5665" w:rsidRDefault="008A0933" w:rsidP="008470DF">
      <w:pPr>
        <w:widowControl w:val="0"/>
        <w:rPr>
          <w:rFonts w:ascii="Arial" w:hAnsi="Arial" w:cs="Arial"/>
          <w:color w:val="0000FF"/>
          <w:sz w:val="20"/>
        </w:rPr>
      </w:pPr>
    </w:p>
    <w:p w14:paraId="14C78852" w14:textId="6F4CDDF9" w:rsidR="00B14D70" w:rsidRPr="00B14D70" w:rsidRDefault="6A0BE921" w:rsidP="23A867AD">
      <w:pPr>
        <w:keepNext/>
        <w:keepLines/>
        <w:spacing w:after="120" w:line="240" w:lineRule="auto"/>
        <w:ind w:left="357" w:hanging="357"/>
        <w:rPr>
          <w:rFonts w:ascii="Arial" w:hAnsi="Arial" w:cs="Arial"/>
          <w:color w:val="0000FF"/>
        </w:rPr>
      </w:pPr>
      <w:r>
        <w:t xml:space="preserve">9. </w:t>
      </w:r>
      <w:r w:rsidR="00B14D70">
        <w:t xml:space="preserve">Wat is de </w:t>
      </w:r>
      <w:r w:rsidR="00B14D70" w:rsidRPr="23A867AD">
        <w:rPr>
          <w:b/>
          <w:bCs/>
        </w:rPr>
        <w:t>begindatum</w:t>
      </w:r>
      <w:r w:rsidR="00B14D70">
        <w:t xml:space="preserve"> van de activiteit(en)?</w:t>
      </w:r>
    </w:p>
    <w:p w14:paraId="6BEF0616" w14:textId="66E6CDF2" w:rsidR="00D26274" w:rsidRDefault="00B14D70" w:rsidP="00B14D70">
      <w:bookmarkStart w:id="4" w:name="_Hlk193975634"/>
      <w:r>
        <w:t xml:space="preserve">     </w:t>
      </w:r>
      <w:sdt>
        <w:sdtPr>
          <w:id w:val="1458915623"/>
        </w:sdtPr>
        <w:sdtEndPr/>
        <w:sdtContent>
          <w:r w:rsidRPr="00B14D70">
            <w:rPr>
              <w:rFonts w:ascii="Arial" w:hAnsi="Arial" w:cs="Arial"/>
              <w:color w:val="0000FF"/>
              <w:sz w:val="20"/>
            </w:rPr>
            <w:t>……-…</w:t>
          </w:r>
          <w:r w:rsidR="00366EE3">
            <w:rPr>
              <w:rFonts w:ascii="Arial" w:hAnsi="Arial" w:cs="Arial"/>
              <w:color w:val="0000FF"/>
              <w:sz w:val="20"/>
            </w:rPr>
            <w:t>-</w:t>
          </w:r>
          <w:r w:rsidR="00366EE3" w:rsidRPr="00366EE3">
            <w:rPr>
              <w:rFonts w:ascii="Arial" w:hAnsi="Arial" w:cs="Arial"/>
              <w:color w:val="0000FF"/>
              <w:sz w:val="20"/>
            </w:rPr>
            <w:t xml:space="preserve"> </w:t>
          </w:r>
          <w:sdt>
            <w:sdtPr>
              <w:rPr>
                <w:rFonts w:ascii="Arial" w:hAnsi="Arial" w:cs="Arial"/>
                <w:color w:val="0000FF"/>
                <w:sz w:val="20"/>
              </w:rPr>
              <w:id w:val="599227358"/>
            </w:sdtPr>
            <w:sdtEndPr/>
            <w:sdtContent>
              <w:r w:rsidR="00366EE3" w:rsidRPr="00AF3701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  <w:r w:rsidR="00366EE3">
            <w:rPr>
              <w:rFonts w:ascii="Arial" w:hAnsi="Arial" w:cs="Arial"/>
              <w:color w:val="0000FF"/>
              <w:sz w:val="20"/>
            </w:rPr>
            <w:t xml:space="preserve"> </w:t>
          </w:r>
        </w:sdtContent>
      </w:sdt>
    </w:p>
    <w:bookmarkEnd w:id="4"/>
    <w:p w14:paraId="2B1641F9" w14:textId="156484E5" w:rsidR="00366EE3" w:rsidRPr="00366EE3" w:rsidRDefault="00366EE3" w:rsidP="00366EE3">
      <w:pPr>
        <w:rPr>
          <w:rFonts w:cs="Arial"/>
          <w:color w:val="000000" w:themeColor="text1"/>
          <w:szCs w:val="19"/>
        </w:rPr>
      </w:pPr>
    </w:p>
    <w:p w14:paraId="3580EC11" w14:textId="4E2B5E92" w:rsidR="00B14D70" w:rsidRDefault="00366EE3" w:rsidP="00366EE3">
      <w:pPr>
        <w:keepNext/>
        <w:keepLines/>
        <w:spacing w:after="120" w:line="240" w:lineRule="auto"/>
        <w:rPr>
          <w:rFonts w:cs="Arial"/>
          <w:color w:val="000000" w:themeColor="text1"/>
          <w:szCs w:val="19"/>
        </w:rPr>
      </w:pPr>
      <w:r w:rsidRPr="00366EE3">
        <w:rPr>
          <w:rFonts w:cs="Arial"/>
          <w:color w:val="000000" w:themeColor="text1"/>
          <w:szCs w:val="19"/>
        </w:rPr>
        <w:t>10.</w:t>
      </w:r>
      <w:r>
        <w:rPr>
          <w:rFonts w:cs="Arial"/>
          <w:color w:val="000000" w:themeColor="text1"/>
          <w:szCs w:val="19"/>
        </w:rPr>
        <w:t xml:space="preserve">  Wat is de (geschatte</w:t>
      </w:r>
      <w:r w:rsidRPr="00366EE3">
        <w:rPr>
          <w:rFonts w:cs="Arial"/>
          <w:b/>
          <w:bCs/>
          <w:color w:val="000000" w:themeColor="text1"/>
          <w:szCs w:val="19"/>
        </w:rPr>
        <w:t>) einddatum</w:t>
      </w:r>
      <w:r>
        <w:rPr>
          <w:rFonts w:cs="Arial"/>
          <w:color w:val="000000" w:themeColor="text1"/>
          <w:szCs w:val="19"/>
        </w:rPr>
        <w:t xml:space="preserve"> van de activiteit(en)?</w:t>
      </w:r>
      <w:r w:rsidRPr="00366EE3">
        <w:rPr>
          <w:rFonts w:cs="Arial"/>
          <w:color w:val="000000" w:themeColor="text1"/>
          <w:szCs w:val="19"/>
        </w:rPr>
        <w:t xml:space="preserve"> </w:t>
      </w:r>
    </w:p>
    <w:p w14:paraId="1264A45E" w14:textId="77777777" w:rsidR="00366EE3" w:rsidRPr="00AF3701" w:rsidRDefault="00991122" w:rsidP="00366EE3">
      <w:pPr>
        <w:ind w:left="360"/>
        <w:rPr>
          <w:sz w:val="20"/>
          <w:szCs w:val="24"/>
        </w:rPr>
      </w:pPr>
      <w:sdt>
        <w:sdtPr>
          <w:rPr>
            <w:rFonts w:ascii="Arial" w:hAnsi="Arial" w:cs="Arial"/>
            <w:color w:val="0000FF"/>
            <w:sz w:val="20"/>
          </w:rPr>
          <w:id w:val="727880192"/>
        </w:sdtPr>
        <w:sdtEndPr/>
        <w:sdtContent>
          <w:r w:rsidR="00366EE3" w:rsidRPr="00AF3701">
            <w:rPr>
              <w:rFonts w:ascii="Arial" w:hAnsi="Arial" w:cs="Arial"/>
              <w:color w:val="0000FF"/>
              <w:sz w:val="20"/>
            </w:rPr>
            <w:t>…-…-…</w:t>
          </w:r>
        </w:sdtContent>
      </w:sdt>
    </w:p>
    <w:p w14:paraId="772BB065" w14:textId="50DEAEAD" w:rsidR="008A0933" w:rsidRDefault="008A0933" w:rsidP="00366EE3">
      <w:pPr>
        <w:keepNext/>
        <w:keepLines/>
        <w:rPr>
          <w:rFonts w:ascii="Arial" w:hAnsi="Arial" w:cs="Arial"/>
          <w:color w:val="0000FF"/>
          <w:sz w:val="20"/>
        </w:rPr>
      </w:pPr>
    </w:p>
    <w:p w14:paraId="0B042346" w14:textId="77777777" w:rsidR="00195F8E" w:rsidRPr="001908AD" w:rsidRDefault="00195F8E" w:rsidP="00011177">
      <w:pPr>
        <w:widowControl w:val="0"/>
        <w:rPr>
          <w:rFonts w:ascii="Arial" w:hAnsi="Arial" w:cs="Arial"/>
          <w:color w:val="0000FF"/>
          <w:sz w:val="20"/>
        </w:rPr>
      </w:pPr>
    </w:p>
    <w:p w14:paraId="758C7156" w14:textId="52171270" w:rsidR="008A0933" w:rsidRPr="00366EE3" w:rsidRDefault="008A0933" w:rsidP="00366EE3">
      <w:pPr>
        <w:pStyle w:val="Lijstalinea"/>
        <w:keepNext/>
        <w:keepLines/>
        <w:numPr>
          <w:ilvl w:val="0"/>
          <w:numId w:val="11"/>
        </w:numPr>
        <w:spacing w:after="120" w:line="240" w:lineRule="auto"/>
        <w:rPr>
          <w:rFonts w:cs="Arial"/>
          <w:sz w:val="20"/>
        </w:rPr>
      </w:pPr>
      <w:r w:rsidRPr="00366EE3">
        <w:rPr>
          <w:sz w:val="20"/>
        </w:rPr>
        <w:t>Geef een globale</w:t>
      </w:r>
      <w:r w:rsidRPr="00366EE3">
        <w:rPr>
          <w:b/>
          <w:sz w:val="20"/>
        </w:rPr>
        <w:t xml:space="preserve"> tijdsplanning:</w:t>
      </w:r>
      <w:r w:rsidRPr="00366EE3">
        <w:rPr>
          <w:sz w:val="20"/>
        </w:rPr>
        <w:t xml:space="preserve"> wanneer worden welke activiteiten uitgevoerd</w:t>
      </w:r>
      <w:r w:rsidR="00195F8E" w:rsidRPr="00366EE3">
        <w:rPr>
          <w:sz w:val="20"/>
        </w:rPr>
        <w:t>?</w:t>
      </w:r>
      <w:r w:rsidRPr="00366EE3">
        <w:rPr>
          <w:sz w:val="20"/>
        </w:rPr>
        <w:br/>
      </w:r>
      <w:r w:rsidRPr="00366EE3">
        <w:rPr>
          <w:i/>
          <w:sz w:val="20"/>
        </w:rPr>
        <w:t>Onvoldoende ruimte? Voeg een aparte planning</w:t>
      </w:r>
      <w:r w:rsidR="003A5B8C" w:rsidRPr="00366EE3">
        <w:rPr>
          <w:i/>
          <w:sz w:val="20"/>
        </w:rPr>
        <w:t xml:space="preserve"> bij. </w:t>
      </w:r>
    </w:p>
    <w:tbl>
      <w:tblPr>
        <w:tblW w:w="8503" w:type="dxa"/>
        <w:tblInd w:w="48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4535"/>
        <w:gridCol w:w="1984"/>
        <w:gridCol w:w="1984"/>
      </w:tblGrid>
      <w:tr w:rsidR="00500143" w:rsidRPr="005C5665" w14:paraId="2D92FD50" w14:textId="77777777" w:rsidTr="00D55E02">
        <w:tc>
          <w:tcPr>
            <w:tcW w:w="8503" w:type="dxa"/>
            <w:gridSpan w:val="3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20851C14" w14:textId="1BF14884" w:rsidR="00500143" w:rsidRPr="005C5665" w:rsidRDefault="00500143" w:rsidP="006C549A">
            <w:pPr>
              <w:keepNext/>
              <w:keepLines/>
              <w:rPr>
                <w:rFonts w:cs="Arial"/>
                <w:bCs/>
                <w:i/>
                <w:sz w:val="20"/>
              </w:rPr>
            </w:pPr>
            <w:r w:rsidRPr="003A5B8C">
              <w:rPr>
                <w:rFonts w:cs="Arial"/>
                <w:b/>
                <w:bCs/>
                <w:i/>
                <w:sz w:val="22"/>
              </w:rPr>
              <w:t>Planning</w:t>
            </w:r>
          </w:p>
        </w:tc>
      </w:tr>
      <w:tr w:rsidR="008A0933" w:rsidRPr="005C5665" w14:paraId="61608492" w14:textId="77777777" w:rsidTr="00AF7A17">
        <w:tc>
          <w:tcPr>
            <w:tcW w:w="4535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27E4DB64" w14:textId="77777777" w:rsidR="008A0933" w:rsidRPr="005C5665" w:rsidRDefault="008A0933" w:rsidP="006C549A">
            <w:pPr>
              <w:keepNext/>
              <w:keepLines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Fasering / activiteiten / mijlpalen</w:t>
            </w:r>
          </w:p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11C15B94" w14:textId="77777777" w:rsidR="008A0933" w:rsidRPr="005C5665" w:rsidRDefault="008A0933" w:rsidP="006C549A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Geplande startdatum</w:t>
            </w:r>
          </w:p>
          <w:p w14:paraId="41E304D9" w14:textId="77777777" w:rsidR="008A0933" w:rsidRPr="005C5665" w:rsidRDefault="008A0933" w:rsidP="006C549A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(dd-mm-jjjj)</w:t>
            </w:r>
          </w:p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3D3DC8A2" w14:textId="77777777" w:rsidR="008A0933" w:rsidRPr="005C5665" w:rsidRDefault="008A0933" w:rsidP="006C549A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Geplande einddatum</w:t>
            </w:r>
          </w:p>
          <w:p w14:paraId="0646B37D" w14:textId="77777777" w:rsidR="008A0933" w:rsidRPr="005C5665" w:rsidRDefault="008A0933" w:rsidP="006C549A">
            <w:pPr>
              <w:keepNext/>
              <w:keepLines/>
              <w:jc w:val="center"/>
              <w:rPr>
                <w:rFonts w:cs="Arial"/>
                <w:bCs/>
                <w:i/>
                <w:sz w:val="20"/>
              </w:rPr>
            </w:pPr>
            <w:r w:rsidRPr="005C5665">
              <w:rPr>
                <w:rFonts w:cs="Arial"/>
                <w:bCs/>
                <w:i/>
                <w:sz w:val="20"/>
              </w:rPr>
              <w:t>(dd-mm-jjjj)</w:t>
            </w:r>
          </w:p>
        </w:tc>
      </w:tr>
      <w:tr w:rsidR="008A0933" w:rsidRPr="005C5665" w14:paraId="7887C658" w14:textId="77777777" w:rsidTr="00AF7A17">
        <w:trPr>
          <w:trHeight w:val="284"/>
        </w:trPr>
        <w:tc>
          <w:tcPr>
            <w:tcW w:w="4535" w:type="dxa"/>
            <w:tcBorders>
              <w:top w:val="single" w:sz="12" w:space="0" w:color="auto"/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593586142"/>
              <w:placeholder>
                <w:docPart w:val="F3105C84186341128395E9ED2307DCAD"/>
              </w:placeholder>
            </w:sdtPr>
            <w:sdtEndPr/>
            <w:sdtContent>
              <w:p w14:paraId="4ECABDCA" w14:textId="77777777" w:rsidR="008A0933" w:rsidRPr="005C5665" w:rsidRDefault="008A0933" w:rsidP="006C549A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833266074"/>
              <w:placeholder>
                <w:docPart w:val="41A2B134243B48588CD56781CB421BFF"/>
              </w:placeholder>
            </w:sdtPr>
            <w:sdtEndPr/>
            <w:sdtContent>
              <w:p w14:paraId="52DFC5AC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top w:val="single" w:sz="12" w:space="0" w:color="auto"/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300101520"/>
              <w:placeholder>
                <w:docPart w:val="83887B571A634BCC9E2A2B5330D7D01E"/>
              </w:placeholder>
            </w:sdtPr>
            <w:sdtEndPr/>
            <w:sdtContent>
              <w:p w14:paraId="6DAF48C6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8A0933" w:rsidRPr="005C5665" w14:paraId="20CA1ACE" w14:textId="77777777" w:rsidTr="00AF7A17">
        <w:trPr>
          <w:trHeight w:val="284"/>
        </w:trPr>
        <w:tc>
          <w:tcPr>
            <w:tcW w:w="4535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5690618"/>
              <w:placeholder>
                <w:docPart w:val="D486A4C8F9744B8EA5D4E62E564EAD2F"/>
              </w:placeholder>
            </w:sdtPr>
            <w:sdtEndPr/>
            <w:sdtContent>
              <w:p w14:paraId="0BD105E6" w14:textId="77777777" w:rsidR="008A0933" w:rsidRPr="005C5665" w:rsidRDefault="008A0933" w:rsidP="006C549A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063829190"/>
              <w:placeholder>
                <w:docPart w:val="F8FD2B6100504DABBC854E2E7155E6D5"/>
              </w:placeholder>
            </w:sdtPr>
            <w:sdtEndPr/>
            <w:sdtContent>
              <w:p w14:paraId="6CDBF9A1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381026491"/>
              <w:placeholder>
                <w:docPart w:val="AD04C789C3E84643A31B9513BC98BF78"/>
              </w:placeholder>
            </w:sdtPr>
            <w:sdtEndPr/>
            <w:sdtContent>
              <w:p w14:paraId="4E0494B7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8A0933" w:rsidRPr="005C5665" w14:paraId="04E6CED3" w14:textId="77777777" w:rsidTr="00AF7A17">
        <w:trPr>
          <w:trHeight w:val="284"/>
        </w:trPr>
        <w:tc>
          <w:tcPr>
            <w:tcW w:w="4535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10556750"/>
              <w:placeholder>
                <w:docPart w:val="81F1CAC858A44BC8BE93B14C8DC06CF8"/>
              </w:placeholder>
            </w:sdtPr>
            <w:sdtEndPr/>
            <w:sdtContent>
              <w:p w14:paraId="04732103" w14:textId="77777777" w:rsidR="008A0933" w:rsidRPr="005C5665" w:rsidRDefault="008A0933" w:rsidP="006C549A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116894221"/>
              <w:placeholder>
                <w:docPart w:val="CBC7674CABDE4661B31A04EFE5BA6449"/>
              </w:placeholder>
            </w:sdtPr>
            <w:sdtEndPr/>
            <w:sdtContent>
              <w:p w14:paraId="4FC63134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49230547"/>
              <w:placeholder>
                <w:docPart w:val="BEC0BB18A7DB41D8964BDB87594003AD"/>
              </w:placeholder>
            </w:sdtPr>
            <w:sdtEndPr/>
            <w:sdtContent>
              <w:p w14:paraId="015A6BD1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8A0933" w:rsidRPr="005C5665" w14:paraId="127B7B25" w14:textId="77777777" w:rsidTr="00AF7A17">
        <w:trPr>
          <w:trHeight w:val="284"/>
        </w:trPr>
        <w:tc>
          <w:tcPr>
            <w:tcW w:w="4535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09323442"/>
              <w:placeholder>
                <w:docPart w:val="4FA80816462949B1A09360E690DD7E39"/>
              </w:placeholder>
            </w:sdtPr>
            <w:sdtEndPr/>
            <w:sdtContent>
              <w:p w14:paraId="25993A57" w14:textId="77777777" w:rsidR="008A0933" w:rsidRPr="005C5665" w:rsidRDefault="008A0933" w:rsidP="006C549A">
                <w:pPr>
                  <w:keepNext/>
                  <w:keepLines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24623632"/>
              <w:placeholder>
                <w:docPart w:val="604901AABA864A37BB97676847A7CF5E"/>
              </w:placeholder>
            </w:sdtPr>
            <w:sdtEndPr/>
            <w:sdtContent>
              <w:p w14:paraId="025FD7BC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118633102"/>
              <w:placeholder>
                <w:docPart w:val="7F398292892B4A05B5753DB335382B5F"/>
              </w:placeholder>
            </w:sdtPr>
            <w:sdtEndPr/>
            <w:sdtContent>
              <w:p w14:paraId="31E3FD5C" w14:textId="77777777" w:rsidR="008A0933" w:rsidRPr="005C5665" w:rsidRDefault="008A0933" w:rsidP="006C549A">
                <w:pPr>
                  <w:keepNext/>
                  <w:keepLines/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  <w:tr w:rsidR="008A0933" w:rsidRPr="005C5665" w14:paraId="6874B8D4" w14:textId="77777777" w:rsidTr="00AF7A17">
        <w:trPr>
          <w:trHeight w:val="284"/>
        </w:trPr>
        <w:tc>
          <w:tcPr>
            <w:tcW w:w="4535" w:type="dxa"/>
            <w:tcBorders>
              <w:left w:val="single" w:sz="12" w:space="0" w:color="auto"/>
              <w:bottom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76642008"/>
              <w:placeholder>
                <w:docPart w:val="B2BFE0AA74E4411C82EE298E881BDD11"/>
              </w:placeholder>
            </w:sdtPr>
            <w:sdtEndPr/>
            <w:sdtContent>
              <w:p w14:paraId="262FFC91" w14:textId="77777777" w:rsidR="008A0933" w:rsidRPr="005C5665" w:rsidRDefault="008A0933" w:rsidP="00C56371">
                <w:pPr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bottom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646704241"/>
              <w:placeholder>
                <w:docPart w:val="4805ED52424A432CBE5C4601D0475D9B"/>
              </w:placeholder>
            </w:sdtPr>
            <w:sdtEndPr/>
            <w:sdtContent>
              <w:p w14:paraId="19F918C3" w14:textId="77777777" w:rsidR="008A0933" w:rsidRPr="005C5665" w:rsidRDefault="008A0933" w:rsidP="00C56371">
                <w:pPr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  <w:tc>
          <w:tcPr>
            <w:tcW w:w="1984" w:type="dxa"/>
            <w:tcBorders>
              <w:left w:val="single" w:sz="12" w:space="0" w:color="auto"/>
              <w:bottom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821613924"/>
              <w:placeholder>
                <w:docPart w:val="67FA99BB8A184116BAFA05732B7A5674"/>
              </w:placeholder>
            </w:sdtPr>
            <w:sdtEndPr/>
            <w:sdtContent>
              <w:p w14:paraId="0437B704" w14:textId="77777777" w:rsidR="008A0933" w:rsidRPr="005C5665" w:rsidRDefault="008A0933" w:rsidP="00C56371">
                <w:pPr>
                  <w:jc w:val="center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  <w:r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-…-…</w:t>
                </w:r>
              </w:p>
            </w:sdtContent>
          </w:sdt>
        </w:tc>
      </w:tr>
    </w:tbl>
    <w:p w14:paraId="60303502" w14:textId="77777777" w:rsidR="006C549A" w:rsidRPr="005C5665" w:rsidRDefault="006C549A" w:rsidP="00626568">
      <w:pPr>
        <w:rPr>
          <w:rFonts w:ascii="Arial" w:hAnsi="Arial" w:cs="Arial"/>
          <w:color w:val="0000FF"/>
          <w:sz w:val="20"/>
        </w:rPr>
      </w:pPr>
    </w:p>
    <w:p w14:paraId="1545E3D0" w14:textId="77777777" w:rsidR="008A0933" w:rsidRPr="005C5665" w:rsidRDefault="008A0933" w:rsidP="00366EE3">
      <w:pPr>
        <w:keepNext/>
        <w:keepLines/>
        <w:numPr>
          <w:ilvl w:val="0"/>
          <w:numId w:val="11"/>
        </w:numPr>
        <w:spacing w:after="120" w:line="240" w:lineRule="auto"/>
        <w:ind w:left="357" w:hanging="357"/>
        <w:rPr>
          <w:sz w:val="20"/>
          <w:szCs w:val="24"/>
          <w:u w:val="single"/>
        </w:rPr>
      </w:pPr>
      <w:r w:rsidRPr="003840C5">
        <w:rPr>
          <w:b/>
          <w:sz w:val="20"/>
          <w:szCs w:val="24"/>
        </w:rPr>
        <w:t>Projectpartners</w:t>
      </w:r>
      <w:r>
        <w:rPr>
          <w:sz w:val="20"/>
          <w:szCs w:val="24"/>
        </w:rPr>
        <w:t>: w</w:t>
      </w:r>
      <w:r w:rsidRPr="005C5665">
        <w:rPr>
          <w:sz w:val="20"/>
          <w:szCs w:val="24"/>
        </w:rPr>
        <w:t xml:space="preserve">elke partijen </w:t>
      </w:r>
      <w:r w:rsidRPr="003840C5">
        <w:rPr>
          <w:sz w:val="20"/>
          <w:szCs w:val="24"/>
        </w:rPr>
        <w:t xml:space="preserve">werken </w:t>
      </w:r>
      <w:r>
        <w:rPr>
          <w:sz w:val="20"/>
          <w:szCs w:val="24"/>
        </w:rPr>
        <w:t xml:space="preserve">op welk vlak </w:t>
      </w:r>
      <w:r w:rsidRPr="003840C5">
        <w:rPr>
          <w:sz w:val="20"/>
          <w:szCs w:val="24"/>
        </w:rPr>
        <w:t>mee</w:t>
      </w:r>
      <w:r w:rsidRPr="005C5665">
        <w:rPr>
          <w:b/>
          <w:sz w:val="20"/>
          <w:szCs w:val="24"/>
        </w:rPr>
        <w:t xml:space="preserve"> </w:t>
      </w:r>
      <w:r w:rsidRPr="005C5665">
        <w:rPr>
          <w:sz w:val="20"/>
          <w:szCs w:val="24"/>
        </w:rPr>
        <w:t>aan het project?</w:t>
      </w:r>
    </w:p>
    <w:p w14:paraId="2865FA19" w14:textId="7EDD820A" w:rsidR="008A0933" w:rsidRDefault="00991122" w:rsidP="006C549A">
      <w:pPr>
        <w:keepNext/>
        <w:keepLines/>
        <w:ind w:left="360"/>
        <w:rPr>
          <w:rFonts w:ascii="Arial" w:hAnsi="Arial" w:cs="Arial"/>
          <w:color w:val="0000FF"/>
          <w:sz w:val="20"/>
        </w:rPr>
      </w:pPr>
      <w:sdt>
        <w:sdtPr>
          <w:rPr>
            <w:rFonts w:ascii="Arial" w:hAnsi="Arial" w:cs="Arial"/>
            <w:color w:val="0000FF"/>
            <w:sz w:val="20"/>
          </w:rPr>
          <w:id w:val="490301159"/>
        </w:sdtPr>
        <w:sdtEndPr/>
        <w:sdtContent>
          <w:r w:rsidR="003F0160"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021732D9" w14:textId="77777777" w:rsidR="00195F8E" w:rsidRPr="00366EE3" w:rsidRDefault="00195F8E" w:rsidP="006C549A">
      <w:pPr>
        <w:widowControl w:val="0"/>
        <w:rPr>
          <w:rFonts w:cs="Arial"/>
          <w:color w:val="0000FF"/>
          <w:sz w:val="20"/>
        </w:rPr>
      </w:pPr>
    </w:p>
    <w:p w14:paraId="635BC99A" w14:textId="56F848C1" w:rsidR="00366EE3" w:rsidRPr="00366EE3" w:rsidRDefault="00366EE3" w:rsidP="00366EE3">
      <w:pPr>
        <w:pStyle w:val="Lijstalinea"/>
        <w:numPr>
          <w:ilvl w:val="0"/>
          <w:numId w:val="11"/>
        </w:numPr>
        <w:tabs>
          <w:tab w:val="num" w:pos="360"/>
        </w:tabs>
        <w:spacing w:line="240" w:lineRule="auto"/>
        <w:rPr>
          <w:rFonts w:cs="Arial"/>
          <w:color w:val="0000FF"/>
          <w:szCs w:val="19"/>
        </w:rPr>
      </w:pPr>
      <w:r w:rsidRPr="00366EE3">
        <w:rPr>
          <w:szCs w:val="19"/>
        </w:rPr>
        <w:t>Heeft u voor dit project in een eerder kalenderjaar al subsidie ontvangen op basis van de regeling subsidie Regievorming transformatorstations en tracés?</w:t>
      </w:r>
    </w:p>
    <w:p w14:paraId="5352042B" w14:textId="77777777" w:rsidR="00366EE3" w:rsidRPr="00366EE3" w:rsidRDefault="00991122" w:rsidP="00366EE3">
      <w:pPr>
        <w:keepNext/>
        <w:tabs>
          <w:tab w:val="left" w:pos="851"/>
        </w:tabs>
        <w:spacing w:before="60" w:after="60" w:line="240" w:lineRule="auto"/>
        <w:ind w:left="360"/>
        <w:outlineLvl w:val="0"/>
        <w:rPr>
          <w:noProof/>
          <w:szCs w:val="19"/>
        </w:rPr>
      </w:pPr>
      <w:sdt>
        <w:sdtPr>
          <w:rPr>
            <w:rFonts w:eastAsia="MS Gothic"/>
            <w:szCs w:val="19"/>
          </w:rPr>
          <w:id w:val="-12616804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366EE3" w:rsidRPr="00366EE3">
            <w:rPr>
              <w:rFonts w:ascii="Segoe UI Symbol" w:eastAsia="MS Gothic" w:hAnsi="Segoe UI Symbol" w:cs="Segoe UI Symbol"/>
              <w:szCs w:val="19"/>
            </w:rPr>
            <w:t>☐</w:t>
          </w:r>
        </w:sdtContent>
      </w:sdt>
      <w:r w:rsidR="00366EE3" w:rsidRPr="00366EE3">
        <w:rPr>
          <w:szCs w:val="19"/>
        </w:rPr>
        <w:tab/>
        <w:t>Ja</w:t>
      </w:r>
    </w:p>
    <w:p w14:paraId="0C76BCB1" w14:textId="77777777" w:rsidR="00366EE3" w:rsidRPr="00366EE3" w:rsidRDefault="00991122" w:rsidP="00366EE3">
      <w:pPr>
        <w:keepNext/>
        <w:tabs>
          <w:tab w:val="left" w:pos="851"/>
        </w:tabs>
        <w:spacing w:before="60" w:after="120" w:line="240" w:lineRule="auto"/>
        <w:ind w:left="360"/>
        <w:outlineLvl w:val="0"/>
        <w:rPr>
          <w:szCs w:val="19"/>
        </w:rPr>
      </w:pPr>
      <w:sdt>
        <w:sdtPr>
          <w:rPr>
            <w:rFonts w:eastAsia="MS Gothic"/>
            <w:szCs w:val="19"/>
          </w:rPr>
          <w:id w:val="23706846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366EE3" w:rsidRPr="00366EE3">
            <w:rPr>
              <w:rFonts w:ascii="Segoe UI Symbol" w:eastAsia="MS Gothic" w:hAnsi="Segoe UI Symbol" w:cs="Segoe UI Symbol"/>
              <w:szCs w:val="19"/>
            </w:rPr>
            <w:t>☐</w:t>
          </w:r>
        </w:sdtContent>
      </w:sdt>
      <w:r w:rsidR="00366EE3" w:rsidRPr="00366EE3">
        <w:rPr>
          <w:szCs w:val="19"/>
        </w:rPr>
        <w:tab/>
        <w:t>Nee</w:t>
      </w:r>
    </w:p>
    <w:p w14:paraId="42318853" w14:textId="77777777" w:rsidR="00366EE3" w:rsidRPr="00366EE3" w:rsidRDefault="00366EE3" w:rsidP="00366EE3">
      <w:pPr>
        <w:keepNext/>
        <w:spacing w:after="120" w:line="240" w:lineRule="auto"/>
        <w:ind w:left="357"/>
        <w:rPr>
          <w:szCs w:val="19"/>
        </w:rPr>
      </w:pPr>
      <w:r w:rsidRPr="23A867AD">
        <w:rPr>
          <w:b/>
          <w:bCs/>
        </w:rPr>
        <w:t>Zo ja</w:t>
      </w:r>
      <w:r>
        <w:t>, licht dan de gemaakte kosten en de verrichte activiteiten in het kader van de eerder verleende subsidie in onderstaande tabel toe:</w:t>
      </w:r>
    </w:p>
    <w:p w14:paraId="776B2BD5" w14:textId="56AAB855" w:rsidR="00366EE3" w:rsidRDefault="00991122" w:rsidP="23A867AD">
      <w:pPr>
        <w:pStyle w:val="Lijstalinea"/>
        <w:keepNext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679773361"/>
        </w:sdtPr>
        <w:sdtEndPr/>
        <w:sdtContent>
          <w:r w:rsidR="1AA0C944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31E93F12" w14:textId="003CB793" w:rsidR="00366EE3" w:rsidRDefault="00991122" w:rsidP="23A867AD">
      <w:pPr>
        <w:pStyle w:val="Lijstalinea"/>
        <w:keepNext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864768189"/>
        </w:sdtPr>
        <w:sdtEndPr/>
        <w:sdtContent>
          <w:r w:rsidR="1AA0C944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0147B092" w14:textId="438973B5" w:rsidR="00366EE3" w:rsidRDefault="00366EE3" w:rsidP="23A867AD">
      <w:pPr>
        <w:keepNext/>
        <w:spacing w:after="120" w:line="240" w:lineRule="auto"/>
        <w:ind w:left="357"/>
        <w:rPr>
          <w:rFonts w:ascii="Arial" w:hAnsi="Arial" w:cs="Arial"/>
          <w:color w:val="0000FF"/>
          <w:sz w:val="20"/>
          <w:szCs w:val="20"/>
        </w:rPr>
      </w:pPr>
    </w:p>
    <w:p w14:paraId="0A39C818" w14:textId="675CFC21" w:rsidR="00CB4A40" w:rsidRPr="00366EE3" w:rsidRDefault="00366EE3" w:rsidP="00366EE3">
      <w:pPr>
        <w:pStyle w:val="Lijstalinea"/>
        <w:keepNext/>
        <w:keepLines/>
        <w:numPr>
          <w:ilvl w:val="0"/>
          <w:numId w:val="11"/>
        </w:numPr>
        <w:spacing w:after="120" w:line="240" w:lineRule="auto"/>
        <w:rPr>
          <w:rFonts w:ascii="Arial" w:hAnsi="Arial" w:cs="Arial"/>
          <w:color w:val="0000FF"/>
          <w:szCs w:val="19"/>
        </w:rPr>
      </w:pPr>
      <w:r w:rsidRPr="00366EE3">
        <w:rPr>
          <w:szCs w:val="19"/>
        </w:rPr>
        <w:t xml:space="preserve">Op welke manier wordt de </w:t>
      </w:r>
      <w:r w:rsidRPr="00366EE3">
        <w:rPr>
          <w:b/>
          <w:bCs/>
          <w:szCs w:val="19"/>
        </w:rPr>
        <w:t>opgedane</w:t>
      </w:r>
      <w:r w:rsidRPr="00366EE3">
        <w:rPr>
          <w:szCs w:val="19"/>
        </w:rPr>
        <w:t xml:space="preserve"> </w:t>
      </w:r>
      <w:r w:rsidRPr="00366EE3">
        <w:rPr>
          <w:b/>
          <w:bCs/>
          <w:szCs w:val="19"/>
        </w:rPr>
        <w:t>kennis en ervaring</w:t>
      </w:r>
      <w:r w:rsidRPr="00366EE3">
        <w:rPr>
          <w:szCs w:val="19"/>
        </w:rPr>
        <w:t xml:space="preserve"> voor de lange termijn binnen de gemeente gewaarborgd en in stand gehouden?</w:t>
      </w:r>
    </w:p>
    <w:p w14:paraId="2AB2080C" w14:textId="77777777" w:rsidR="00366EE3" w:rsidRPr="00366EE3" w:rsidRDefault="00366EE3" w:rsidP="00366EE3">
      <w:pPr>
        <w:pStyle w:val="Lijstalinea"/>
        <w:keepNext/>
        <w:keepLines/>
        <w:spacing w:after="120" w:line="240" w:lineRule="auto"/>
        <w:ind w:left="501"/>
        <w:rPr>
          <w:rFonts w:ascii="Arial" w:hAnsi="Arial" w:cs="Arial"/>
          <w:color w:val="0000FF"/>
          <w:szCs w:val="19"/>
        </w:rPr>
      </w:pPr>
    </w:p>
    <w:p w14:paraId="5971D999" w14:textId="11C13265" w:rsidR="00366EE3" w:rsidRPr="00366EE3" w:rsidRDefault="00991122" w:rsidP="23A867AD">
      <w:pPr>
        <w:pStyle w:val="Lijstalinea"/>
        <w:keepNext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762666397"/>
        </w:sdtPr>
        <w:sdtEndPr/>
        <w:sdtContent>
          <w:r w:rsidR="53134972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1F02E009" w14:textId="3CFFE49D" w:rsidR="00366EE3" w:rsidRPr="00366EE3" w:rsidRDefault="00366EE3" w:rsidP="23A867AD">
      <w:pPr>
        <w:pStyle w:val="Lijstalinea"/>
        <w:keepNext/>
        <w:spacing w:after="120" w:line="240" w:lineRule="auto"/>
        <w:ind w:left="501"/>
        <w:rPr>
          <w:rFonts w:ascii="Arial" w:hAnsi="Arial" w:cs="Arial"/>
          <w:color w:val="0000FF"/>
          <w:sz w:val="20"/>
          <w:szCs w:val="20"/>
        </w:rPr>
      </w:pPr>
    </w:p>
    <w:p w14:paraId="4C0EF9BC" w14:textId="55735389" w:rsidR="00366EE3" w:rsidRPr="00366EE3" w:rsidRDefault="00991122" w:rsidP="23A867AD">
      <w:pPr>
        <w:pStyle w:val="Lijstalinea"/>
        <w:keepNext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975593705"/>
        </w:sdtPr>
        <w:sdtEndPr/>
        <w:sdtContent>
          <w:r w:rsidR="53134972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38FF9951" w14:textId="0FF4298A" w:rsidR="00366EE3" w:rsidRPr="00366EE3" w:rsidRDefault="00366EE3" w:rsidP="23A867AD">
      <w:pPr>
        <w:pStyle w:val="Lijstalinea"/>
        <w:keepNext/>
        <w:spacing w:after="120" w:line="240" w:lineRule="auto"/>
        <w:ind w:left="501"/>
        <w:rPr>
          <w:rFonts w:ascii="Arial" w:hAnsi="Arial" w:cs="Arial"/>
          <w:color w:val="0000FF"/>
          <w:sz w:val="20"/>
          <w:szCs w:val="20"/>
        </w:rPr>
      </w:pPr>
    </w:p>
    <w:p w14:paraId="0B2B810F" w14:textId="77777777" w:rsidR="00366EE3" w:rsidRPr="00366EE3" w:rsidRDefault="00366EE3" w:rsidP="00366EE3">
      <w:pPr>
        <w:pStyle w:val="Lijstalinea"/>
        <w:keepNext/>
        <w:keepLines/>
        <w:spacing w:after="120" w:line="240" w:lineRule="auto"/>
        <w:ind w:left="501"/>
        <w:rPr>
          <w:rFonts w:ascii="Arial" w:hAnsi="Arial" w:cs="Arial"/>
          <w:color w:val="0000FF"/>
          <w:szCs w:val="19"/>
        </w:rPr>
      </w:pPr>
    </w:p>
    <w:p w14:paraId="052A8382" w14:textId="77777777" w:rsidR="008A0933" w:rsidRPr="005C5665" w:rsidRDefault="008A0933" w:rsidP="006C549A">
      <w:pPr>
        <w:widowControl w:val="0"/>
        <w:rPr>
          <w:rFonts w:ascii="Arial" w:hAnsi="Arial" w:cs="Arial"/>
          <w:color w:val="0000FF"/>
          <w:sz w:val="20"/>
        </w:rPr>
      </w:pPr>
    </w:p>
    <w:p w14:paraId="3A6B0155" w14:textId="77777777" w:rsidR="00B804BF" w:rsidRDefault="008A0933" w:rsidP="00366EE3">
      <w:pPr>
        <w:keepNext/>
        <w:keepLines/>
        <w:numPr>
          <w:ilvl w:val="0"/>
          <w:numId w:val="11"/>
        </w:numPr>
        <w:spacing w:after="120" w:line="240" w:lineRule="auto"/>
        <w:ind w:left="357" w:hanging="357"/>
        <w:rPr>
          <w:sz w:val="20"/>
          <w:szCs w:val="24"/>
        </w:rPr>
      </w:pPr>
      <w:r>
        <w:rPr>
          <w:sz w:val="20"/>
          <w:szCs w:val="24"/>
        </w:rPr>
        <w:t>Wijze van</w:t>
      </w:r>
      <w:r w:rsidRPr="005C5665">
        <w:rPr>
          <w:sz w:val="20"/>
          <w:szCs w:val="24"/>
        </w:rPr>
        <w:t xml:space="preserve"> </w:t>
      </w:r>
      <w:r w:rsidRPr="005C5665">
        <w:rPr>
          <w:b/>
          <w:sz w:val="20"/>
          <w:szCs w:val="24"/>
        </w:rPr>
        <w:t>communicatie</w:t>
      </w:r>
      <w:r w:rsidRPr="005C5665">
        <w:rPr>
          <w:sz w:val="20"/>
          <w:szCs w:val="24"/>
        </w:rPr>
        <w:t xml:space="preserve"> naar de direct betrokkenen en de buitenwereld </w:t>
      </w:r>
      <w:r>
        <w:rPr>
          <w:sz w:val="20"/>
          <w:szCs w:val="24"/>
        </w:rPr>
        <w:t>over het project</w:t>
      </w:r>
      <w:r w:rsidRPr="005C5665">
        <w:rPr>
          <w:sz w:val="20"/>
          <w:szCs w:val="24"/>
        </w:rPr>
        <w:t>. Als subsidie wordt verleend, hoe gaat u communiceren dat uw project (mede) mogelijk wordt gemaakt met financiële steun van de provincie Noord-Holland?</w:t>
      </w:r>
      <w:r w:rsidR="00592646">
        <w:rPr>
          <w:sz w:val="20"/>
          <w:szCs w:val="24"/>
        </w:rPr>
        <w:t xml:space="preserve"> </w:t>
      </w:r>
    </w:p>
    <w:p w14:paraId="4B03D7D6" w14:textId="563454B4" w:rsidR="00CB4A40" w:rsidRDefault="00B804BF" w:rsidP="006C549A">
      <w:pPr>
        <w:keepNext/>
        <w:keepLines/>
        <w:spacing w:after="120" w:line="240" w:lineRule="auto"/>
        <w:ind w:left="357"/>
        <w:rPr>
          <w:sz w:val="20"/>
          <w:szCs w:val="24"/>
        </w:rPr>
      </w:pPr>
      <w:r w:rsidRPr="23A867AD">
        <w:rPr>
          <w:sz w:val="20"/>
          <w:szCs w:val="20"/>
        </w:rPr>
        <w:t xml:space="preserve">Let op: </w:t>
      </w:r>
      <w:r w:rsidR="00592646" w:rsidRPr="23A867AD">
        <w:rPr>
          <w:sz w:val="20"/>
          <w:szCs w:val="20"/>
        </w:rPr>
        <w:t xml:space="preserve">Het afbeelden van logo en naam van de provincie Noord-Holland op communicatie-uitingen </w:t>
      </w:r>
      <w:r w:rsidR="00A803E1" w:rsidRPr="23A867AD">
        <w:rPr>
          <w:sz w:val="20"/>
          <w:szCs w:val="20"/>
        </w:rPr>
        <w:t xml:space="preserve">van dit project </w:t>
      </w:r>
      <w:r w:rsidR="00592646" w:rsidRPr="23A867AD">
        <w:rPr>
          <w:sz w:val="20"/>
          <w:szCs w:val="20"/>
        </w:rPr>
        <w:t>is verplicht.</w:t>
      </w:r>
    </w:p>
    <w:p w14:paraId="2C099B37" w14:textId="5545A160" w:rsidR="5F09857B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686803329"/>
        </w:sdtPr>
        <w:sdtEndPr/>
        <w:sdtContent>
          <w:r w:rsidR="5F09857B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590F12B1" w14:textId="6AF3E814" w:rsidR="5F09857B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1984656753"/>
        </w:sdtPr>
        <w:sdtEndPr/>
        <w:sdtContent>
          <w:r w:rsidR="5F09857B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1EB714B6" w14:textId="6EBBA59A" w:rsidR="5F09857B" w:rsidRDefault="00991122" w:rsidP="23A867AD">
      <w:pPr>
        <w:pStyle w:val="Lijstalinea"/>
        <w:tabs>
          <w:tab w:val="left" w:pos="851"/>
        </w:tabs>
        <w:spacing w:after="120" w:line="240" w:lineRule="auto"/>
        <w:ind w:left="567"/>
      </w:pPr>
      <w:sdt>
        <w:sdtPr>
          <w:rPr>
            <w:rFonts w:ascii="Arial" w:hAnsi="Arial" w:cs="Arial"/>
            <w:color w:val="0000FF"/>
            <w:sz w:val="20"/>
            <w:szCs w:val="20"/>
          </w:rPr>
          <w:id w:val="2125169167"/>
        </w:sdtPr>
        <w:sdtEndPr/>
        <w:sdtContent>
          <w:r w:rsidR="5F09857B" w:rsidRPr="23A867AD">
            <w:rPr>
              <w:rFonts w:ascii="Arial" w:hAnsi="Arial" w:cs="Arial"/>
              <w:color w:val="0000FF"/>
              <w:sz w:val="20"/>
              <w:szCs w:val="20"/>
            </w:rPr>
            <w:t>…</w:t>
          </w:r>
        </w:sdtContent>
      </w:sdt>
    </w:p>
    <w:p w14:paraId="38931FE4" w14:textId="1227500B" w:rsidR="23A867AD" w:rsidRDefault="23A867AD" w:rsidP="23A867AD">
      <w:pPr>
        <w:keepNext/>
        <w:keepLines/>
        <w:spacing w:after="120" w:line="240" w:lineRule="auto"/>
        <w:ind w:left="357"/>
        <w:rPr>
          <w:sz w:val="20"/>
          <w:szCs w:val="20"/>
        </w:rPr>
      </w:pPr>
    </w:p>
    <w:p w14:paraId="22D73F49" w14:textId="77777777" w:rsidR="00195F8E" w:rsidRDefault="00195F8E" w:rsidP="006C549A">
      <w:pPr>
        <w:widowControl w:val="0"/>
        <w:rPr>
          <w:rFonts w:ascii="Arial" w:hAnsi="Arial" w:cs="Arial"/>
          <w:color w:val="0000FF"/>
          <w:sz w:val="20"/>
        </w:rPr>
      </w:pPr>
    </w:p>
    <w:p w14:paraId="300CFDFA" w14:textId="77777777" w:rsidR="00762F73" w:rsidRPr="005C5665" w:rsidRDefault="00762F73" w:rsidP="006C549A">
      <w:pPr>
        <w:widowControl w:val="0"/>
        <w:rPr>
          <w:rFonts w:ascii="Arial" w:hAnsi="Arial" w:cs="Arial"/>
          <w:color w:val="0000FF"/>
          <w:sz w:val="20"/>
        </w:rPr>
      </w:pPr>
    </w:p>
    <w:p w14:paraId="74E16DD9" w14:textId="77777777" w:rsidR="00366EE3" w:rsidRPr="00366EE3" w:rsidRDefault="00366EE3" w:rsidP="00366EE3">
      <w:pPr>
        <w:pStyle w:val="Lijstalinea"/>
        <w:widowControl w:val="0"/>
        <w:numPr>
          <w:ilvl w:val="0"/>
          <w:numId w:val="11"/>
        </w:numPr>
        <w:spacing w:after="120" w:line="240" w:lineRule="auto"/>
        <w:rPr>
          <w:rFonts w:ascii="Arial" w:hAnsi="Arial" w:cs="Arial"/>
          <w:color w:val="0000FF"/>
          <w:sz w:val="20"/>
        </w:rPr>
      </w:pPr>
      <w:r w:rsidRPr="00366EE3">
        <w:rPr>
          <w:sz w:val="20"/>
          <w:szCs w:val="24"/>
        </w:rPr>
        <w:t>Ruimte voor extra</w:t>
      </w:r>
      <w:r>
        <w:rPr>
          <w:sz w:val="20"/>
          <w:szCs w:val="24"/>
        </w:rPr>
        <w:t xml:space="preserve"> toelichting:</w:t>
      </w:r>
    </w:p>
    <w:p w14:paraId="2EE45670" w14:textId="504F6077" w:rsidR="00366EE3" w:rsidRPr="00366EE3" w:rsidRDefault="00762F73" w:rsidP="00366EE3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  <w:r>
        <w:rPr>
          <w:sz w:val="20"/>
          <w:szCs w:val="24"/>
        </w:rPr>
        <w:t xml:space="preserve">      </w:t>
      </w:r>
      <w:r w:rsidR="00366EE3" w:rsidRPr="00366EE3">
        <w:rPr>
          <w:sz w:val="20"/>
          <w:szCs w:val="24"/>
        </w:rPr>
        <w:t xml:space="preserve"> </w:t>
      </w:r>
      <w:sdt>
        <w:sdtPr>
          <w:id w:val="1680146291"/>
          <w:placeholder>
            <w:docPart w:val="60BA963FE92F45C189217202C4C16D6E"/>
          </w:placeholder>
        </w:sdtPr>
        <w:sdtEndPr/>
        <w:sdtContent>
          <w:r w:rsidR="00366EE3" w:rsidRPr="00366EE3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20CF90BF" w14:textId="246DB64D" w:rsidR="008C0BBC" w:rsidRDefault="00991122" w:rsidP="006C549A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  <w:sdt>
        <w:sdtPr>
          <w:rPr>
            <w:rFonts w:ascii="Arial" w:hAnsi="Arial" w:cs="Arial"/>
            <w:color w:val="0000FF"/>
            <w:sz w:val="20"/>
          </w:rPr>
          <w:id w:val="-1280181798"/>
          <w:placeholder>
            <w:docPart w:val="EBBDEDF03DC549AC911060517C547BC1"/>
          </w:placeholder>
        </w:sdtPr>
        <w:sdtEndPr/>
        <w:sdtContent>
          <w:r w:rsidR="00762F73">
            <w:rPr>
              <w:rFonts w:ascii="Arial" w:hAnsi="Arial" w:cs="Arial"/>
              <w:color w:val="0000FF"/>
              <w:sz w:val="20"/>
            </w:rPr>
            <w:t xml:space="preserve">        </w:t>
          </w:r>
          <w:r w:rsidR="00366EE3" w:rsidRPr="00B340CC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7E8E1B97" w14:textId="77777777" w:rsidR="003D2F9E" w:rsidRPr="00B340CC" w:rsidRDefault="003D2F9E" w:rsidP="006C549A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</w:p>
    <w:p w14:paraId="2932316E" w14:textId="1800248F" w:rsidR="008A0933" w:rsidRPr="008C0BBC" w:rsidRDefault="00B340CC" w:rsidP="003D2F9E">
      <w:pPr>
        <w:keepNext/>
        <w:keepLines/>
        <w:widowControl w:val="0"/>
        <w:shd w:val="clear" w:color="auto" w:fill="F2F2F2" w:themeFill="background1" w:themeFillShade="F2"/>
        <w:rPr>
          <w:b/>
          <w:sz w:val="24"/>
          <w:szCs w:val="24"/>
        </w:rPr>
      </w:pPr>
      <w:r w:rsidRPr="008C0BBC">
        <w:rPr>
          <w:b/>
          <w:sz w:val="24"/>
          <w:szCs w:val="24"/>
          <w:highlight w:val="lightGray"/>
        </w:rPr>
        <w:t>Financiële gegevens</w:t>
      </w:r>
    </w:p>
    <w:p w14:paraId="038868BB" w14:textId="3F2E9DC9" w:rsidR="00C23F39" w:rsidRDefault="005E41C2" w:rsidP="00366EE3">
      <w:pPr>
        <w:keepNext/>
        <w:keepLines/>
        <w:widowControl w:val="0"/>
        <w:numPr>
          <w:ilvl w:val="0"/>
          <w:numId w:val="11"/>
        </w:numPr>
        <w:spacing w:before="240" w:after="120" w:line="240" w:lineRule="auto"/>
        <w:ind w:left="357" w:hanging="357"/>
        <w:rPr>
          <w:rFonts w:cs="Times New Roman"/>
          <w:sz w:val="20"/>
          <w:szCs w:val="24"/>
        </w:rPr>
      </w:pPr>
      <w:r>
        <w:rPr>
          <w:b/>
          <w:sz w:val="20"/>
          <w:szCs w:val="24"/>
        </w:rPr>
        <w:t>Kunt u de btw</w:t>
      </w:r>
      <w:r w:rsidR="00C23F39">
        <w:rPr>
          <w:b/>
          <w:sz w:val="20"/>
          <w:szCs w:val="24"/>
        </w:rPr>
        <w:t xml:space="preserve"> over dit project verrekenen of compenseren?</w:t>
      </w:r>
    </w:p>
    <w:p w14:paraId="2326805D" w14:textId="2F47C0B7" w:rsidR="00C23F39" w:rsidRDefault="00991122" w:rsidP="003D2F9E">
      <w:pPr>
        <w:keepNext/>
        <w:keepLines/>
        <w:widowControl w:val="0"/>
        <w:tabs>
          <w:tab w:val="left" w:pos="709"/>
          <w:tab w:val="left" w:pos="3828"/>
        </w:tabs>
        <w:spacing w:line="240" w:lineRule="auto"/>
        <w:ind w:left="709" w:hanging="369"/>
        <w:rPr>
          <w:rFonts w:ascii="Arial" w:hAnsi="Arial" w:cs="Arial"/>
          <w:color w:val="0000FF"/>
          <w:sz w:val="20"/>
        </w:rPr>
      </w:pPr>
      <w:sdt>
        <w:sdtPr>
          <w:rPr>
            <w:noProof/>
            <w:sz w:val="20"/>
          </w:rPr>
          <w:id w:val="-673564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C23F39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7F201F">
        <w:rPr>
          <w:noProof/>
          <w:sz w:val="20"/>
        </w:rPr>
        <w:t xml:space="preserve"> </w:t>
      </w:r>
      <w:r w:rsidR="00C23F39">
        <w:rPr>
          <w:b/>
          <w:noProof/>
          <w:sz w:val="20"/>
        </w:rPr>
        <w:t>Ja</w:t>
      </w:r>
      <w:r w:rsidR="00C23F39">
        <w:rPr>
          <w:noProof/>
          <w:sz w:val="20"/>
        </w:rPr>
        <w:t xml:space="preserve">, het </w:t>
      </w:r>
      <w:r w:rsidR="005E41C2">
        <w:rPr>
          <w:b/>
          <w:sz w:val="20"/>
          <w:szCs w:val="24"/>
        </w:rPr>
        <w:t>btw</w:t>
      </w:r>
      <w:r w:rsidR="00C23F39">
        <w:rPr>
          <w:b/>
          <w:sz w:val="20"/>
          <w:szCs w:val="24"/>
        </w:rPr>
        <w:t>-nummer</w:t>
      </w:r>
      <w:r w:rsidR="00C23F39">
        <w:rPr>
          <w:sz w:val="20"/>
          <w:szCs w:val="24"/>
        </w:rPr>
        <w:t xml:space="preserve"> is</w:t>
      </w:r>
      <w:r w:rsidR="00C23F39">
        <w:rPr>
          <w:rFonts w:ascii="Arial" w:hAnsi="Arial" w:cs="Arial"/>
          <w:color w:val="0000FF"/>
          <w:sz w:val="20"/>
        </w:rPr>
        <w:t xml:space="preserve"> </w:t>
      </w:r>
      <w:r w:rsidR="00C23F39">
        <w:rPr>
          <w:rFonts w:ascii="Arial" w:hAnsi="Arial" w:cs="Arial"/>
          <w:color w:val="0000FF"/>
          <w:sz w:val="20"/>
        </w:rPr>
        <w:tab/>
      </w:r>
      <w:sdt>
        <w:sdtPr>
          <w:rPr>
            <w:rFonts w:ascii="Arial" w:hAnsi="Arial" w:cs="Arial"/>
            <w:color w:val="0000FF"/>
            <w:sz w:val="20"/>
          </w:rPr>
          <w:id w:val="186100372"/>
        </w:sdtPr>
        <w:sdtEndPr/>
        <w:sdtContent>
          <w:r w:rsidR="00C53809">
            <w:rPr>
              <w:rFonts w:ascii="Arial" w:hAnsi="Arial" w:cs="Arial"/>
              <w:color w:val="0000FF"/>
              <w:sz w:val="20"/>
            </w:rPr>
            <w:t>…………..</w:t>
          </w:r>
          <w:r w:rsidR="00C23F39" w:rsidRPr="0011029E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7172CA1" w14:textId="7E76E916" w:rsidR="00C23F39" w:rsidRDefault="00C23F39" w:rsidP="003D2F9E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sz w:val="20"/>
          <w:szCs w:val="24"/>
        </w:rPr>
      </w:pPr>
      <w:r w:rsidRPr="00C757D5">
        <w:rPr>
          <w:i/>
          <w:sz w:val="18"/>
          <w:szCs w:val="18"/>
        </w:rPr>
        <w:t xml:space="preserve">U vult alle bedragen </w:t>
      </w:r>
      <w:r w:rsidR="005E41C2">
        <w:rPr>
          <w:b/>
          <w:i/>
          <w:sz w:val="18"/>
          <w:szCs w:val="18"/>
        </w:rPr>
        <w:t>exclusief btw</w:t>
      </w:r>
      <w:r w:rsidRPr="00C757D5">
        <w:rPr>
          <w:i/>
          <w:sz w:val="18"/>
          <w:szCs w:val="18"/>
        </w:rPr>
        <w:t xml:space="preserve"> in.</w:t>
      </w:r>
    </w:p>
    <w:p w14:paraId="6F17E2D8" w14:textId="14EA468A" w:rsidR="00C23F39" w:rsidRDefault="00991122" w:rsidP="68BB4655">
      <w:pPr>
        <w:keepNext/>
        <w:keepLines/>
        <w:widowControl w:val="0"/>
        <w:tabs>
          <w:tab w:val="left" w:pos="709"/>
          <w:tab w:val="left" w:pos="3828"/>
        </w:tabs>
        <w:spacing w:line="240" w:lineRule="auto"/>
        <w:ind w:left="709" w:hanging="369"/>
        <w:rPr>
          <w:b/>
          <w:bCs/>
          <w:noProof/>
          <w:sz w:val="20"/>
          <w:szCs w:val="20"/>
        </w:rPr>
      </w:pPr>
      <w:sdt>
        <w:sdtPr>
          <w:rPr>
            <w:noProof/>
            <w:sz w:val="20"/>
            <w:szCs w:val="20"/>
          </w:rPr>
          <w:id w:val="44596522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51E228CB" w:rsidRPr="68BB4655">
            <w:rPr>
              <w:rFonts w:ascii="MS Gothic" w:eastAsia="MS Gothic" w:hAnsi="MS Gothic" w:cs="MS Gothic"/>
              <w:noProof/>
              <w:sz w:val="20"/>
              <w:szCs w:val="20"/>
            </w:rPr>
            <w:t>☐</w:t>
          </w:r>
        </w:sdtContent>
      </w:sdt>
      <w:r w:rsidR="007F201F" w:rsidRPr="68BB4655">
        <w:rPr>
          <w:noProof/>
          <w:sz w:val="20"/>
          <w:szCs w:val="20"/>
        </w:rPr>
        <w:t xml:space="preserve"> </w:t>
      </w:r>
      <w:r w:rsidR="00C23F39" w:rsidRPr="68BB4655">
        <w:rPr>
          <w:b/>
          <w:bCs/>
          <w:sz w:val="20"/>
          <w:szCs w:val="20"/>
        </w:rPr>
        <w:t>Nee</w:t>
      </w:r>
    </w:p>
    <w:p w14:paraId="74EE143E" w14:textId="061BCACC" w:rsidR="008A0933" w:rsidRDefault="00C23F39" w:rsidP="003D2F9E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  <w:r w:rsidRPr="00C757D5">
        <w:rPr>
          <w:i/>
          <w:sz w:val="18"/>
          <w:szCs w:val="18"/>
        </w:rPr>
        <w:t xml:space="preserve">U vult alle bedragen </w:t>
      </w:r>
      <w:r w:rsidR="005E41C2">
        <w:rPr>
          <w:b/>
          <w:i/>
          <w:sz w:val="18"/>
          <w:szCs w:val="18"/>
        </w:rPr>
        <w:t>inclusief btw</w:t>
      </w:r>
      <w:r w:rsidRPr="00C757D5">
        <w:rPr>
          <w:i/>
          <w:sz w:val="18"/>
          <w:szCs w:val="18"/>
        </w:rPr>
        <w:t xml:space="preserve"> in.</w:t>
      </w:r>
    </w:p>
    <w:p w14:paraId="14E19645" w14:textId="77777777" w:rsidR="00034AEE" w:rsidRDefault="00034AEE" w:rsidP="00C56371">
      <w:pPr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</w:p>
    <w:p w14:paraId="2A41C037" w14:textId="6E141E76" w:rsidR="003A5B8C" w:rsidRPr="00034AEE" w:rsidRDefault="00034AEE" w:rsidP="0072463B">
      <w:pPr>
        <w:keepNext/>
        <w:keepLines/>
        <w:tabs>
          <w:tab w:val="left" w:pos="340"/>
          <w:tab w:val="left" w:pos="3828"/>
        </w:tabs>
        <w:spacing w:after="120" w:line="240" w:lineRule="auto"/>
        <w:ind w:left="709" w:hanging="709"/>
        <w:rPr>
          <w:sz w:val="24"/>
          <w:szCs w:val="24"/>
        </w:rPr>
      </w:pPr>
      <w:r w:rsidRPr="00034AEE">
        <w:rPr>
          <w:b/>
          <w:sz w:val="24"/>
          <w:szCs w:val="24"/>
        </w:rPr>
        <w:t>Begroting</w:t>
      </w:r>
    </w:p>
    <w:p w14:paraId="16BEB1EE" w14:textId="32C1B3D0" w:rsidR="003A5B8C" w:rsidRPr="00726011" w:rsidRDefault="003A5B8C" w:rsidP="0072463B">
      <w:pPr>
        <w:keepNext/>
        <w:keepLines/>
        <w:spacing w:before="120" w:after="120"/>
        <w:rPr>
          <w:sz w:val="20"/>
        </w:rPr>
      </w:pPr>
      <w:r w:rsidRPr="00F6635E">
        <w:rPr>
          <w:i/>
          <w:sz w:val="20"/>
        </w:rPr>
        <w:t>Onvoldoende ruimte? Voeg een aparte begrot</w:t>
      </w:r>
      <w:r>
        <w:rPr>
          <w:i/>
          <w:sz w:val="20"/>
        </w:rPr>
        <w:t>ing als bijlage bij uw aanvraag.</w:t>
      </w:r>
    </w:p>
    <w:tbl>
      <w:tblPr>
        <w:tblW w:w="9696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7573"/>
        <w:gridCol w:w="2123"/>
      </w:tblGrid>
      <w:tr w:rsidR="00500143" w:rsidRPr="005C5665" w14:paraId="6C39EC15" w14:textId="77777777" w:rsidTr="00D55E02">
        <w:trPr>
          <w:jc w:val="center"/>
        </w:trPr>
        <w:tc>
          <w:tcPr>
            <w:tcW w:w="9696" w:type="dxa"/>
            <w:gridSpan w:val="2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33EB4580" w14:textId="77777777" w:rsidR="00195F8E" w:rsidRDefault="00500143" w:rsidP="0072463B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034AEE">
              <w:rPr>
                <w:b/>
                <w:sz w:val="22"/>
              </w:rPr>
              <w:t>Kostenspecificatie</w:t>
            </w:r>
            <w:r w:rsidRPr="005C5665">
              <w:rPr>
                <w:sz w:val="20"/>
                <w:szCs w:val="24"/>
              </w:rPr>
              <w:t xml:space="preserve"> </w:t>
            </w:r>
          </w:p>
          <w:p w14:paraId="706EF856" w14:textId="1B3DFBA2" w:rsidR="00500143" w:rsidRPr="005C5665" w:rsidRDefault="0050014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 xml:space="preserve">Splits de totale kosten uit op onderdelen. Eventuele voorbereidingskosten, plankosten, </w:t>
            </w:r>
            <w:r>
              <w:rPr>
                <w:sz w:val="20"/>
                <w:szCs w:val="24"/>
              </w:rPr>
              <w:t xml:space="preserve">inhuur menskracht, materiaalkosten, monitoringskosten, </w:t>
            </w:r>
            <w:r w:rsidRPr="005C5665">
              <w:rPr>
                <w:sz w:val="20"/>
                <w:szCs w:val="24"/>
              </w:rPr>
              <w:t>onvoorziene kosten, etc</w:t>
            </w:r>
            <w:r>
              <w:rPr>
                <w:sz w:val="20"/>
                <w:szCs w:val="24"/>
              </w:rPr>
              <w:t>. geeft u als aparte posten op.</w:t>
            </w:r>
          </w:p>
        </w:tc>
      </w:tr>
      <w:tr w:rsidR="008A0933" w:rsidRPr="005C5665" w14:paraId="2571CA49" w14:textId="77777777" w:rsidTr="00034AEE">
        <w:trPr>
          <w:jc w:val="center"/>
        </w:trPr>
        <w:tc>
          <w:tcPr>
            <w:tcW w:w="7573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6C8B7672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Onderdeel</w:t>
            </w:r>
          </w:p>
        </w:tc>
        <w:tc>
          <w:tcPr>
            <w:tcW w:w="2123" w:type="dxa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3D4BF138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Kosten (€)</w:t>
            </w:r>
          </w:p>
        </w:tc>
      </w:tr>
      <w:tr w:rsidR="008A0933" w:rsidRPr="005C5665" w14:paraId="7C4C2915" w14:textId="77777777" w:rsidTr="00034AEE">
        <w:trPr>
          <w:trHeight w:val="284"/>
          <w:jc w:val="center"/>
        </w:trPr>
        <w:tc>
          <w:tcPr>
            <w:tcW w:w="7573" w:type="dxa"/>
            <w:tcBorders>
              <w:top w:val="single" w:sz="12" w:space="0" w:color="auto"/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1281019988"/>
              <w:placeholder>
                <w:docPart w:val="441F2E5C2E5244B6B1C030A8C6FE8FBD"/>
              </w:placeholder>
            </w:sdtPr>
            <w:sdtEndPr/>
            <w:sdtContent>
              <w:p w14:paraId="196A1D4D" w14:textId="77777777" w:rsidR="008A0933" w:rsidRPr="00AF73A9" w:rsidRDefault="008A0933" w:rsidP="0072463B">
                <w:pPr>
                  <w:keepNext/>
                  <w:keepLines/>
                  <w:ind w:left="53"/>
                  <w:rPr>
                    <w:rFonts w:ascii="Arial" w:hAnsi="Arial" w:cs="Arial"/>
                    <w:color w:val="0000FF"/>
                    <w:sz w:val="20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20"/>
                  </w:rPr>
                  <w:t>…</w:t>
                </w:r>
              </w:p>
            </w:sdtContent>
          </w:sdt>
        </w:tc>
        <w:tc>
          <w:tcPr>
            <w:tcW w:w="2123" w:type="dxa"/>
            <w:tcBorders>
              <w:top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68127874"/>
              <w:placeholder>
                <w:docPart w:val="441F2E5C2E5244B6B1C030A8C6FE8FBD"/>
              </w:placeholder>
            </w:sdtPr>
            <w:sdtEndPr/>
            <w:sdtContent>
              <w:p w14:paraId="16F2D117" w14:textId="77777777" w:rsidR="008A0933" w:rsidRPr="00AF73A9" w:rsidRDefault="008A0933" w:rsidP="0072463B">
                <w:pPr>
                  <w:keepNext/>
                  <w:keepLines/>
                  <w:ind w:left="157" w:right="10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077AEDDB" w14:textId="77777777" w:rsidTr="00034AEE">
        <w:trPr>
          <w:trHeight w:val="284"/>
          <w:jc w:val="center"/>
        </w:trPr>
        <w:tc>
          <w:tcPr>
            <w:tcW w:w="7573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636339270"/>
              <w:placeholder>
                <w:docPart w:val="AEC79313EF524449AB0592F47F88E38E"/>
              </w:placeholder>
            </w:sdtPr>
            <w:sdtEndPr/>
            <w:sdtContent>
              <w:p w14:paraId="10D100A5" w14:textId="77777777" w:rsidR="008A0933" w:rsidRPr="00AF73A9" w:rsidRDefault="008A0933" w:rsidP="0072463B">
                <w:pPr>
                  <w:keepNext/>
                  <w:keepLines/>
                  <w:ind w:left="53"/>
                  <w:rPr>
                    <w:rFonts w:ascii="Arial" w:hAnsi="Arial" w:cs="Arial"/>
                    <w:color w:val="0000FF"/>
                    <w:sz w:val="20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20"/>
                  </w:rPr>
                  <w:t>…</w:t>
                </w:r>
              </w:p>
            </w:sdtContent>
          </w:sdt>
        </w:tc>
        <w:tc>
          <w:tcPr>
            <w:tcW w:w="2123" w:type="dxa"/>
            <w:tcBorders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17254030"/>
              <w:placeholder>
                <w:docPart w:val="B029D6B72913419DA6EB990F3F593F29"/>
              </w:placeholder>
            </w:sdtPr>
            <w:sdtEndPr/>
            <w:sdtContent>
              <w:p w14:paraId="3D1270B7" w14:textId="77777777" w:rsidR="008A0933" w:rsidRPr="00AF73A9" w:rsidRDefault="008A0933" w:rsidP="0072463B">
                <w:pPr>
                  <w:keepNext/>
                  <w:keepLines/>
                  <w:ind w:left="157" w:right="10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74EAB449" w14:textId="77777777" w:rsidTr="00034AEE">
        <w:trPr>
          <w:trHeight w:val="284"/>
          <w:jc w:val="center"/>
        </w:trPr>
        <w:tc>
          <w:tcPr>
            <w:tcW w:w="7573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1961953454"/>
              <w:placeholder>
                <w:docPart w:val="1208BC8FBA5E4C0FBAE757087FA9653B"/>
              </w:placeholder>
            </w:sdtPr>
            <w:sdtEndPr/>
            <w:sdtContent>
              <w:p w14:paraId="1203A814" w14:textId="77777777" w:rsidR="008A0933" w:rsidRPr="00AF73A9" w:rsidRDefault="008A0933" w:rsidP="0072463B">
                <w:pPr>
                  <w:keepNext/>
                  <w:keepLines/>
                  <w:ind w:left="53"/>
                  <w:rPr>
                    <w:rFonts w:ascii="Arial" w:hAnsi="Arial" w:cs="Arial"/>
                    <w:color w:val="0000FF"/>
                    <w:sz w:val="20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20"/>
                  </w:rPr>
                  <w:t>…</w:t>
                </w:r>
              </w:p>
            </w:sdtContent>
          </w:sdt>
        </w:tc>
        <w:tc>
          <w:tcPr>
            <w:tcW w:w="2123" w:type="dxa"/>
            <w:tcBorders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869368992"/>
              <w:placeholder>
                <w:docPart w:val="CD2D136F25FA43EB94C063DA3C250716"/>
              </w:placeholder>
            </w:sdtPr>
            <w:sdtEndPr/>
            <w:sdtContent>
              <w:p w14:paraId="3153BF9D" w14:textId="77777777" w:rsidR="008A0933" w:rsidRPr="00AF73A9" w:rsidRDefault="008A0933" w:rsidP="0072463B">
                <w:pPr>
                  <w:keepNext/>
                  <w:keepLines/>
                  <w:ind w:left="157" w:right="10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4B6EA49E" w14:textId="77777777" w:rsidTr="00034AEE">
        <w:trPr>
          <w:trHeight w:val="284"/>
          <w:jc w:val="center"/>
        </w:trPr>
        <w:tc>
          <w:tcPr>
            <w:tcW w:w="7573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217098259"/>
              <w:placeholder>
                <w:docPart w:val="055C85DF3DFC40EC871505F7D72CCF9D"/>
              </w:placeholder>
            </w:sdtPr>
            <w:sdtEndPr/>
            <w:sdtContent>
              <w:p w14:paraId="6B1354F2" w14:textId="77777777" w:rsidR="008A0933" w:rsidRPr="00AF73A9" w:rsidRDefault="008A0933" w:rsidP="0072463B">
                <w:pPr>
                  <w:keepNext/>
                  <w:keepLines/>
                  <w:ind w:left="53"/>
                  <w:rPr>
                    <w:rFonts w:ascii="Arial" w:hAnsi="Arial" w:cs="Arial"/>
                    <w:color w:val="0000FF"/>
                    <w:sz w:val="20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20"/>
                  </w:rPr>
                  <w:t>…</w:t>
                </w:r>
              </w:p>
            </w:sdtContent>
          </w:sdt>
        </w:tc>
        <w:tc>
          <w:tcPr>
            <w:tcW w:w="2123" w:type="dxa"/>
            <w:tcBorders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125658683"/>
              <w:placeholder>
                <w:docPart w:val="98925B60BD45450D915992C08DF1225A"/>
              </w:placeholder>
            </w:sdtPr>
            <w:sdtEndPr/>
            <w:sdtContent>
              <w:p w14:paraId="5FAEAEA4" w14:textId="77777777" w:rsidR="008A0933" w:rsidRPr="00AF73A9" w:rsidRDefault="008A0933" w:rsidP="0072463B">
                <w:pPr>
                  <w:keepNext/>
                  <w:keepLines/>
                  <w:ind w:left="157" w:right="10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28F80803" w14:textId="77777777" w:rsidTr="00034AEE">
        <w:trPr>
          <w:trHeight w:val="284"/>
          <w:jc w:val="center"/>
        </w:trPr>
        <w:tc>
          <w:tcPr>
            <w:tcW w:w="7573" w:type="dxa"/>
            <w:tcBorders>
              <w:lef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1162001094"/>
              <w:placeholder>
                <w:docPart w:val="D4EBCF13130A438AA7397772928981CE"/>
              </w:placeholder>
            </w:sdtPr>
            <w:sdtEndPr/>
            <w:sdtContent>
              <w:p w14:paraId="6EAE0F79" w14:textId="77777777" w:rsidR="008A0933" w:rsidRPr="00AF73A9" w:rsidRDefault="008A0933" w:rsidP="0072463B">
                <w:pPr>
                  <w:keepNext/>
                  <w:keepLines/>
                  <w:ind w:left="53"/>
                  <w:rPr>
                    <w:rFonts w:ascii="Arial" w:hAnsi="Arial" w:cs="Arial"/>
                    <w:color w:val="0000FF"/>
                    <w:sz w:val="20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20"/>
                  </w:rPr>
                  <w:t>…</w:t>
                </w:r>
              </w:p>
            </w:sdtContent>
          </w:sdt>
        </w:tc>
        <w:tc>
          <w:tcPr>
            <w:tcW w:w="2123" w:type="dxa"/>
            <w:tcBorders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765525931"/>
              <w:placeholder>
                <w:docPart w:val="4FBC2EEA31974BB4942BD4342745300B"/>
              </w:placeholder>
            </w:sdtPr>
            <w:sdtEndPr/>
            <w:sdtContent>
              <w:p w14:paraId="26947923" w14:textId="77777777" w:rsidR="008A0933" w:rsidRPr="00AF73A9" w:rsidRDefault="008A0933" w:rsidP="0072463B">
                <w:pPr>
                  <w:keepNext/>
                  <w:keepLines/>
                  <w:ind w:left="157" w:right="10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4D97405E" w14:textId="77777777" w:rsidTr="00034AEE">
        <w:trPr>
          <w:trHeight w:val="284"/>
          <w:jc w:val="center"/>
        </w:trPr>
        <w:tc>
          <w:tcPr>
            <w:tcW w:w="7573" w:type="dxa"/>
            <w:tcBorders>
              <w:left w:val="single" w:sz="12" w:space="0" w:color="auto"/>
              <w:bottom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877232651"/>
              <w:placeholder>
                <w:docPart w:val="E51F71CD8A744E019646083506C3C44E"/>
              </w:placeholder>
            </w:sdtPr>
            <w:sdtEndPr/>
            <w:sdtContent>
              <w:p w14:paraId="4E581BD4" w14:textId="77777777" w:rsidR="008A0933" w:rsidRPr="00AF73A9" w:rsidRDefault="008A0933" w:rsidP="0072463B">
                <w:pPr>
                  <w:keepNext/>
                  <w:keepLines/>
                  <w:ind w:left="53"/>
                  <w:rPr>
                    <w:rFonts w:ascii="Arial" w:hAnsi="Arial" w:cs="Arial"/>
                    <w:color w:val="0000FF"/>
                    <w:sz w:val="20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20"/>
                  </w:rPr>
                  <w:t>…</w:t>
                </w:r>
              </w:p>
            </w:sdtContent>
          </w:sdt>
        </w:tc>
        <w:tc>
          <w:tcPr>
            <w:tcW w:w="2123" w:type="dxa"/>
            <w:tcBorders>
              <w:bottom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316107289"/>
              <w:placeholder>
                <w:docPart w:val="4539BD98C99F4745B0DBECB6EAF7FBB5"/>
              </w:placeholder>
            </w:sdtPr>
            <w:sdtEndPr/>
            <w:sdtContent>
              <w:p w14:paraId="25306B75" w14:textId="77777777" w:rsidR="008A0933" w:rsidRPr="00AF73A9" w:rsidRDefault="008A0933" w:rsidP="0072463B">
                <w:pPr>
                  <w:keepNext/>
                  <w:keepLines/>
                  <w:ind w:left="157" w:right="10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AF73A9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55D62FAF" w14:textId="77777777" w:rsidTr="00034AEE">
        <w:trPr>
          <w:trHeight w:val="70"/>
          <w:jc w:val="center"/>
        </w:trPr>
        <w:tc>
          <w:tcPr>
            <w:tcW w:w="7573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F3F3F3"/>
          </w:tcPr>
          <w:p w14:paraId="3E8D4052" w14:textId="77777777" w:rsidR="008A0933" w:rsidRPr="005C5665" w:rsidRDefault="008A0933" w:rsidP="00034AEE">
            <w:pPr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Totale kosten</w:t>
            </w:r>
            <w:r>
              <w:rPr>
                <w:b/>
                <w:sz w:val="20"/>
                <w:szCs w:val="24"/>
              </w:rPr>
              <w:t xml:space="preserve"> begroot</w:t>
            </w:r>
          </w:p>
        </w:tc>
        <w:tc>
          <w:tcPr>
            <w:tcW w:w="2123" w:type="dxa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F3F3F3"/>
            <w:vAlign w:val="center"/>
          </w:tcPr>
          <w:sdt>
            <w:sdtPr>
              <w:rPr>
                <w:rFonts w:ascii="Arial" w:hAnsi="Arial" w:cs="Arial"/>
                <w:b/>
                <w:color w:val="0000FF"/>
                <w:sz w:val="18"/>
                <w:szCs w:val="18"/>
              </w:rPr>
              <w:id w:val="67153918"/>
              <w:placeholder>
                <w:docPart w:val="441F2E5C2E5244B6B1C030A8C6FE8FBD"/>
              </w:placeholder>
            </w:sdtPr>
            <w:sdtEndPr/>
            <w:sdtContent>
              <w:p w14:paraId="4BE97263" w14:textId="77777777" w:rsidR="008A0933" w:rsidRPr="005C5665" w:rsidRDefault="008A0933" w:rsidP="00C56371">
                <w:pPr>
                  <w:ind w:left="157" w:right="100"/>
                  <w:jc w:val="right"/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</w:tbl>
    <w:p w14:paraId="14F01FBF" w14:textId="77777777" w:rsidR="008A0933" w:rsidRPr="00474EF6" w:rsidRDefault="008A0933" w:rsidP="00C56371">
      <w:pPr>
        <w:ind w:left="360"/>
        <w:rPr>
          <w:sz w:val="20"/>
        </w:rPr>
      </w:pPr>
    </w:p>
    <w:p w14:paraId="5AFEADB0" w14:textId="77777777" w:rsidR="008A0933" w:rsidRPr="00474EF6" w:rsidRDefault="008A0933" w:rsidP="23A867AD">
      <w:pPr>
        <w:ind w:left="360"/>
        <w:rPr>
          <w:sz w:val="20"/>
          <w:szCs w:val="20"/>
        </w:rPr>
      </w:pPr>
    </w:p>
    <w:p w14:paraId="667759CF" w14:textId="635A6CAC" w:rsidR="23A867AD" w:rsidRDefault="23A867AD" w:rsidP="23A867AD">
      <w:pPr>
        <w:ind w:left="360"/>
        <w:rPr>
          <w:sz w:val="20"/>
          <w:szCs w:val="20"/>
        </w:rPr>
      </w:pPr>
    </w:p>
    <w:p w14:paraId="775A27D4" w14:textId="77777777" w:rsidR="008A0933" w:rsidRDefault="008A0933" w:rsidP="0072463B">
      <w:pPr>
        <w:keepNext/>
        <w:keepLines/>
        <w:spacing w:line="240" w:lineRule="auto"/>
        <w:ind w:left="142"/>
        <w:rPr>
          <w:b/>
          <w:sz w:val="22"/>
        </w:rPr>
      </w:pPr>
      <w:r>
        <w:rPr>
          <w:b/>
          <w:sz w:val="22"/>
        </w:rPr>
        <w:lastRenderedPageBreak/>
        <w:t>Financiering</w:t>
      </w:r>
    </w:p>
    <w:p w14:paraId="58B6E9A0" w14:textId="77777777" w:rsidR="008A0933" w:rsidRPr="005C5665" w:rsidRDefault="008A0933" w:rsidP="0072463B">
      <w:pPr>
        <w:keepNext/>
        <w:keepLines/>
        <w:numPr>
          <w:ilvl w:val="0"/>
          <w:numId w:val="6"/>
        </w:numPr>
        <w:spacing w:after="120" w:line="240" w:lineRule="auto"/>
        <w:ind w:left="283" w:hanging="215"/>
        <w:rPr>
          <w:sz w:val="20"/>
          <w:szCs w:val="24"/>
        </w:rPr>
      </w:pPr>
      <w:r>
        <w:rPr>
          <w:sz w:val="20"/>
          <w:szCs w:val="24"/>
        </w:rPr>
        <w:t>Geef per co-financier (ook uw eigen bijdrage) aan welk bedrag</w:t>
      </w:r>
      <w:r w:rsidRPr="005C5665">
        <w:rPr>
          <w:sz w:val="20"/>
          <w:szCs w:val="24"/>
        </w:rPr>
        <w:t xml:space="preserve"> </w:t>
      </w:r>
      <w:r>
        <w:rPr>
          <w:sz w:val="20"/>
          <w:szCs w:val="24"/>
        </w:rPr>
        <w:t>wordt ingezet en of dit al is verleend.</w:t>
      </w:r>
    </w:p>
    <w:tbl>
      <w:tblPr>
        <w:tblW w:w="4766" w:type="pct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5986"/>
        <w:gridCol w:w="2328"/>
        <w:gridCol w:w="1385"/>
      </w:tblGrid>
      <w:tr w:rsidR="005A2D82" w:rsidRPr="005C5665" w14:paraId="31917886" w14:textId="77777777" w:rsidTr="00AF7A17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15E98966" w14:textId="77777777" w:rsidR="00500143" w:rsidRDefault="005A2D82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>
              <w:rPr>
                <w:b/>
                <w:sz w:val="20"/>
                <w:szCs w:val="24"/>
              </w:rPr>
              <w:t>Dekkingsplan</w:t>
            </w:r>
            <w:r w:rsidR="003A5B8C">
              <w:rPr>
                <w:b/>
                <w:sz w:val="20"/>
                <w:szCs w:val="24"/>
              </w:rPr>
              <w:t xml:space="preserve"> </w:t>
            </w:r>
          </w:p>
          <w:p w14:paraId="77BD5383" w14:textId="09F2C120" w:rsidR="005A2D82" w:rsidRPr="005C5665" w:rsidRDefault="0050014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>
              <w:rPr>
                <w:b/>
                <w:sz w:val="20"/>
                <w:szCs w:val="24"/>
              </w:rPr>
              <w:t xml:space="preserve">NB </w:t>
            </w:r>
            <w:r w:rsidR="003A5B8C">
              <w:rPr>
                <w:sz w:val="20"/>
                <w:szCs w:val="24"/>
              </w:rPr>
              <w:t>Lever een sluitend</w:t>
            </w:r>
            <w:r w:rsidR="003A5B8C" w:rsidRPr="005C5665">
              <w:rPr>
                <w:sz w:val="20"/>
                <w:szCs w:val="24"/>
              </w:rPr>
              <w:t xml:space="preserve"> </w:t>
            </w:r>
            <w:r w:rsidR="003A5B8C">
              <w:rPr>
                <w:sz w:val="20"/>
                <w:szCs w:val="24"/>
              </w:rPr>
              <w:t>dekkingsplan</w:t>
            </w:r>
            <w:r w:rsidR="003A5B8C" w:rsidRPr="005C5665">
              <w:rPr>
                <w:sz w:val="20"/>
                <w:szCs w:val="24"/>
              </w:rPr>
              <w:t xml:space="preserve"> aan. 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</w:tcBorders>
            <w:shd w:val="clear" w:color="auto" w:fill="E0E0E0"/>
          </w:tcPr>
          <w:p w14:paraId="3539C113" w14:textId="77777777" w:rsidR="005A2D82" w:rsidRPr="005C5665" w:rsidRDefault="005A2D82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</w:p>
        </w:tc>
        <w:tc>
          <w:tcPr>
            <w:tcW w:w="714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03B0D2BE" w14:textId="77777777" w:rsidR="005A2D82" w:rsidRPr="005C5665" w:rsidRDefault="005A2D82" w:rsidP="0072463B">
            <w:pPr>
              <w:keepNext/>
              <w:keepLines/>
              <w:spacing w:before="40" w:after="40"/>
              <w:ind w:left="-117" w:right="-144"/>
              <w:jc w:val="center"/>
              <w:rPr>
                <w:b/>
                <w:sz w:val="20"/>
                <w:szCs w:val="24"/>
              </w:rPr>
            </w:pPr>
          </w:p>
        </w:tc>
      </w:tr>
      <w:tr w:rsidR="008A0933" w:rsidRPr="005C5665" w14:paraId="475CFBF7" w14:textId="77777777" w:rsidTr="00AF7A17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7C2D7178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Naam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</w:tcBorders>
            <w:shd w:val="clear" w:color="auto" w:fill="E0E0E0"/>
          </w:tcPr>
          <w:p w14:paraId="7666FA55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Bedrag (€)</w:t>
            </w:r>
          </w:p>
        </w:tc>
        <w:tc>
          <w:tcPr>
            <w:tcW w:w="714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679E84E4" w14:textId="77777777" w:rsidR="008A0933" w:rsidRPr="005C5665" w:rsidRDefault="008A0933" w:rsidP="0072463B">
            <w:pPr>
              <w:keepNext/>
              <w:keepLines/>
              <w:spacing w:before="40" w:after="40"/>
              <w:ind w:left="-117" w:right="-144"/>
              <w:jc w:val="center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Al verleend? </w:t>
            </w:r>
            <w:r w:rsidRPr="005C5665">
              <w:rPr>
                <w:sz w:val="16"/>
                <w:szCs w:val="16"/>
              </w:rPr>
              <w:t>ja/nee</w:t>
            </w:r>
          </w:p>
        </w:tc>
      </w:tr>
      <w:tr w:rsidR="008A0933" w:rsidRPr="005C5665" w14:paraId="61CD238A" w14:textId="77777777" w:rsidTr="00AF7A17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</w:tcBorders>
          </w:tcPr>
          <w:p w14:paraId="553B041A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Eigen bijdrage</w:t>
            </w:r>
          </w:p>
        </w:tc>
        <w:tc>
          <w:tcPr>
            <w:tcW w:w="1200" w:type="pct"/>
            <w:tcBorders>
              <w:top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99936169"/>
              <w:placeholder>
                <w:docPart w:val="47FCEF3E8E3B45D8AA418CC43F037AC1"/>
              </w:placeholder>
            </w:sdtPr>
            <w:sdtEndPr/>
            <w:sdtContent>
              <w:p w14:paraId="54193D53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top w:val="single" w:sz="12" w:space="0" w:color="auto"/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01719745"/>
              <w:placeholder>
                <w:docPart w:val="47FCEF3E8E3B45D8AA418CC43F037AC1"/>
              </w:placeholder>
            </w:sdtPr>
            <w:sdtEndPr/>
            <w:sdtContent>
              <w:p w14:paraId="675277DC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19BDEF13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15D93F33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Gemeente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977175468"/>
                <w:placeholder>
                  <w:docPart w:val="47FCEF3E8E3B45D8AA418CC43F037AC1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982856427"/>
              <w:placeholder>
                <w:docPart w:val="47FCEF3E8E3B45D8AA418CC43F037AC1"/>
              </w:placeholder>
            </w:sdtPr>
            <w:sdtEndPr/>
            <w:sdtContent>
              <w:p w14:paraId="4A5A47BE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27471667"/>
              <w:placeholder>
                <w:docPart w:val="47FCEF3E8E3B45D8AA418CC43F037AC1"/>
              </w:placeholder>
            </w:sdtPr>
            <w:sdtEndPr/>
            <w:sdtContent>
              <w:p w14:paraId="047F110E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6DE0359A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26896D18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Derden, nl.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325866020"/>
                <w:placeholder>
                  <w:docPart w:val="47FCEF3E8E3B45D8AA418CC43F037AC1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36749883"/>
              <w:placeholder>
                <w:docPart w:val="47FCEF3E8E3B45D8AA418CC43F037AC1"/>
              </w:placeholder>
            </w:sdtPr>
            <w:sdtEndPr/>
            <w:sdtContent>
              <w:p w14:paraId="012AE63F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19306635"/>
              <w:placeholder>
                <w:docPart w:val="47FCEF3E8E3B45D8AA418CC43F037AC1"/>
              </w:placeholder>
            </w:sdtPr>
            <w:sdtEndPr/>
            <w:sdtContent>
              <w:p w14:paraId="65CFBF06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303AE535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4D7533E1" w14:textId="77777777" w:rsidR="008A0933" w:rsidRPr="001621A8" w:rsidRDefault="008A0933" w:rsidP="0072463B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18"/>
                <w:szCs w:val="18"/>
              </w:rPr>
            </w:pPr>
            <w:r w:rsidRPr="005C5665">
              <w:rPr>
                <w:sz w:val="20"/>
                <w:szCs w:val="24"/>
              </w:rPr>
              <w:t>Overige inkomsten / bijdragen, nl.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352610041"/>
                <w:placeholder>
                  <w:docPart w:val="47FCEF3E8E3B45D8AA418CC43F037AC1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89754096"/>
              <w:placeholder>
                <w:docPart w:val="47FCEF3E8E3B45D8AA418CC43F037AC1"/>
              </w:placeholder>
            </w:sdtPr>
            <w:sdtEndPr/>
            <w:sdtContent>
              <w:p w14:paraId="24541DF9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20224860"/>
              <w:placeholder>
                <w:docPart w:val="47FCEF3E8E3B45D8AA418CC43F037AC1"/>
              </w:placeholder>
            </w:sdtPr>
            <w:sdtEndPr/>
            <w:sdtContent>
              <w:p w14:paraId="4A0EAE20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5EBBB9D1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</w:tcPr>
          <w:p w14:paraId="5E77E517" w14:textId="77777777" w:rsidR="008A0933" w:rsidRPr="001621A8" w:rsidRDefault="008A0933" w:rsidP="0072463B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18"/>
                <w:szCs w:val="18"/>
              </w:rPr>
            </w:pPr>
            <w:r>
              <w:rPr>
                <w:sz w:val="20"/>
                <w:szCs w:val="24"/>
              </w:rPr>
              <w:t>Gevraagde subsidie</w:t>
            </w:r>
          </w:p>
        </w:tc>
        <w:tc>
          <w:tcPr>
            <w:tcW w:w="1200" w:type="pct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570764138"/>
              <w:placeholder>
                <w:docPart w:val="47FCEF3E8E3B45D8AA418CC43F037AC1"/>
              </w:placeholder>
            </w:sdtPr>
            <w:sdtEndPr/>
            <w:sdtContent>
              <w:p w14:paraId="389C7E18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</w:tcPr>
          <w:p w14:paraId="669E3748" w14:textId="77777777" w:rsidR="008A0933" w:rsidRPr="005C5665" w:rsidRDefault="008A0933" w:rsidP="0072463B">
            <w:pPr>
              <w:keepNext/>
              <w:keepLines/>
              <w:spacing w:before="40" w:after="40"/>
              <w:jc w:val="center"/>
              <w:rPr>
                <w:rFonts w:ascii="Arial" w:hAnsi="Arial" w:cs="Arial"/>
                <w:color w:val="0000FF"/>
                <w:sz w:val="20"/>
                <w:szCs w:val="24"/>
              </w:rPr>
            </w:pPr>
            <w:r>
              <w:rPr>
                <w:rFonts w:ascii="Arial" w:hAnsi="Arial" w:cs="Arial"/>
                <w:color w:val="0000FF"/>
                <w:sz w:val="18"/>
                <w:szCs w:val="18"/>
              </w:rPr>
              <w:t>nee</w:t>
            </w:r>
          </w:p>
        </w:tc>
      </w:tr>
      <w:tr w:rsidR="008A0933" w:rsidRPr="005C5665" w14:paraId="00C6E3FC" w14:textId="77777777" w:rsidTr="00AF7A17">
        <w:trPr>
          <w:trHeight w:val="70"/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F3F3F3"/>
          </w:tcPr>
          <w:p w14:paraId="62D48002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Totale </w:t>
            </w:r>
            <w:r>
              <w:rPr>
                <w:b/>
                <w:sz w:val="20"/>
                <w:szCs w:val="24"/>
              </w:rPr>
              <w:t>financiering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F3F3F3"/>
            <w:vAlign w:val="center"/>
          </w:tcPr>
          <w:sdt>
            <w:sdtPr>
              <w:rPr>
                <w:rFonts w:ascii="Arial" w:hAnsi="Arial" w:cs="Arial"/>
                <w:b/>
                <w:color w:val="0000FF"/>
                <w:sz w:val="18"/>
                <w:szCs w:val="18"/>
              </w:rPr>
              <w:id w:val="1620264785"/>
              <w:placeholder>
                <w:docPart w:val="47FCEF3E8E3B45D8AA418CC43F037AC1"/>
              </w:placeholder>
            </w:sdtPr>
            <w:sdtEndPr/>
            <w:sdtContent>
              <w:p w14:paraId="0D3FBAF3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top w:val="single" w:sz="12" w:space="0" w:color="auto"/>
              <w:left w:val="single" w:sz="12" w:space="0" w:color="auto"/>
              <w:bottom w:val="nil"/>
              <w:right w:val="nil"/>
            </w:tcBorders>
          </w:tcPr>
          <w:p w14:paraId="60F3B72B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20"/>
                <w:szCs w:val="24"/>
              </w:rPr>
            </w:pPr>
          </w:p>
        </w:tc>
      </w:tr>
    </w:tbl>
    <w:p w14:paraId="6924FB95" w14:textId="77777777" w:rsidR="008A0933" w:rsidRPr="00474EF6" w:rsidRDefault="008A0933" w:rsidP="00C56371">
      <w:pPr>
        <w:ind w:left="360"/>
        <w:rPr>
          <w:sz w:val="20"/>
        </w:rPr>
      </w:pPr>
    </w:p>
    <w:p w14:paraId="4AD47672" w14:textId="77777777" w:rsidR="008A0933" w:rsidRPr="00474EF6" w:rsidRDefault="008A0933" w:rsidP="00C56371">
      <w:pPr>
        <w:ind w:left="360"/>
        <w:rPr>
          <w:sz w:val="20"/>
        </w:rPr>
      </w:pPr>
    </w:p>
    <w:p w14:paraId="53D0C742" w14:textId="77777777" w:rsidR="008A0933" w:rsidRDefault="008A0933" w:rsidP="0072463B">
      <w:pPr>
        <w:keepNext/>
        <w:keepLines/>
        <w:spacing w:line="240" w:lineRule="auto"/>
        <w:ind w:left="142"/>
        <w:rPr>
          <w:b/>
          <w:sz w:val="22"/>
        </w:rPr>
      </w:pPr>
      <w:r w:rsidRPr="001621A8">
        <w:rPr>
          <w:b/>
          <w:sz w:val="22"/>
        </w:rPr>
        <w:t>Voorschot</w:t>
      </w:r>
    </w:p>
    <w:p w14:paraId="54AE87F7" w14:textId="77777777" w:rsidR="00762F73" w:rsidRPr="00762F73" w:rsidRDefault="00762F73" w:rsidP="00762F73">
      <w:pPr>
        <w:keepNext/>
        <w:spacing w:line="240" w:lineRule="auto"/>
        <w:rPr>
          <w:szCs w:val="19"/>
        </w:rPr>
      </w:pPr>
      <w:r w:rsidRPr="00762F73">
        <w:rPr>
          <w:szCs w:val="19"/>
        </w:rPr>
        <w:t>In het geval van deze uitvoeringsregeling wordt een subsidie van € 30.000,- of minder direct vastgesteld en uitbetaald.</w:t>
      </w:r>
    </w:p>
    <w:p w14:paraId="75E020ED" w14:textId="77777777" w:rsidR="00762F73" w:rsidRDefault="00762F73" w:rsidP="00762F73">
      <w:pPr>
        <w:keepNext/>
        <w:keepLines/>
        <w:widowControl w:val="0"/>
        <w:rPr>
          <w:b/>
          <w:bCs/>
        </w:rPr>
      </w:pPr>
      <w:r w:rsidRPr="00CA3F30">
        <w:rPr>
          <w:b/>
          <w:bCs/>
        </w:rPr>
        <w:t xml:space="preserve">Ruimte voor opmerkingen: </w:t>
      </w:r>
    </w:p>
    <w:p w14:paraId="699C2173" w14:textId="25BC17F0" w:rsidR="00762F73" w:rsidRPr="00CA3F30" w:rsidRDefault="00991122" w:rsidP="00762F73">
      <w:pPr>
        <w:keepNext/>
        <w:keepLines/>
        <w:widowControl w:val="0"/>
        <w:rPr>
          <w:b/>
          <w:bCs/>
        </w:rPr>
      </w:pPr>
      <w:sdt>
        <w:sdtPr>
          <w:id w:val="-180739075"/>
          <w:placeholder>
            <w:docPart w:val="1E5FE3FB3A58452A9C16A5D3701DC130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422097616"/>
            </w:sdtPr>
            <w:sdtEndPr/>
            <w:sdtContent>
              <w:r w:rsidR="00762F73"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71F97F4" w14:textId="77777777" w:rsidR="009E7E28" w:rsidRDefault="009E7E28" w:rsidP="009E7E28">
      <w:pPr>
        <w:keepNext/>
        <w:keepLines/>
        <w:widowControl w:val="0"/>
      </w:pPr>
    </w:p>
    <w:p w14:paraId="02CA90D6" w14:textId="7B2CA4B5" w:rsidR="00EE3E09" w:rsidRDefault="00EE3E09" w:rsidP="00C56371"/>
    <w:tbl>
      <w:tblPr>
        <w:tblStyle w:val="Tabelraster"/>
        <w:tblW w:w="0" w:type="auto"/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10195"/>
      </w:tblGrid>
      <w:tr w:rsidR="00807303" w:rsidRPr="00807303" w14:paraId="729A2AD6" w14:textId="77777777" w:rsidTr="00807303">
        <w:tc>
          <w:tcPr>
            <w:tcW w:w="10196" w:type="dxa"/>
            <w:shd w:val="clear" w:color="auto" w:fill="F2F2F2" w:themeFill="background1" w:themeFillShade="F2"/>
          </w:tcPr>
          <w:p w14:paraId="0E266916" w14:textId="77777777" w:rsidR="00807303" w:rsidRPr="00807303" w:rsidRDefault="00807303" w:rsidP="00726011">
            <w:pPr>
              <w:pStyle w:val="Lijstalinea"/>
              <w:keepNext/>
              <w:keepLines/>
              <w:widowControl w:val="0"/>
              <w:ind w:left="0"/>
              <w:rPr>
                <w:b/>
              </w:rPr>
            </w:pPr>
            <w:r w:rsidRPr="00807303">
              <w:rPr>
                <w:b/>
              </w:rPr>
              <w:t>De aanvrager verklaart hierbij:</w:t>
            </w:r>
          </w:p>
        </w:tc>
      </w:tr>
    </w:tbl>
    <w:p w14:paraId="012C2F6C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17240599" w14:textId="61B52C97" w:rsidR="00EE3E09" w:rsidRDefault="00991122" w:rsidP="00726011">
      <w:pPr>
        <w:pStyle w:val="Lijstalinea"/>
        <w:keepNext/>
        <w:keepLines/>
        <w:widowControl w:val="0"/>
        <w:ind w:left="0"/>
      </w:pPr>
      <w:sdt>
        <w:sdtPr>
          <w:id w:val="-186582717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bekend te zijn met en zich te houden aan de voorwaarden en verplichtingen zoals genoemd in de uitvoeringsregeling en andere geldende wetgeving</w:t>
      </w:r>
      <w:r w:rsidR="00195F8E">
        <w:t>;</w:t>
      </w:r>
    </w:p>
    <w:p w14:paraId="5BF77D5F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40919318" w14:textId="7E7C8B85" w:rsidR="00EE3E09" w:rsidRDefault="00991122" w:rsidP="00726011">
      <w:pPr>
        <w:pStyle w:val="Lijstalinea"/>
        <w:keepNext/>
        <w:keepLines/>
        <w:widowControl w:val="0"/>
        <w:ind w:left="0"/>
      </w:pPr>
      <w:sdt>
        <w:sdtPr>
          <w:id w:val="62512852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alle gegevens in het Indieningsformulier en alle bijlagen naar waarheid en beste weten te hebben verstrekt</w:t>
      </w:r>
      <w:r w:rsidR="00195F8E">
        <w:t>;</w:t>
      </w:r>
    </w:p>
    <w:p w14:paraId="2BC4DF54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3AB86AAA" w14:textId="77777777" w:rsidR="00EE3E09" w:rsidRDefault="00991122" w:rsidP="00726011">
      <w:pPr>
        <w:pStyle w:val="Lijstalinea"/>
        <w:keepNext/>
        <w:keepLines/>
        <w:widowControl w:val="0"/>
        <w:ind w:left="0"/>
      </w:pPr>
      <w:sdt>
        <w:sdtPr>
          <w:id w:val="-3235095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niet in surseance van betaling of in staat van faillissement te zijn.</w:t>
      </w:r>
    </w:p>
    <w:p w14:paraId="4FE0CABB" w14:textId="77777777" w:rsidR="00EE3E09" w:rsidRDefault="00EE3E09" w:rsidP="00726011">
      <w:pPr>
        <w:keepNext/>
        <w:keepLines/>
        <w:widowControl w:val="0"/>
        <w:rPr>
          <w:szCs w:val="19"/>
        </w:rPr>
      </w:pPr>
    </w:p>
    <w:p w14:paraId="7DCE5301" w14:textId="77777777" w:rsidR="00EE3E09" w:rsidRDefault="00EE3E09" w:rsidP="00726011">
      <w:pPr>
        <w:keepNext/>
        <w:keepLines/>
        <w:widowControl w:val="0"/>
        <w:rPr>
          <w:szCs w:val="19"/>
        </w:rPr>
      </w:pP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548"/>
        <w:gridCol w:w="2549"/>
        <w:gridCol w:w="2549"/>
        <w:gridCol w:w="2549"/>
      </w:tblGrid>
      <w:tr w:rsidR="00EE3E09" w14:paraId="4256C7AE" w14:textId="77777777" w:rsidTr="00724F94">
        <w:tc>
          <w:tcPr>
            <w:tcW w:w="2549" w:type="dxa"/>
          </w:tcPr>
          <w:p w14:paraId="6F533CDB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Plaats</w:t>
            </w:r>
          </w:p>
        </w:tc>
        <w:tc>
          <w:tcPr>
            <w:tcW w:w="2549" w:type="dxa"/>
          </w:tcPr>
          <w:p w14:paraId="6752822F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Datum</w:t>
            </w:r>
          </w:p>
        </w:tc>
        <w:tc>
          <w:tcPr>
            <w:tcW w:w="2549" w:type="dxa"/>
          </w:tcPr>
          <w:p w14:paraId="6359432D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Naam</w:t>
            </w:r>
          </w:p>
        </w:tc>
        <w:tc>
          <w:tcPr>
            <w:tcW w:w="2549" w:type="dxa"/>
          </w:tcPr>
          <w:p w14:paraId="72730A15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Handtekening</w:t>
            </w:r>
          </w:p>
        </w:tc>
      </w:tr>
      <w:tr w:rsidR="00EE3E09" w14:paraId="4CB0ACAD" w14:textId="77777777" w:rsidTr="00724F94">
        <w:tc>
          <w:tcPr>
            <w:tcW w:w="2549" w:type="dxa"/>
          </w:tcPr>
          <w:sdt>
            <w:sdtPr>
              <w:rPr>
                <w:szCs w:val="19"/>
              </w:rPr>
              <w:id w:val="1039164412"/>
              <w:placeholder>
                <w:docPart w:val="395EE4EFC1264FD4862A2E925B461981"/>
              </w:placeholder>
            </w:sdtPr>
            <w:sdtEndPr/>
            <w:sdtContent>
              <w:p w14:paraId="16374863" w14:textId="161C2567" w:rsidR="00EE3E09" w:rsidRDefault="00991122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255440491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sdtContent>
          </w:sdt>
          <w:p w14:paraId="61E0C033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063A544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06BEC81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600DB2C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</w:tc>
        <w:sdt>
          <w:sdtPr>
            <w:rPr>
              <w:szCs w:val="19"/>
            </w:rPr>
            <w:id w:val="-762297412"/>
            <w:placeholder>
              <w:docPart w:val="395EE4EFC1264FD4862A2E925B461981"/>
            </w:placeholder>
          </w:sdtPr>
          <w:sdtEndPr/>
          <w:sdtContent>
            <w:tc>
              <w:tcPr>
                <w:tcW w:w="2549" w:type="dxa"/>
              </w:tcPr>
              <w:p w14:paraId="088F5EA6" w14:textId="5007E116" w:rsidR="00EE3E09" w:rsidRDefault="00991122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1820694068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889841468"/>
            <w:placeholder>
              <w:docPart w:val="395EE4EFC1264FD4862A2E925B461981"/>
            </w:placeholder>
          </w:sdtPr>
          <w:sdtEndPr/>
          <w:sdtContent>
            <w:tc>
              <w:tcPr>
                <w:tcW w:w="2549" w:type="dxa"/>
              </w:tcPr>
              <w:p w14:paraId="7F2EB32F" w14:textId="26CA26FE" w:rsidR="00EE3E09" w:rsidRDefault="00991122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953084990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-1821879753"/>
            <w:placeholder>
              <w:docPart w:val="395EE4EFC1264FD4862A2E925B461981"/>
            </w:placeholder>
          </w:sdtPr>
          <w:sdtEndPr/>
          <w:sdtContent>
            <w:tc>
              <w:tcPr>
                <w:tcW w:w="2549" w:type="dxa"/>
              </w:tcPr>
              <w:p w14:paraId="3D9D0AB6" w14:textId="252E191A" w:rsidR="00EE3E09" w:rsidRDefault="00991122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1486078274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</w:tr>
    </w:tbl>
    <w:p w14:paraId="7AB7B48D" w14:textId="77777777" w:rsidR="00EE3E09" w:rsidRDefault="00EE3E09" w:rsidP="00C56371"/>
    <w:sectPr w:rsidR="00EE3E09" w:rsidSect="0043427D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/>
      <w:pgMar w:top="567" w:right="709" w:bottom="851" w:left="992" w:header="709" w:footer="431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64EA7EF" w14:textId="77777777" w:rsidR="00991122" w:rsidRDefault="00991122" w:rsidP="008A0933">
      <w:pPr>
        <w:spacing w:line="240" w:lineRule="auto"/>
      </w:pPr>
      <w:r>
        <w:separator/>
      </w:r>
    </w:p>
  </w:endnote>
  <w:endnote w:type="continuationSeparator" w:id="0">
    <w:p w14:paraId="6FD7C072" w14:textId="77777777" w:rsidR="00991122" w:rsidRDefault="00991122" w:rsidP="008A0933">
      <w:pPr>
        <w:spacing w:line="240" w:lineRule="auto"/>
      </w:pPr>
      <w:r>
        <w:continuationSeparator/>
      </w:r>
    </w:p>
  </w:endnote>
  <w:endnote w:type="continuationNotice" w:id="1">
    <w:p w14:paraId="460AF813" w14:textId="77777777" w:rsidR="00991122" w:rsidRDefault="00991122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AD1C05" w14:textId="77777777" w:rsidR="009D4A3B" w:rsidRDefault="009D4A3B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37EE79" w14:textId="52EEC908" w:rsidR="00D55E02" w:rsidRPr="00243ED5" w:rsidRDefault="139A6D18" w:rsidP="139A6D18">
    <w:pPr>
      <w:pStyle w:val="Voettekst"/>
      <w:pBdr>
        <w:top w:val="single" w:sz="4" w:space="1" w:color="000000"/>
      </w:pBdr>
      <w:tabs>
        <w:tab w:val="clear" w:pos="4536"/>
      </w:tabs>
      <w:rPr>
        <w:sz w:val="18"/>
        <w:szCs w:val="18"/>
      </w:rPr>
    </w:pPr>
    <w:r w:rsidRPr="139A6D18">
      <w:rPr>
        <w:sz w:val="18"/>
        <w:szCs w:val="18"/>
      </w:rPr>
      <w:t>Subsidieaanvraagformulier</w:t>
    </w:r>
    <w:r w:rsidR="00B14D70">
      <w:rPr>
        <w:sz w:val="18"/>
        <w:szCs w:val="18"/>
      </w:rPr>
      <w:t xml:space="preserve"> uitvoeringsregeling Trafo`s en Tracés 202</w:t>
    </w:r>
    <w:r w:rsidR="009D4A3B">
      <w:rPr>
        <w:sz w:val="18"/>
        <w:szCs w:val="18"/>
      </w:rPr>
      <w:t>4</w:t>
    </w:r>
    <w:r w:rsidR="00B14D70">
      <w:rPr>
        <w:sz w:val="18"/>
        <w:szCs w:val="18"/>
      </w:rPr>
      <w:t xml:space="preserve"> (versie </w:t>
    </w:r>
    <w:r w:rsidR="009D4A3B">
      <w:rPr>
        <w:sz w:val="18"/>
        <w:szCs w:val="18"/>
      </w:rPr>
      <w:t>januari</w:t>
    </w:r>
    <w:r w:rsidR="00B14D70">
      <w:rPr>
        <w:sz w:val="18"/>
        <w:szCs w:val="18"/>
      </w:rPr>
      <w:t xml:space="preserve"> 202</w:t>
    </w:r>
    <w:r w:rsidR="009D4A3B">
      <w:rPr>
        <w:sz w:val="18"/>
        <w:szCs w:val="18"/>
      </w:rPr>
      <w:t>6</w:t>
    </w:r>
    <w:r w:rsidR="00B14D70">
      <w:rPr>
        <w:sz w:val="18"/>
        <w:szCs w:val="18"/>
      </w:rPr>
      <w:t>)</w:t>
    </w:r>
    <w:r w:rsidR="00D55E02">
      <w:tab/>
    </w:r>
    <w:r w:rsidR="00D55E02" w:rsidRPr="139A6D18">
      <w:rPr>
        <w:noProof/>
        <w:sz w:val="18"/>
        <w:szCs w:val="18"/>
      </w:rPr>
      <w:fldChar w:fldCharType="begin"/>
    </w:r>
    <w:r w:rsidR="00D55E02" w:rsidRPr="139A6D18">
      <w:rPr>
        <w:sz w:val="18"/>
        <w:szCs w:val="18"/>
      </w:rPr>
      <w:instrText>PAGE   \* MERGEFORMAT</w:instrText>
    </w:r>
    <w:r w:rsidR="00D55E02" w:rsidRPr="139A6D18">
      <w:rPr>
        <w:sz w:val="18"/>
        <w:szCs w:val="18"/>
      </w:rPr>
      <w:fldChar w:fldCharType="separate"/>
    </w:r>
    <w:r w:rsidRPr="139A6D18">
      <w:rPr>
        <w:noProof/>
        <w:sz w:val="18"/>
        <w:szCs w:val="18"/>
      </w:rPr>
      <w:t>7</w:t>
    </w:r>
    <w:r w:rsidR="00D55E02" w:rsidRPr="139A6D18">
      <w:rPr>
        <w:noProof/>
        <w:sz w:val="18"/>
        <w:szCs w:val="18"/>
      </w:rPr>
      <w:fldChar w:fldCharType="end"/>
    </w:r>
    <w:r w:rsidRPr="139A6D18">
      <w:rPr>
        <w:sz w:val="18"/>
        <w:szCs w:val="18"/>
      </w:rPr>
      <w:t xml:space="preserve"> van </w:t>
    </w:r>
    <w:r w:rsidR="00D55E02" w:rsidRPr="139A6D18">
      <w:rPr>
        <w:noProof/>
        <w:sz w:val="18"/>
        <w:szCs w:val="18"/>
      </w:rPr>
      <w:fldChar w:fldCharType="begin"/>
    </w:r>
    <w:r w:rsidR="00D55E02" w:rsidRPr="139A6D18">
      <w:rPr>
        <w:sz w:val="18"/>
        <w:szCs w:val="18"/>
      </w:rPr>
      <w:instrText xml:space="preserve"> NUMPAGES   \* MERGEFORMAT </w:instrText>
    </w:r>
    <w:r w:rsidR="00D55E02" w:rsidRPr="139A6D18">
      <w:rPr>
        <w:sz w:val="18"/>
        <w:szCs w:val="18"/>
      </w:rPr>
      <w:fldChar w:fldCharType="separate"/>
    </w:r>
    <w:r w:rsidRPr="139A6D18">
      <w:rPr>
        <w:noProof/>
        <w:sz w:val="18"/>
        <w:szCs w:val="18"/>
      </w:rPr>
      <w:t>7</w:t>
    </w:r>
    <w:r w:rsidR="00D55E02" w:rsidRPr="139A6D18">
      <w:rPr>
        <w:noProof/>
        <w:sz w:val="18"/>
        <w:szCs w:val="18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400"/>
      <w:gridCol w:w="3400"/>
      <w:gridCol w:w="3400"/>
    </w:tblGrid>
    <w:tr w:rsidR="6CA2DB4B" w14:paraId="24803C58" w14:textId="77777777" w:rsidTr="6CA2DB4B">
      <w:trPr>
        <w:trHeight w:val="300"/>
      </w:trPr>
      <w:tc>
        <w:tcPr>
          <w:tcW w:w="3400" w:type="dxa"/>
        </w:tcPr>
        <w:p w14:paraId="4BCECE9D" w14:textId="16E728F4" w:rsidR="6CA2DB4B" w:rsidRDefault="6CA2DB4B" w:rsidP="6CA2DB4B">
          <w:pPr>
            <w:pStyle w:val="Koptekst"/>
            <w:ind w:left="-115"/>
          </w:pPr>
        </w:p>
      </w:tc>
      <w:tc>
        <w:tcPr>
          <w:tcW w:w="3400" w:type="dxa"/>
        </w:tcPr>
        <w:p w14:paraId="27B115D0" w14:textId="695A0130" w:rsidR="6CA2DB4B" w:rsidRDefault="6CA2DB4B" w:rsidP="6CA2DB4B">
          <w:pPr>
            <w:pStyle w:val="Koptekst"/>
            <w:jc w:val="center"/>
          </w:pPr>
        </w:p>
      </w:tc>
      <w:tc>
        <w:tcPr>
          <w:tcW w:w="3400" w:type="dxa"/>
        </w:tcPr>
        <w:p w14:paraId="2BCAAAF7" w14:textId="34957F4D" w:rsidR="6CA2DB4B" w:rsidRDefault="6CA2DB4B" w:rsidP="6CA2DB4B">
          <w:pPr>
            <w:pStyle w:val="Koptekst"/>
            <w:ind w:right="-115"/>
            <w:jc w:val="right"/>
          </w:pPr>
        </w:p>
      </w:tc>
    </w:tr>
  </w:tbl>
  <w:p w14:paraId="140DA8EB" w14:textId="16F888AF" w:rsidR="6CA2DB4B" w:rsidRDefault="6CA2DB4B" w:rsidP="6CA2DB4B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7597475" w14:textId="77777777" w:rsidR="00991122" w:rsidRDefault="00991122" w:rsidP="008A0933">
      <w:pPr>
        <w:spacing w:line="240" w:lineRule="auto"/>
      </w:pPr>
      <w:r>
        <w:separator/>
      </w:r>
    </w:p>
  </w:footnote>
  <w:footnote w:type="continuationSeparator" w:id="0">
    <w:p w14:paraId="37B73FCA" w14:textId="77777777" w:rsidR="00991122" w:rsidRDefault="00991122" w:rsidP="008A0933">
      <w:pPr>
        <w:spacing w:line="240" w:lineRule="auto"/>
      </w:pPr>
      <w:r>
        <w:continuationSeparator/>
      </w:r>
    </w:p>
  </w:footnote>
  <w:footnote w:type="continuationNotice" w:id="1">
    <w:p w14:paraId="6B218657" w14:textId="77777777" w:rsidR="00991122" w:rsidRDefault="00991122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9DA7F9B" w14:textId="77777777" w:rsidR="009D4A3B" w:rsidRDefault="009D4A3B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400"/>
      <w:gridCol w:w="3400"/>
      <w:gridCol w:w="3400"/>
    </w:tblGrid>
    <w:tr w:rsidR="6CA2DB4B" w14:paraId="0C82E867" w14:textId="77777777" w:rsidTr="6CA2DB4B">
      <w:trPr>
        <w:trHeight w:val="300"/>
      </w:trPr>
      <w:tc>
        <w:tcPr>
          <w:tcW w:w="3400" w:type="dxa"/>
        </w:tcPr>
        <w:p w14:paraId="1AC78C36" w14:textId="651331E6" w:rsidR="6CA2DB4B" w:rsidRDefault="6CA2DB4B" w:rsidP="6CA2DB4B">
          <w:pPr>
            <w:pStyle w:val="Koptekst"/>
            <w:ind w:left="-115"/>
          </w:pPr>
        </w:p>
      </w:tc>
      <w:tc>
        <w:tcPr>
          <w:tcW w:w="3400" w:type="dxa"/>
        </w:tcPr>
        <w:p w14:paraId="434899FE" w14:textId="0ADEE94C" w:rsidR="6CA2DB4B" w:rsidRDefault="6CA2DB4B" w:rsidP="6CA2DB4B">
          <w:pPr>
            <w:pStyle w:val="Koptekst"/>
            <w:jc w:val="center"/>
          </w:pPr>
        </w:p>
      </w:tc>
      <w:tc>
        <w:tcPr>
          <w:tcW w:w="3400" w:type="dxa"/>
        </w:tcPr>
        <w:p w14:paraId="4FE29B78" w14:textId="39BF731F" w:rsidR="6CA2DB4B" w:rsidRDefault="6CA2DB4B" w:rsidP="6CA2DB4B">
          <w:pPr>
            <w:pStyle w:val="Koptekst"/>
            <w:ind w:right="-115"/>
            <w:jc w:val="right"/>
          </w:pPr>
        </w:p>
      </w:tc>
    </w:tr>
  </w:tbl>
  <w:p w14:paraId="61EEC02E" w14:textId="2ED6E001" w:rsidR="6CA2DB4B" w:rsidRDefault="6CA2DB4B" w:rsidP="6CA2DB4B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9FA383" w14:textId="77777777" w:rsidR="0043427D" w:rsidRPr="0043427D" w:rsidRDefault="0043427D" w:rsidP="0043427D">
    <w:pPr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43427D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In verband met interne registratie bij provincie Noord-Holland:</w:t>
    </w:r>
  </w:p>
  <w:p w14:paraId="4550BD5E" w14:textId="77777777" w:rsidR="0043427D" w:rsidRPr="00FA5226" w:rsidRDefault="0043427D" w:rsidP="0043427D">
    <w:pPr>
      <w:spacing w:line="240" w:lineRule="auto"/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FA5226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Formulier subsidieaanvraag per post of bij balie</w:t>
    </w:r>
  </w:p>
  <w:p w14:paraId="457DA4C0" w14:textId="77777777" w:rsidR="0043427D" w:rsidRPr="00FA5226" w:rsidRDefault="0043427D" w:rsidP="0043427D">
    <w:pPr>
      <w:spacing w:line="240" w:lineRule="auto"/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FA5226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Subsidieportaal</w:t>
    </w:r>
    <w:r w:rsidRPr="0043427D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 xml:space="preserve"> (Easyfunders)</w:t>
    </w:r>
  </w:p>
  <w:p w14:paraId="24ACE72E" w14:textId="77777777" w:rsidR="0043427D" w:rsidRDefault="0043427D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44B7CCE"/>
    <w:multiLevelType w:val="hybridMultilevel"/>
    <w:tmpl w:val="EF669A88"/>
    <w:lvl w:ilvl="0" w:tplc="CE60CDFA">
      <w:start w:val="11"/>
      <w:numFmt w:val="decimal"/>
      <w:lvlText w:val="%1."/>
      <w:lvlJc w:val="left"/>
      <w:pPr>
        <w:ind w:left="501" w:hanging="360"/>
      </w:pPr>
      <w:rPr>
        <w:rFonts w:cstheme="minorBidi" w:hint="default"/>
        <w:color w:val="000000" w:themeColor="text1"/>
      </w:rPr>
    </w:lvl>
    <w:lvl w:ilvl="1" w:tplc="04130019" w:tentative="1">
      <w:start w:val="1"/>
      <w:numFmt w:val="lowerLetter"/>
      <w:lvlText w:val="%2."/>
      <w:lvlJc w:val="left"/>
      <w:pPr>
        <w:ind w:left="1437" w:hanging="360"/>
      </w:pPr>
    </w:lvl>
    <w:lvl w:ilvl="2" w:tplc="0413001B" w:tentative="1">
      <w:start w:val="1"/>
      <w:numFmt w:val="lowerRoman"/>
      <w:lvlText w:val="%3."/>
      <w:lvlJc w:val="right"/>
      <w:pPr>
        <w:ind w:left="2157" w:hanging="180"/>
      </w:pPr>
    </w:lvl>
    <w:lvl w:ilvl="3" w:tplc="0413000F" w:tentative="1">
      <w:start w:val="1"/>
      <w:numFmt w:val="decimal"/>
      <w:lvlText w:val="%4."/>
      <w:lvlJc w:val="left"/>
      <w:pPr>
        <w:ind w:left="2877" w:hanging="360"/>
      </w:pPr>
    </w:lvl>
    <w:lvl w:ilvl="4" w:tplc="04130019" w:tentative="1">
      <w:start w:val="1"/>
      <w:numFmt w:val="lowerLetter"/>
      <w:lvlText w:val="%5."/>
      <w:lvlJc w:val="left"/>
      <w:pPr>
        <w:ind w:left="3597" w:hanging="360"/>
      </w:pPr>
    </w:lvl>
    <w:lvl w:ilvl="5" w:tplc="0413001B" w:tentative="1">
      <w:start w:val="1"/>
      <w:numFmt w:val="lowerRoman"/>
      <w:lvlText w:val="%6."/>
      <w:lvlJc w:val="right"/>
      <w:pPr>
        <w:ind w:left="4317" w:hanging="180"/>
      </w:pPr>
    </w:lvl>
    <w:lvl w:ilvl="6" w:tplc="0413000F" w:tentative="1">
      <w:start w:val="1"/>
      <w:numFmt w:val="decimal"/>
      <w:lvlText w:val="%7."/>
      <w:lvlJc w:val="left"/>
      <w:pPr>
        <w:ind w:left="5037" w:hanging="360"/>
      </w:pPr>
    </w:lvl>
    <w:lvl w:ilvl="7" w:tplc="04130019" w:tentative="1">
      <w:start w:val="1"/>
      <w:numFmt w:val="lowerLetter"/>
      <w:lvlText w:val="%8."/>
      <w:lvlJc w:val="left"/>
      <w:pPr>
        <w:ind w:left="5757" w:hanging="360"/>
      </w:pPr>
    </w:lvl>
    <w:lvl w:ilvl="8" w:tplc="0413001B" w:tentative="1">
      <w:start w:val="1"/>
      <w:numFmt w:val="lowerRoman"/>
      <w:lvlText w:val="%9."/>
      <w:lvlJc w:val="right"/>
      <w:pPr>
        <w:ind w:left="6477" w:hanging="180"/>
      </w:pPr>
    </w:lvl>
  </w:abstractNum>
  <w:abstractNum w:abstractNumId="1" w15:restartNumberingAfterBreak="0">
    <w:nsid w:val="2D7A4E73"/>
    <w:multiLevelType w:val="hybridMultilevel"/>
    <w:tmpl w:val="17C064B4"/>
    <w:lvl w:ilvl="0" w:tplc="E08E28B2">
      <w:start w:val="1"/>
      <w:numFmt w:val="decimal"/>
      <w:lvlText w:val="%1."/>
      <w:lvlJc w:val="left"/>
      <w:pPr>
        <w:tabs>
          <w:tab w:val="num" w:pos="785"/>
        </w:tabs>
        <w:ind w:left="785" w:hanging="360"/>
      </w:pPr>
      <w:rPr>
        <w:rFonts w:ascii="Lucida Sans" w:hAnsi="Lucida Sans" w:hint="default"/>
        <w:b w:val="0"/>
        <w:color w:val="auto"/>
      </w:rPr>
    </w:lvl>
    <w:lvl w:ilvl="1" w:tplc="0413000F">
      <w:start w:val="1"/>
      <w:numFmt w:val="decimal"/>
      <w:lvlText w:val="%2."/>
      <w:lvlJc w:val="left"/>
      <w:pPr>
        <w:tabs>
          <w:tab w:val="num" w:pos="588"/>
        </w:tabs>
        <w:ind w:left="588" w:hanging="360"/>
      </w:pPr>
      <w:rPr>
        <w:b w:val="0"/>
      </w:rPr>
    </w:lvl>
    <w:lvl w:ilvl="2" w:tplc="0413001B">
      <w:start w:val="1"/>
      <w:numFmt w:val="lowerRoman"/>
      <w:lvlText w:val="%3."/>
      <w:lvlJc w:val="right"/>
      <w:pPr>
        <w:tabs>
          <w:tab w:val="num" w:pos="1308"/>
        </w:tabs>
        <w:ind w:left="1308" w:hanging="180"/>
      </w:pPr>
    </w:lvl>
    <w:lvl w:ilvl="3" w:tplc="0413000F">
      <w:start w:val="1"/>
      <w:numFmt w:val="decimal"/>
      <w:lvlText w:val="%4."/>
      <w:lvlJc w:val="left"/>
      <w:pPr>
        <w:tabs>
          <w:tab w:val="num" w:pos="2028"/>
        </w:tabs>
        <w:ind w:left="2028" w:hanging="360"/>
      </w:pPr>
    </w:lvl>
    <w:lvl w:ilvl="4" w:tplc="04130019">
      <w:start w:val="1"/>
      <w:numFmt w:val="lowerLetter"/>
      <w:lvlText w:val="%5."/>
      <w:lvlJc w:val="left"/>
      <w:pPr>
        <w:tabs>
          <w:tab w:val="num" w:pos="2748"/>
        </w:tabs>
        <w:ind w:left="2748" w:hanging="360"/>
      </w:pPr>
    </w:lvl>
    <w:lvl w:ilvl="5" w:tplc="0413001B">
      <w:start w:val="1"/>
      <w:numFmt w:val="lowerRoman"/>
      <w:lvlText w:val="%6."/>
      <w:lvlJc w:val="right"/>
      <w:pPr>
        <w:tabs>
          <w:tab w:val="num" w:pos="3468"/>
        </w:tabs>
        <w:ind w:left="3468" w:hanging="180"/>
      </w:pPr>
    </w:lvl>
    <w:lvl w:ilvl="6" w:tplc="0413000F">
      <w:start w:val="1"/>
      <w:numFmt w:val="decimal"/>
      <w:lvlText w:val="%7."/>
      <w:lvlJc w:val="left"/>
      <w:pPr>
        <w:tabs>
          <w:tab w:val="num" w:pos="4188"/>
        </w:tabs>
        <w:ind w:left="4188" w:hanging="360"/>
      </w:pPr>
    </w:lvl>
    <w:lvl w:ilvl="7" w:tplc="04130019">
      <w:start w:val="1"/>
      <w:numFmt w:val="lowerLetter"/>
      <w:lvlText w:val="%8."/>
      <w:lvlJc w:val="left"/>
      <w:pPr>
        <w:tabs>
          <w:tab w:val="num" w:pos="4908"/>
        </w:tabs>
        <w:ind w:left="4908" w:hanging="360"/>
      </w:pPr>
    </w:lvl>
    <w:lvl w:ilvl="8" w:tplc="0413001B">
      <w:start w:val="1"/>
      <w:numFmt w:val="lowerRoman"/>
      <w:lvlText w:val="%9."/>
      <w:lvlJc w:val="right"/>
      <w:pPr>
        <w:tabs>
          <w:tab w:val="num" w:pos="5628"/>
        </w:tabs>
        <w:ind w:left="5628" w:hanging="180"/>
      </w:pPr>
    </w:lvl>
  </w:abstractNum>
  <w:abstractNum w:abstractNumId="2" w15:restartNumberingAfterBreak="0">
    <w:nsid w:val="37242874"/>
    <w:multiLevelType w:val="multilevel"/>
    <w:tmpl w:val="D2D6035A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1"/>
      <w:numFmt w:val="decimal"/>
      <w:lvlText w:val="%1.%2."/>
      <w:lvlJc w:val="left"/>
      <w:pPr>
        <w:ind w:left="1440" w:hanging="360"/>
      </w:pPr>
    </w:lvl>
    <w:lvl w:ilvl="2">
      <w:start w:val="1"/>
      <w:numFmt w:val="decimal"/>
      <w:lvlText w:val="%1.%2.%3."/>
      <w:lvlJc w:val="left"/>
      <w:pPr>
        <w:ind w:left="2160" w:hanging="180"/>
      </w:pPr>
    </w:lvl>
    <w:lvl w:ilvl="3">
      <w:start w:val="1"/>
      <w:numFmt w:val="decimal"/>
      <w:lvlText w:val="%1.%2.%3.%4."/>
      <w:lvlJc w:val="left"/>
      <w:pPr>
        <w:ind w:left="2880" w:hanging="360"/>
      </w:pPr>
    </w:lvl>
    <w:lvl w:ilvl="4">
      <w:start w:val="1"/>
      <w:numFmt w:val="decimal"/>
      <w:lvlText w:val="%1.%2.%3.%4.%5."/>
      <w:lvlJc w:val="left"/>
      <w:pPr>
        <w:ind w:left="3600" w:hanging="360"/>
      </w:pPr>
    </w:lvl>
    <w:lvl w:ilvl="5">
      <w:start w:val="1"/>
      <w:numFmt w:val="decimal"/>
      <w:lvlText w:val="%1.%2.%3.%4.%5.%6."/>
      <w:lvlJc w:val="left"/>
      <w:pPr>
        <w:ind w:left="4320" w:hanging="180"/>
      </w:pPr>
    </w:lvl>
    <w:lvl w:ilvl="6">
      <w:start w:val="1"/>
      <w:numFmt w:val="decimal"/>
      <w:lvlText w:val="%1.%2.%3.%4.%5.%6.%7."/>
      <w:lvlJc w:val="left"/>
      <w:pPr>
        <w:ind w:left="5040" w:hanging="360"/>
      </w:pPr>
    </w:lvl>
    <w:lvl w:ilvl="7">
      <w:start w:val="1"/>
      <w:numFmt w:val="decimal"/>
      <w:lvlText w:val="%1.%2.%3.%4.%5.%6.%7.%8."/>
      <w:lvlJc w:val="left"/>
      <w:pPr>
        <w:ind w:left="5760" w:hanging="360"/>
      </w:pPr>
    </w:lvl>
    <w:lvl w:ilvl="8">
      <w:start w:val="1"/>
      <w:numFmt w:val="decimal"/>
      <w:lvlText w:val="%1.%2.%3.%4.%5.%6.%7.%8.%9."/>
      <w:lvlJc w:val="left"/>
      <w:pPr>
        <w:ind w:left="6480" w:hanging="180"/>
      </w:pPr>
    </w:lvl>
  </w:abstractNum>
  <w:abstractNum w:abstractNumId="3" w15:restartNumberingAfterBreak="0">
    <w:nsid w:val="375916A4"/>
    <w:multiLevelType w:val="hybridMultilevel"/>
    <w:tmpl w:val="68BA1CC6"/>
    <w:lvl w:ilvl="0" w:tplc="158602B4"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Palatino Linotype" w:eastAsia="Times New Roman" w:hAnsi="Palatino Linotype" w:cs="Times New Roman" w:hint="default"/>
      </w:rPr>
    </w:lvl>
    <w:lvl w:ilvl="1" w:tplc="0413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3826419B"/>
    <w:multiLevelType w:val="hybridMultilevel"/>
    <w:tmpl w:val="2FB453C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>
      <w:start w:val="1"/>
      <w:numFmt w:val="lowerRoman"/>
      <w:lvlText w:val="%3."/>
      <w:lvlJc w:val="right"/>
      <w:pPr>
        <w:ind w:left="2160" w:hanging="180"/>
      </w:pPr>
    </w:lvl>
    <w:lvl w:ilvl="3" w:tplc="0413000F">
      <w:start w:val="1"/>
      <w:numFmt w:val="decimal"/>
      <w:lvlText w:val="%4."/>
      <w:lvlJc w:val="left"/>
      <w:pPr>
        <w:ind w:left="2880" w:hanging="360"/>
      </w:pPr>
    </w:lvl>
    <w:lvl w:ilvl="4" w:tplc="04130019">
      <w:start w:val="1"/>
      <w:numFmt w:val="lowerLetter"/>
      <w:lvlText w:val="%5."/>
      <w:lvlJc w:val="left"/>
      <w:pPr>
        <w:ind w:left="3600" w:hanging="360"/>
      </w:pPr>
    </w:lvl>
    <w:lvl w:ilvl="5" w:tplc="0413001B">
      <w:start w:val="1"/>
      <w:numFmt w:val="lowerRoman"/>
      <w:lvlText w:val="%6."/>
      <w:lvlJc w:val="right"/>
      <w:pPr>
        <w:ind w:left="4320" w:hanging="180"/>
      </w:pPr>
    </w:lvl>
    <w:lvl w:ilvl="6" w:tplc="0413000F">
      <w:start w:val="1"/>
      <w:numFmt w:val="decimal"/>
      <w:lvlText w:val="%7."/>
      <w:lvlJc w:val="left"/>
      <w:pPr>
        <w:ind w:left="5040" w:hanging="360"/>
      </w:pPr>
    </w:lvl>
    <w:lvl w:ilvl="7" w:tplc="04130019">
      <w:start w:val="1"/>
      <w:numFmt w:val="lowerLetter"/>
      <w:lvlText w:val="%8."/>
      <w:lvlJc w:val="left"/>
      <w:pPr>
        <w:ind w:left="5760" w:hanging="360"/>
      </w:pPr>
    </w:lvl>
    <w:lvl w:ilvl="8" w:tplc="0413001B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38B41994"/>
    <w:multiLevelType w:val="hybridMultilevel"/>
    <w:tmpl w:val="F28C67CC"/>
    <w:lvl w:ilvl="0" w:tplc="302ED422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1A35E9D"/>
    <w:multiLevelType w:val="hybridMultilevel"/>
    <w:tmpl w:val="39140C02"/>
    <w:lvl w:ilvl="0" w:tplc="8E60745A">
      <w:start w:val="30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6A15D53"/>
    <w:multiLevelType w:val="hybridMultilevel"/>
    <w:tmpl w:val="17C064B4"/>
    <w:lvl w:ilvl="0" w:tplc="FFFFFFFF">
      <w:start w:val="1"/>
      <w:numFmt w:val="decimal"/>
      <w:lvlText w:val="%1."/>
      <w:lvlJc w:val="left"/>
      <w:pPr>
        <w:tabs>
          <w:tab w:val="num" w:pos="785"/>
        </w:tabs>
        <w:ind w:left="785" w:hanging="360"/>
      </w:pPr>
      <w:rPr>
        <w:rFonts w:ascii="Lucida Sans" w:hAnsi="Lucida Sans" w:hint="default"/>
        <w:b w:val="0"/>
        <w:color w:val="auto"/>
      </w:rPr>
    </w:lvl>
    <w:lvl w:ilvl="1" w:tplc="FFFFFFFF">
      <w:start w:val="1"/>
      <w:numFmt w:val="decimal"/>
      <w:lvlText w:val="%2."/>
      <w:lvlJc w:val="left"/>
      <w:pPr>
        <w:tabs>
          <w:tab w:val="num" w:pos="588"/>
        </w:tabs>
        <w:ind w:left="588" w:hanging="360"/>
      </w:pPr>
      <w:rPr>
        <w:b w:val="0"/>
      </w:rPr>
    </w:lvl>
    <w:lvl w:ilvl="2" w:tplc="FFFFFFFF">
      <w:start w:val="1"/>
      <w:numFmt w:val="lowerRoman"/>
      <w:lvlText w:val="%3."/>
      <w:lvlJc w:val="right"/>
      <w:pPr>
        <w:tabs>
          <w:tab w:val="num" w:pos="1308"/>
        </w:tabs>
        <w:ind w:left="1308" w:hanging="180"/>
      </w:pPr>
    </w:lvl>
    <w:lvl w:ilvl="3" w:tplc="FFFFFFFF">
      <w:start w:val="1"/>
      <w:numFmt w:val="decimal"/>
      <w:lvlText w:val="%4."/>
      <w:lvlJc w:val="left"/>
      <w:pPr>
        <w:tabs>
          <w:tab w:val="num" w:pos="2028"/>
        </w:tabs>
        <w:ind w:left="2028" w:hanging="360"/>
      </w:pPr>
    </w:lvl>
    <w:lvl w:ilvl="4" w:tplc="FFFFFFFF">
      <w:start w:val="1"/>
      <w:numFmt w:val="lowerLetter"/>
      <w:lvlText w:val="%5."/>
      <w:lvlJc w:val="left"/>
      <w:pPr>
        <w:tabs>
          <w:tab w:val="num" w:pos="2748"/>
        </w:tabs>
        <w:ind w:left="2748" w:hanging="360"/>
      </w:pPr>
    </w:lvl>
    <w:lvl w:ilvl="5" w:tplc="FFFFFFFF">
      <w:start w:val="1"/>
      <w:numFmt w:val="lowerRoman"/>
      <w:lvlText w:val="%6."/>
      <w:lvlJc w:val="right"/>
      <w:pPr>
        <w:tabs>
          <w:tab w:val="num" w:pos="3468"/>
        </w:tabs>
        <w:ind w:left="3468" w:hanging="180"/>
      </w:pPr>
    </w:lvl>
    <w:lvl w:ilvl="6" w:tplc="FFFFFFFF">
      <w:start w:val="1"/>
      <w:numFmt w:val="decimal"/>
      <w:lvlText w:val="%7."/>
      <w:lvlJc w:val="left"/>
      <w:pPr>
        <w:tabs>
          <w:tab w:val="num" w:pos="4188"/>
        </w:tabs>
        <w:ind w:left="4188" w:hanging="360"/>
      </w:pPr>
    </w:lvl>
    <w:lvl w:ilvl="7" w:tplc="FFFFFFFF">
      <w:start w:val="1"/>
      <w:numFmt w:val="lowerLetter"/>
      <w:lvlText w:val="%8."/>
      <w:lvlJc w:val="left"/>
      <w:pPr>
        <w:tabs>
          <w:tab w:val="num" w:pos="4908"/>
        </w:tabs>
        <w:ind w:left="4908" w:hanging="360"/>
      </w:pPr>
    </w:lvl>
    <w:lvl w:ilvl="8" w:tplc="FFFFFFFF">
      <w:start w:val="1"/>
      <w:numFmt w:val="lowerRoman"/>
      <w:lvlText w:val="%9."/>
      <w:lvlJc w:val="right"/>
      <w:pPr>
        <w:tabs>
          <w:tab w:val="num" w:pos="5628"/>
        </w:tabs>
        <w:ind w:left="5628" w:hanging="180"/>
      </w:pPr>
    </w:lvl>
  </w:abstractNum>
  <w:abstractNum w:abstractNumId="8" w15:restartNumberingAfterBreak="0">
    <w:nsid w:val="4C976F84"/>
    <w:multiLevelType w:val="hybridMultilevel"/>
    <w:tmpl w:val="ECBA2258"/>
    <w:lvl w:ilvl="0" w:tplc="8E60745A">
      <w:start w:val="30"/>
      <w:numFmt w:val="bullet"/>
      <w:lvlText w:val="-"/>
      <w:lvlJc w:val="left"/>
      <w:pPr>
        <w:ind w:left="144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9" w15:restartNumberingAfterBreak="0">
    <w:nsid w:val="4D7F527D"/>
    <w:multiLevelType w:val="hybridMultilevel"/>
    <w:tmpl w:val="9E40860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665105BA"/>
    <w:multiLevelType w:val="hybridMultilevel"/>
    <w:tmpl w:val="C71061A2"/>
    <w:lvl w:ilvl="0" w:tplc="0413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681548275">
    <w:abstractNumId w:val="2"/>
  </w:num>
  <w:num w:numId="2" w16cid:durableId="124011673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 w16cid:durableId="720717543">
    <w:abstractNumId w:val="1"/>
  </w:num>
  <w:num w:numId="4" w16cid:durableId="1206337390">
    <w:abstractNumId w:val="3"/>
  </w:num>
  <w:num w:numId="5" w16cid:durableId="85808548">
    <w:abstractNumId w:val="6"/>
  </w:num>
  <w:num w:numId="6" w16cid:durableId="1573615149">
    <w:abstractNumId w:val="5"/>
  </w:num>
  <w:num w:numId="7" w16cid:durableId="1227952841">
    <w:abstractNumId w:val="9"/>
  </w:num>
  <w:num w:numId="8" w16cid:durableId="2089691804">
    <w:abstractNumId w:val="10"/>
  </w:num>
  <w:num w:numId="9" w16cid:durableId="1041398693">
    <w:abstractNumId w:val="8"/>
  </w:num>
  <w:num w:numId="10" w16cid:durableId="2083985054">
    <w:abstractNumId w:val="7"/>
  </w:num>
  <w:num w:numId="11" w16cid:durableId="183325947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documentProtection w:edit="forms" w:enforcement="1" w:cryptProviderType="rsaAES" w:cryptAlgorithmClass="hash" w:cryptAlgorithmType="typeAny" w:cryptAlgorithmSid="14" w:cryptSpinCount="100000" w:hash="Gsr04eYhNVNul6ShA6JTTCANNPERMJUo2EgNQ1UDcsSKkHee2LTyF8ecRPN137oNhdfgd5AnceEdgZDP5JYFIw==" w:salt="jOLsSItArgeqH8O8VF+4uA==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A0933"/>
    <w:rsid w:val="00011177"/>
    <w:rsid w:val="00011D9E"/>
    <w:rsid w:val="000267DD"/>
    <w:rsid w:val="00034AEE"/>
    <w:rsid w:val="00040DCE"/>
    <w:rsid w:val="00053DE8"/>
    <w:rsid w:val="00063AB9"/>
    <w:rsid w:val="00080DB8"/>
    <w:rsid w:val="00083AFF"/>
    <w:rsid w:val="00083B66"/>
    <w:rsid w:val="000A757F"/>
    <w:rsid w:val="000B1CE1"/>
    <w:rsid w:val="000C201B"/>
    <w:rsid w:val="000C2D1C"/>
    <w:rsid w:val="000C73F5"/>
    <w:rsid w:val="000D6E0A"/>
    <w:rsid w:val="000E1729"/>
    <w:rsid w:val="000E7684"/>
    <w:rsid w:val="000F69A4"/>
    <w:rsid w:val="00113458"/>
    <w:rsid w:val="00115000"/>
    <w:rsid w:val="001344C2"/>
    <w:rsid w:val="001450A7"/>
    <w:rsid w:val="00157A6D"/>
    <w:rsid w:val="00171062"/>
    <w:rsid w:val="001828C7"/>
    <w:rsid w:val="001835E2"/>
    <w:rsid w:val="00187AFD"/>
    <w:rsid w:val="00195F8E"/>
    <w:rsid w:val="001A499B"/>
    <w:rsid w:val="001C31D8"/>
    <w:rsid w:val="001C3E95"/>
    <w:rsid w:val="001C5DE1"/>
    <w:rsid w:val="001C629D"/>
    <w:rsid w:val="001D392C"/>
    <w:rsid w:val="001D3F64"/>
    <w:rsid w:val="00210CE5"/>
    <w:rsid w:val="00221066"/>
    <w:rsid w:val="00231391"/>
    <w:rsid w:val="002509D4"/>
    <w:rsid w:val="00253894"/>
    <w:rsid w:val="00304446"/>
    <w:rsid w:val="0032719A"/>
    <w:rsid w:val="00333B27"/>
    <w:rsid w:val="00345D0C"/>
    <w:rsid w:val="00346426"/>
    <w:rsid w:val="00360EB4"/>
    <w:rsid w:val="00362483"/>
    <w:rsid w:val="00363172"/>
    <w:rsid w:val="00366EE3"/>
    <w:rsid w:val="00370206"/>
    <w:rsid w:val="00395DCC"/>
    <w:rsid w:val="003A1587"/>
    <w:rsid w:val="003A5B8C"/>
    <w:rsid w:val="003B2FE6"/>
    <w:rsid w:val="003C03B1"/>
    <w:rsid w:val="003C3479"/>
    <w:rsid w:val="003C4DDD"/>
    <w:rsid w:val="003D2F9E"/>
    <w:rsid w:val="003D6003"/>
    <w:rsid w:val="003D634A"/>
    <w:rsid w:val="003D7CFD"/>
    <w:rsid w:val="003E0D32"/>
    <w:rsid w:val="003E782B"/>
    <w:rsid w:val="003F0160"/>
    <w:rsid w:val="00405BF3"/>
    <w:rsid w:val="00426EDD"/>
    <w:rsid w:val="0043112C"/>
    <w:rsid w:val="00432B9E"/>
    <w:rsid w:val="0043427D"/>
    <w:rsid w:val="004343B0"/>
    <w:rsid w:val="0044000B"/>
    <w:rsid w:val="00440377"/>
    <w:rsid w:val="004548A6"/>
    <w:rsid w:val="00462636"/>
    <w:rsid w:val="00471A17"/>
    <w:rsid w:val="0047344E"/>
    <w:rsid w:val="00477513"/>
    <w:rsid w:val="00486BA8"/>
    <w:rsid w:val="00492A19"/>
    <w:rsid w:val="004A16EE"/>
    <w:rsid w:val="004A7790"/>
    <w:rsid w:val="004B0BFF"/>
    <w:rsid w:val="004E2E96"/>
    <w:rsid w:val="004E46A0"/>
    <w:rsid w:val="004F36F5"/>
    <w:rsid w:val="00500143"/>
    <w:rsid w:val="0050635C"/>
    <w:rsid w:val="005159FE"/>
    <w:rsid w:val="00517734"/>
    <w:rsid w:val="00530DEB"/>
    <w:rsid w:val="00534E86"/>
    <w:rsid w:val="005357BA"/>
    <w:rsid w:val="00536889"/>
    <w:rsid w:val="0054098F"/>
    <w:rsid w:val="00560F87"/>
    <w:rsid w:val="00570EB0"/>
    <w:rsid w:val="00592646"/>
    <w:rsid w:val="0059620C"/>
    <w:rsid w:val="005A14F5"/>
    <w:rsid w:val="005A2D82"/>
    <w:rsid w:val="005A40ED"/>
    <w:rsid w:val="005C1E6A"/>
    <w:rsid w:val="005C45B0"/>
    <w:rsid w:val="005D3FD1"/>
    <w:rsid w:val="005D603B"/>
    <w:rsid w:val="005E41C2"/>
    <w:rsid w:val="005E6E65"/>
    <w:rsid w:val="005F121F"/>
    <w:rsid w:val="005F2659"/>
    <w:rsid w:val="006017C3"/>
    <w:rsid w:val="00616509"/>
    <w:rsid w:val="00622F0A"/>
    <w:rsid w:val="00626568"/>
    <w:rsid w:val="006539EB"/>
    <w:rsid w:val="00655603"/>
    <w:rsid w:val="00667470"/>
    <w:rsid w:val="006678DB"/>
    <w:rsid w:val="00673641"/>
    <w:rsid w:val="00685280"/>
    <w:rsid w:val="00686A95"/>
    <w:rsid w:val="00691EF1"/>
    <w:rsid w:val="00694A03"/>
    <w:rsid w:val="006C549A"/>
    <w:rsid w:val="006C6492"/>
    <w:rsid w:val="006D63AC"/>
    <w:rsid w:val="006E17C1"/>
    <w:rsid w:val="006E66EF"/>
    <w:rsid w:val="006F0803"/>
    <w:rsid w:val="006F4C52"/>
    <w:rsid w:val="006F5BBB"/>
    <w:rsid w:val="006F5F36"/>
    <w:rsid w:val="0070592C"/>
    <w:rsid w:val="00717AC8"/>
    <w:rsid w:val="00720ED8"/>
    <w:rsid w:val="0072463B"/>
    <w:rsid w:val="00724F94"/>
    <w:rsid w:val="00726011"/>
    <w:rsid w:val="007478E3"/>
    <w:rsid w:val="007533A2"/>
    <w:rsid w:val="0076040D"/>
    <w:rsid w:val="00762F73"/>
    <w:rsid w:val="00777B02"/>
    <w:rsid w:val="007916DC"/>
    <w:rsid w:val="0079170E"/>
    <w:rsid w:val="00794AED"/>
    <w:rsid w:val="007A25B7"/>
    <w:rsid w:val="007A6703"/>
    <w:rsid w:val="007A7F7E"/>
    <w:rsid w:val="007E1429"/>
    <w:rsid w:val="007E5655"/>
    <w:rsid w:val="007F201F"/>
    <w:rsid w:val="007F2DE8"/>
    <w:rsid w:val="008058E4"/>
    <w:rsid w:val="00807303"/>
    <w:rsid w:val="00821F8E"/>
    <w:rsid w:val="00832A67"/>
    <w:rsid w:val="00833129"/>
    <w:rsid w:val="008470DF"/>
    <w:rsid w:val="00852835"/>
    <w:rsid w:val="008659B2"/>
    <w:rsid w:val="0086757B"/>
    <w:rsid w:val="00867902"/>
    <w:rsid w:val="00897102"/>
    <w:rsid w:val="008A0933"/>
    <w:rsid w:val="008C0BBC"/>
    <w:rsid w:val="0090671D"/>
    <w:rsid w:val="00943A22"/>
    <w:rsid w:val="00951BC7"/>
    <w:rsid w:val="00953FBF"/>
    <w:rsid w:val="00991122"/>
    <w:rsid w:val="009A0813"/>
    <w:rsid w:val="009A2F7C"/>
    <w:rsid w:val="009A769D"/>
    <w:rsid w:val="009B5FF7"/>
    <w:rsid w:val="009D4A3B"/>
    <w:rsid w:val="009D5F6D"/>
    <w:rsid w:val="009E04FD"/>
    <w:rsid w:val="009E16C0"/>
    <w:rsid w:val="009E7E28"/>
    <w:rsid w:val="00A17736"/>
    <w:rsid w:val="00A23015"/>
    <w:rsid w:val="00A24B8D"/>
    <w:rsid w:val="00A27CD3"/>
    <w:rsid w:val="00A31E35"/>
    <w:rsid w:val="00A344B7"/>
    <w:rsid w:val="00A348AE"/>
    <w:rsid w:val="00A45FC2"/>
    <w:rsid w:val="00A46697"/>
    <w:rsid w:val="00A658A7"/>
    <w:rsid w:val="00A73619"/>
    <w:rsid w:val="00A803E1"/>
    <w:rsid w:val="00A831C3"/>
    <w:rsid w:val="00A90CF7"/>
    <w:rsid w:val="00A91DB0"/>
    <w:rsid w:val="00AA6DDD"/>
    <w:rsid w:val="00AB20FA"/>
    <w:rsid w:val="00AC3DA6"/>
    <w:rsid w:val="00AC6142"/>
    <w:rsid w:val="00AC70FF"/>
    <w:rsid w:val="00AD075F"/>
    <w:rsid w:val="00AD7DD2"/>
    <w:rsid w:val="00AF665B"/>
    <w:rsid w:val="00AF72FA"/>
    <w:rsid w:val="00AF7A17"/>
    <w:rsid w:val="00B0202A"/>
    <w:rsid w:val="00B14D70"/>
    <w:rsid w:val="00B340CC"/>
    <w:rsid w:val="00B416E5"/>
    <w:rsid w:val="00B44EBE"/>
    <w:rsid w:val="00B52551"/>
    <w:rsid w:val="00B60B17"/>
    <w:rsid w:val="00B804BF"/>
    <w:rsid w:val="00B8168F"/>
    <w:rsid w:val="00B8176B"/>
    <w:rsid w:val="00BC4BFA"/>
    <w:rsid w:val="00BD27A6"/>
    <w:rsid w:val="00BE4B81"/>
    <w:rsid w:val="00BF164F"/>
    <w:rsid w:val="00BF5268"/>
    <w:rsid w:val="00C05309"/>
    <w:rsid w:val="00C100F9"/>
    <w:rsid w:val="00C10728"/>
    <w:rsid w:val="00C219B4"/>
    <w:rsid w:val="00C23F39"/>
    <w:rsid w:val="00C26215"/>
    <w:rsid w:val="00C26764"/>
    <w:rsid w:val="00C40765"/>
    <w:rsid w:val="00C425A8"/>
    <w:rsid w:val="00C477D8"/>
    <w:rsid w:val="00C53809"/>
    <w:rsid w:val="00C56371"/>
    <w:rsid w:val="00C57702"/>
    <w:rsid w:val="00C67E67"/>
    <w:rsid w:val="00C76922"/>
    <w:rsid w:val="00C810ED"/>
    <w:rsid w:val="00C91841"/>
    <w:rsid w:val="00C93E42"/>
    <w:rsid w:val="00C97B3A"/>
    <w:rsid w:val="00CA0AA6"/>
    <w:rsid w:val="00CB4A40"/>
    <w:rsid w:val="00CC11BD"/>
    <w:rsid w:val="00CC46FA"/>
    <w:rsid w:val="00CE75B0"/>
    <w:rsid w:val="00CF7221"/>
    <w:rsid w:val="00D01C72"/>
    <w:rsid w:val="00D130B4"/>
    <w:rsid w:val="00D15531"/>
    <w:rsid w:val="00D26274"/>
    <w:rsid w:val="00D37015"/>
    <w:rsid w:val="00D43301"/>
    <w:rsid w:val="00D55E02"/>
    <w:rsid w:val="00D661B6"/>
    <w:rsid w:val="00D73DCC"/>
    <w:rsid w:val="00D80786"/>
    <w:rsid w:val="00D84D12"/>
    <w:rsid w:val="00D94598"/>
    <w:rsid w:val="00DA276B"/>
    <w:rsid w:val="00DA56A2"/>
    <w:rsid w:val="00DC6188"/>
    <w:rsid w:val="00DD03F8"/>
    <w:rsid w:val="00DD0D6F"/>
    <w:rsid w:val="00DD2CC1"/>
    <w:rsid w:val="00DD4F8F"/>
    <w:rsid w:val="00DE64F1"/>
    <w:rsid w:val="00DF6462"/>
    <w:rsid w:val="00E048B7"/>
    <w:rsid w:val="00E070FF"/>
    <w:rsid w:val="00E17D50"/>
    <w:rsid w:val="00E2717C"/>
    <w:rsid w:val="00E301FC"/>
    <w:rsid w:val="00E47E3D"/>
    <w:rsid w:val="00E64CD5"/>
    <w:rsid w:val="00E72704"/>
    <w:rsid w:val="00E85C9B"/>
    <w:rsid w:val="00E91063"/>
    <w:rsid w:val="00E95DC4"/>
    <w:rsid w:val="00EB30B6"/>
    <w:rsid w:val="00EB625D"/>
    <w:rsid w:val="00EB6D36"/>
    <w:rsid w:val="00EC6321"/>
    <w:rsid w:val="00EE3E09"/>
    <w:rsid w:val="00EF1C09"/>
    <w:rsid w:val="00EF1C59"/>
    <w:rsid w:val="00F026DA"/>
    <w:rsid w:val="00F073A5"/>
    <w:rsid w:val="00F10B68"/>
    <w:rsid w:val="00F1191B"/>
    <w:rsid w:val="00F11AA6"/>
    <w:rsid w:val="00F17DE9"/>
    <w:rsid w:val="00F200D1"/>
    <w:rsid w:val="00F21B76"/>
    <w:rsid w:val="00F24CAA"/>
    <w:rsid w:val="00F3178B"/>
    <w:rsid w:val="00F31C4E"/>
    <w:rsid w:val="00F571D9"/>
    <w:rsid w:val="00F770BD"/>
    <w:rsid w:val="00F81279"/>
    <w:rsid w:val="00F94B48"/>
    <w:rsid w:val="00FA5226"/>
    <w:rsid w:val="00FA543D"/>
    <w:rsid w:val="00FA6E1C"/>
    <w:rsid w:val="00FC7C80"/>
    <w:rsid w:val="00FD2FB3"/>
    <w:rsid w:val="00FD4EDC"/>
    <w:rsid w:val="00FE6EAF"/>
    <w:rsid w:val="00FF1465"/>
    <w:rsid w:val="012563B7"/>
    <w:rsid w:val="064A06F1"/>
    <w:rsid w:val="09387FF3"/>
    <w:rsid w:val="0A645878"/>
    <w:rsid w:val="0C731070"/>
    <w:rsid w:val="0DC8E653"/>
    <w:rsid w:val="0DCD45BF"/>
    <w:rsid w:val="114EEA21"/>
    <w:rsid w:val="139A6D18"/>
    <w:rsid w:val="15CBC4FD"/>
    <w:rsid w:val="1A2C4D46"/>
    <w:rsid w:val="1AA0C944"/>
    <w:rsid w:val="2077120D"/>
    <w:rsid w:val="23A867AD"/>
    <w:rsid w:val="24EDB589"/>
    <w:rsid w:val="2815622A"/>
    <w:rsid w:val="288D27E3"/>
    <w:rsid w:val="2E345BC7"/>
    <w:rsid w:val="308D02F6"/>
    <w:rsid w:val="32ED4D26"/>
    <w:rsid w:val="33DC06B8"/>
    <w:rsid w:val="3C3EC42A"/>
    <w:rsid w:val="3D51B08B"/>
    <w:rsid w:val="3E5A0D32"/>
    <w:rsid w:val="419CD3B6"/>
    <w:rsid w:val="431442F5"/>
    <w:rsid w:val="44A0EF86"/>
    <w:rsid w:val="47CC5E65"/>
    <w:rsid w:val="4A83FDC9"/>
    <w:rsid w:val="4E22DF9A"/>
    <w:rsid w:val="4F62610F"/>
    <w:rsid w:val="5103C7BA"/>
    <w:rsid w:val="519419DA"/>
    <w:rsid w:val="51D138BA"/>
    <w:rsid w:val="51E228CB"/>
    <w:rsid w:val="52E01482"/>
    <w:rsid w:val="53134972"/>
    <w:rsid w:val="5CCE236B"/>
    <w:rsid w:val="5F09857B"/>
    <w:rsid w:val="68BB4655"/>
    <w:rsid w:val="6A0BE921"/>
    <w:rsid w:val="6CA2DB4B"/>
    <w:rsid w:val="6D93A196"/>
    <w:rsid w:val="6E49850D"/>
    <w:rsid w:val="724277CA"/>
    <w:rsid w:val="72855A44"/>
    <w:rsid w:val="7315BC6A"/>
    <w:rsid w:val="74F64FF8"/>
    <w:rsid w:val="7A9DF280"/>
    <w:rsid w:val="7D57F80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90482FC"/>
  <w15:chartTrackingRefBased/>
  <w15:docId w15:val="{B79214C9-D276-4774-BB0A-A9F3DBC6F14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NL" w:eastAsia="en-US" w:bidi="ar-SA"/>
      </w:rPr>
    </w:rPrDefault>
    <w:pPrDefault>
      <w:pPr>
        <w:spacing w:line="280" w:lineRule="exac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8A0933"/>
    <w:rPr>
      <w:rFonts w:ascii="Lucida Sans" w:hAnsi="Lucida Sans"/>
      <w:sz w:val="19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1D392C"/>
    <w:pPr>
      <w:keepNext/>
      <w:keepLines/>
      <w:spacing w:before="480"/>
      <w:outlineLvl w:val="0"/>
    </w:pPr>
    <w:rPr>
      <w:rFonts w:eastAsiaTheme="majorEastAsia" w:cstheme="majorBidi"/>
      <w:b/>
      <w:bCs/>
      <w:color w:val="2891E1"/>
      <w:sz w:val="28"/>
      <w:szCs w:val="28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1D392C"/>
    <w:pPr>
      <w:keepNext/>
      <w:keepLines/>
      <w:spacing w:before="200"/>
      <w:outlineLvl w:val="1"/>
    </w:pPr>
    <w:rPr>
      <w:rFonts w:eastAsiaTheme="majorEastAsia" w:cstheme="majorBidi"/>
      <w:b/>
      <w:bCs/>
      <w:color w:val="2891E1"/>
      <w:szCs w:val="26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qFormat/>
    <w:rsid w:val="001D392C"/>
    <w:pPr>
      <w:keepNext/>
      <w:keepLines/>
      <w:spacing w:before="200"/>
      <w:outlineLvl w:val="2"/>
    </w:pPr>
    <w:rPr>
      <w:rFonts w:eastAsiaTheme="majorEastAsia" w:cstheme="majorBidi"/>
      <w:b/>
      <w:bCs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qFormat/>
    <w:rsid w:val="001D392C"/>
    <w:pPr>
      <w:keepNext/>
      <w:keepLines/>
      <w:spacing w:before="200"/>
      <w:outlineLvl w:val="3"/>
    </w:pPr>
    <w:rPr>
      <w:rFonts w:eastAsiaTheme="majorEastAsia" w:cstheme="majorBidi"/>
      <w:b/>
      <w:bCs/>
      <w:i/>
      <w:iCs/>
      <w:color w:val="4F81BD" w:themeColor="accent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allontekst">
    <w:name w:val="Balloon Text"/>
    <w:basedOn w:val="Standaard"/>
    <w:link w:val="BallontekstChar"/>
    <w:uiPriority w:val="99"/>
    <w:semiHidden/>
    <w:unhideWhenUsed/>
    <w:rsid w:val="001D392C"/>
    <w:rPr>
      <w:rFonts w:ascii="Tahoma" w:hAnsi="Tahoma" w:cs="Tahoma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1D392C"/>
    <w:rPr>
      <w:rFonts w:ascii="Tahoma" w:hAnsi="Tahoma" w:cs="Tahoma"/>
      <w:sz w:val="16"/>
      <w:szCs w:val="16"/>
    </w:rPr>
  </w:style>
  <w:style w:type="paragraph" w:styleId="Citaat">
    <w:name w:val="Quote"/>
    <w:basedOn w:val="Standaard"/>
    <w:next w:val="Standaard"/>
    <w:link w:val="CitaatChar"/>
    <w:uiPriority w:val="29"/>
    <w:qFormat/>
    <w:rsid w:val="001D392C"/>
    <w:rPr>
      <w:i/>
      <w:iCs/>
      <w:color w:val="000000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1D392C"/>
    <w:rPr>
      <w:rFonts w:ascii="Lucida Sans" w:hAnsi="Lucida Sans"/>
      <w:i/>
      <w:iCs/>
      <w:color w:val="000000" w:themeColor="text1"/>
      <w:sz w:val="19"/>
    </w:rPr>
  </w:style>
  <w:style w:type="paragraph" w:styleId="Duidelijkcitaat">
    <w:name w:val="Intense Quote"/>
    <w:basedOn w:val="Standaard"/>
    <w:next w:val="Standaard"/>
    <w:link w:val="DuidelijkcitaatChar"/>
    <w:uiPriority w:val="30"/>
    <w:qFormat/>
    <w:rsid w:val="001D392C"/>
    <w:pPr>
      <w:pBdr>
        <w:bottom w:val="single" w:sz="4" w:space="4" w:color="4F81BD" w:themeColor="accent1"/>
      </w:pBdr>
      <w:spacing w:before="200"/>
      <w:ind w:left="936" w:right="936"/>
    </w:pPr>
    <w:rPr>
      <w:b/>
      <w:bCs/>
      <w:i/>
      <w:iCs/>
      <w:color w:val="2891E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1D392C"/>
    <w:rPr>
      <w:rFonts w:ascii="Lucida Sans" w:hAnsi="Lucida Sans"/>
      <w:b/>
      <w:bCs/>
      <w:i/>
      <w:iCs/>
      <w:color w:val="2891E1"/>
      <w:sz w:val="19"/>
    </w:rPr>
  </w:style>
  <w:style w:type="paragraph" w:styleId="Geenafstand">
    <w:name w:val="No Spacing"/>
    <w:uiPriority w:val="1"/>
    <w:rsid w:val="001A499B"/>
    <w:pPr>
      <w:spacing w:line="240" w:lineRule="auto"/>
    </w:pPr>
    <w:rPr>
      <w:rFonts w:ascii="Lucida Sans" w:hAnsi="Lucida Sans"/>
      <w:sz w:val="19"/>
    </w:rPr>
  </w:style>
  <w:style w:type="character" w:styleId="Intensievebenadrukking">
    <w:name w:val="Intense Emphasis"/>
    <w:basedOn w:val="Standaardalinea-lettertype"/>
    <w:uiPriority w:val="21"/>
    <w:qFormat/>
    <w:rsid w:val="001D392C"/>
    <w:rPr>
      <w:rFonts w:ascii="Lucida Sans" w:hAnsi="Lucida Sans"/>
      <w:b/>
      <w:bCs/>
      <w:i/>
      <w:iCs/>
      <w:color w:val="2891E1"/>
      <w:sz w:val="19"/>
    </w:rPr>
  </w:style>
  <w:style w:type="character" w:styleId="Intensieveverwijzing">
    <w:name w:val="Intense Reference"/>
    <w:basedOn w:val="Standaardalinea-lettertype"/>
    <w:uiPriority w:val="32"/>
    <w:qFormat/>
    <w:rsid w:val="001D392C"/>
    <w:rPr>
      <w:rFonts w:ascii="Lucida Sans" w:hAnsi="Lucida Sans"/>
      <w:b/>
      <w:bCs/>
      <w:smallCaps/>
      <w:color w:val="C0504D" w:themeColor="accent2"/>
      <w:spacing w:val="5"/>
      <w:sz w:val="19"/>
      <w:u w:val="single"/>
    </w:rPr>
  </w:style>
  <w:style w:type="character" w:customStyle="1" w:styleId="Kop1Char">
    <w:name w:val="Kop 1 Char"/>
    <w:basedOn w:val="Standaardalinea-lettertype"/>
    <w:link w:val="Kop1"/>
    <w:uiPriority w:val="9"/>
    <w:rsid w:val="001D392C"/>
    <w:rPr>
      <w:rFonts w:ascii="Lucida Sans" w:eastAsiaTheme="majorEastAsia" w:hAnsi="Lucida Sans" w:cstheme="majorBidi"/>
      <w:b/>
      <w:bCs/>
      <w:color w:val="2891E1"/>
      <w:sz w:val="28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1D392C"/>
    <w:rPr>
      <w:rFonts w:ascii="Lucida Sans" w:eastAsiaTheme="majorEastAsia" w:hAnsi="Lucida Sans" w:cstheme="majorBidi"/>
      <w:b/>
      <w:bCs/>
      <w:color w:val="2891E1"/>
      <w:sz w:val="19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1D392C"/>
    <w:rPr>
      <w:rFonts w:ascii="Lucida Sans" w:eastAsiaTheme="majorEastAsia" w:hAnsi="Lucida Sans" w:cstheme="majorBidi"/>
      <w:b/>
      <w:bCs/>
      <w:sz w:val="19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1D392C"/>
    <w:rPr>
      <w:rFonts w:ascii="Lucida Sans" w:eastAsiaTheme="majorEastAsia" w:hAnsi="Lucida Sans" w:cstheme="majorBidi"/>
      <w:b/>
      <w:bCs/>
      <w:i/>
      <w:iCs/>
      <w:color w:val="4F81BD" w:themeColor="accent1"/>
      <w:sz w:val="19"/>
    </w:rPr>
  </w:style>
  <w:style w:type="paragraph" w:styleId="Lijstalinea">
    <w:name w:val="List Paragraph"/>
    <w:basedOn w:val="Standaard"/>
    <w:uiPriority w:val="34"/>
    <w:qFormat/>
    <w:rsid w:val="001D392C"/>
    <w:pPr>
      <w:ind w:left="720"/>
      <w:contextualSpacing/>
    </w:pPr>
  </w:style>
  <w:style w:type="character" w:styleId="Nadruk">
    <w:name w:val="Emphasis"/>
    <w:basedOn w:val="Standaardalinea-lettertype"/>
    <w:uiPriority w:val="20"/>
    <w:qFormat/>
    <w:rsid w:val="001D392C"/>
    <w:rPr>
      <w:rFonts w:ascii="Lucida Sans" w:hAnsi="Lucida Sans"/>
      <w:i/>
      <w:iCs/>
      <w:sz w:val="19"/>
    </w:rPr>
  </w:style>
  <w:style w:type="paragraph" w:styleId="Ondertitel">
    <w:name w:val="Subtitle"/>
    <w:basedOn w:val="Standaard"/>
    <w:next w:val="Standaard"/>
    <w:link w:val="OndertitelChar"/>
    <w:autoRedefine/>
    <w:uiPriority w:val="11"/>
    <w:qFormat/>
    <w:rsid w:val="001D392C"/>
    <w:pPr>
      <w:numPr>
        <w:ilvl w:val="1"/>
      </w:numPr>
    </w:pPr>
    <w:rPr>
      <w:rFonts w:eastAsiaTheme="majorEastAsia" w:cstheme="majorBidi"/>
      <w:i/>
      <w:iCs/>
      <w:color w:val="2891E1"/>
      <w:spacing w:val="15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1D392C"/>
    <w:rPr>
      <w:rFonts w:ascii="Lucida Sans" w:eastAsiaTheme="majorEastAsia" w:hAnsi="Lucida Sans" w:cstheme="majorBidi"/>
      <w:i/>
      <w:iCs/>
      <w:color w:val="2891E1"/>
      <w:spacing w:val="15"/>
      <w:sz w:val="19"/>
      <w:szCs w:val="24"/>
    </w:rPr>
  </w:style>
  <w:style w:type="paragraph" w:customStyle="1" w:styleId="PNH6pt">
    <w:name w:val="PNH 6 pt"/>
    <w:basedOn w:val="Standaard"/>
    <w:next w:val="Standaard"/>
    <w:rsid w:val="001D392C"/>
    <w:rPr>
      <w:sz w:val="12"/>
    </w:rPr>
  </w:style>
  <w:style w:type="paragraph" w:customStyle="1" w:styleId="PNH8pt">
    <w:name w:val="PNH 8 pt"/>
    <w:basedOn w:val="Standaard"/>
    <w:next w:val="Standaard"/>
    <w:rsid w:val="001D392C"/>
  </w:style>
  <w:style w:type="paragraph" w:customStyle="1" w:styleId="PNH8ptvet">
    <w:name w:val="PNH 8 pt vet"/>
    <w:basedOn w:val="Standaard"/>
    <w:next w:val="Standaard"/>
    <w:rsid w:val="001D392C"/>
    <w:rPr>
      <w:b/>
    </w:rPr>
  </w:style>
  <w:style w:type="character" w:styleId="Subtielebenadrukking">
    <w:name w:val="Subtle Emphasis"/>
    <w:basedOn w:val="Standaardalinea-lettertype"/>
    <w:uiPriority w:val="19"/>
    <w:qFormat/>
    <w:rsid w:val="001D392C"/>
    <w:rPr>
      <w:rFonts w:ascii="Lucida Sans" w:hAnsi="Lucida Sans"/>
      <w:i/>
      <w:iCs/>
      <w:color w:val="808080" w:themeColor="text1" w:themeTint="7F"/>
      <w:sz w:val="19"/>
    </w:rPr>
  </w:style>
  <w:style w:type="character" w:styleId="Subtieleverwijzing">
    <w:name w:val="Subtle Reference"/>
    <w:basedOn w:val="Standaardalinea-lettertype"/>
    <w:uiPriority w:val="31"/>
    <w:qFormat/>
    <w:rsid w:val="001D392C"/>
    <w:rPr>
      <w:rFonts w:ascii="Lucida Sans" w:hAnsi="Lucida Sans"/>
      <w:smallCaps/>
      <w:color w:val="C0504D" w:themeColor="accent2"/>
      <w:sz w:val="19"/>
      <w:u w:val="single"/>
    </w:rPr>
  </w:style>
  <w:style w:type="paragraph" w:styleId="Titel">
    <w:name w:val="Title"/>
    <w:basedOn w:val="Standaard"/>
    <w:next w:val="Standaard"/>
    <w:link w:val="TitelChar"/>
    <w:uiPriority w:val="10"/>
    <w:qFormat/>
    <w:rsid w:val="001D392C"/>
    <w:pPr>
      <w:pBdr>
        <w:bottom w:val="single" w:sz="8" w:space="4" w:color="4F81BD" w:themeColor="accent1"/>
      </w:pBdr>
      <w:spacing w:after="300"/>
      <w:contextualSpacing/>
    </w:pPr>
    <w:rPr>
      <w:rFonts w:eastAsiaTheme="majorEastAsia" w:cstheme="majorBidi"/>
      <w:color w:val="2891E1"/>
      <w:spacing w:val="5"/>
      <w:kern w:val="28"/>
      <w:sz w:val="28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1D392C"/>
    <w:rPr>
      <w:rFonts w:ascii="Lucida Sans" w:eastAsiaTheme="majorEastAsia" w:hAnsi="Lucida Sans" w:cstheme="majorBidi"/>
      <w:color w:val="2891E1"/>
      <w:spacing w:val="5"/>
      <w:kern w:val="28"/>
      <w:sz w:val="28"/>
      <w:szCs w:val="52"/>
    </w:rPr>
  </w:style>
  <w:style w:type="character" w:styleId="Titelvanboek">
    <w:name w:val="Book Title"/>
    <w:basedOn w:val="Standaardalinea-lettertype"/>
    <w:uiPriority w:val="33"/>
    <w:qFormat/>
    <w:rsid w:val="001D392C"/>
    <w:rPr>
      <w:rFonts w:ascii="Lucida Sans" w:hAnsi="Lucida Sans"/>
      <w:b/>
      <w:bCs/>
      <w:smallCaps/>
      <w:spacing w:val="5"/>
      <w:sz w:val="19"/>
    </w:rPr>
  </w:style>
  <w:style w:type="character" w:styleId="Zwaar">
    <w:name w:val="Strong"/>
    <w:basedOn w:val="Standaardalinea-lettertype"/>
    <w:uiPriority w:val="22"/>
    <w:qFormat/>
    <w:rsid w:val="001D392C"/>
    <w:rPr>
      <w:rFonts w:ascii="Lucida Sans" w:hAnsi="Lucida Sans"/>
      <w:b/>
      <w:bCs/>
      <w:sz w:val="19"/>
    </w:rPr>
  </w:style>
  <w:style w:type="character" w:styleId="Hyperlink">
    <w:name w:val="Hyperlink"/>
    <w:unhideWhenUsed/>
    <w:rsid w:val="008A0933"/>
    <w:rPr>
      <w:color w:val="0000F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8A0933"/>
    <w:rPr>
      <w:rFonts w:ascii="Lucida Sans" w:hAnsi="Lucida Sans"/>
      <w:sz w:val="19"/>
    </w:rPr>
  </w:style>
  <w:style w:type="paragraph" w:styleId="Koptekst">
    <w:name w:val="header"/>
    <w:basedOn w:val="Standaard"/>
    <w:link w:val="Kop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8A0933"/>
    <w:rPr>
      <w:rFonts w:ascii="Lucida Sans" w:hAnsi="Lucida Sans"/>
      <w:sz w:val="19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F7A17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AF7A17"/>
    <w:pPr>
      <w:spacing w:line="240" w:lineRule="auto"/>
    </w:pPr>
    <w:rPr>
      <w:rFonts w:ascii="Times New Roman" w:eastAsia="Times New Roman" w:hAnsi="Times New Roman" w:cs="Times New Roman"/>
      <w:sz w:val="20"/>
      <w:szCs w:val="20"/>
      <w:lang w:eastAsia="nl-NL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AF7A17"/>
    <w:rPr>
      <w:rFonts w:ascii="Times New Roman" w:eastAsia="Times New Roman" w:hAnsi="Times New Roman" w:cs="Times New Roman"/>
      <w:sz w:val="20"/>
      <w:szCs w:val="20"/>
      <w:lang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3C4DDD"/>
    <w:rPr>
      <w:rFonts w:ascii="Lucida Sans" w:eastAsiaTheme="minorHAnsi" w:hAnsi="Lucida Sans" w:cstheme="minorBidi"/>
      <w:b/>
      <w:bCs/>
      <w:lang w:eastAsia="en-US"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3C4DDD"/>
    <w:rPr>
      <w:rFonts w:ascii="Lucida Sans" w:eastAsia="Times New Roman" w:hAnsi="Lucida Sans" w:cs="Times New Roman"/>
      <w:b/>
      <w:bCs/>
      <w:sz w:val="20"/>
      <w:szCs w:val="20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3A5B8C"/>
    <w:rPr>
      <w:color w:val="808080"/>
    </w:rPr>
  </w:style>
  <w:style w:type="table" w:styleId="Tabelraster">
    <w:name w:val="Table Grid"/>
    <w:basedOn w:val="Standaardtabel"/>
    <w:uiPriority w:val="59"/>
    <w:rsid w:val="00DE64F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Onopgelostemelding">
    <w:name w:val="Unresolved Mention"/>
    <w:basedOn w:val="Standaardalinea-lettertype"/>
    <w:uiPriority w:val="99"/>
    <w:semiHidden/>
    <w:unhideWhenUsed/>
    <w:rsid w:val="003D7CFD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6375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servicepunt@noord-holland.nl" TargetMode="External"/><Relationship Id="rId22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3105C84186341128395E9ED2307DCA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D5B333B-4CA1-4795-B913-EFBC2C7F3D87}"/>
      </w:docPartPr>
      <w:docPartBody>
        <w:p w:rsidR="001B1A45" w:rsidRDefault="00D01C72" w:rsidP="00D01C72">
          <w:pPr>
            <w:pStyle w:val="F3105C84186341128395E9ED2307DCA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1A2B134243B48588CD56781CB421BF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4660209-6370-4CFD-80F1-62BAE2484F17}"/>
      </w:docPartPr>
      <w:docPartBody>
        <w:p w:rsidR="001B1A45" w:rsidRDefault="00D01C72" w:rsidP="00D01C72">
          <w:pPr>
            <w:pStyle w:val="41A2B134243B48588CD56781CB421BFF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3887B571A634BCC9E2A2B5330D7D01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9E097C9-2BB9-448B-9865-71F09DA46144}"/>
      </w:docPartPr>
      <w:docPartBody>
        <w:p w:rsidR="001B1A45" w:rsidRDefault="00D01C72" w:rsidP="00D01C72">
          <w:pPr>
            <w:pStyle w:val="83887B571A634BCC9E2A2B5330D7D01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D486A4C8F9744B8EA5D4E62E564EAD2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78D2CD2-4B61-4F05-BB28-26A4C60C13C6}"/>
      </w:docPartPr>
      <w:docPartBody>
        <w:p w:rsidR="001B1A45" w:rsidRDefault="00D01C72" w:rsidP="00D01C72">
          <w:pPr>
            <w:pStyle w:val="D486A4C8F9744B8EA5D4E62E564EAD2F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8FD2B6100504DABBC854E2E7155E6D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F680C6F-3BF6-4345-8D8E-5DCE74126B13}"/>
      </w:docPartPr>
      <w:docPartBody>
        <w:p w:rsidR="001B1A45" w:rsidRDefault="00D01C72" w:rsidP="00D01C72">
          <w:pPr>
            <w:pStyle w:val="F8FD2B6100504DABBC854E2E7155E6D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D04C789C3E84643A31B9513BC98BF7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6B6E1ED-D96E-46A3-813D-54B7629898CE}"/>
      </w:docPartPr>
      <w:docPartBody>
        <w:p w:rsidR="001B1A45" w:rsidRDefault="00D01C72" w:rsidP="00D01C72">
          <w:pPr>
            <w:pStyle w:val="AD04C789C3E84643A31B9513BC98BF7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1F1CAC858A44BC8BE93B14C8DC06CF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403BA61-EB55-46AC-8BFF-D5C94D4C432B}"/>
      </w:docPartPr>
      <w:docPartBody>
        <w:p w:rsidR="001B1A45" w:rsidRDefault="00D01C72" w:rsidP="00D01C72">
          <w:pPr>
            <w:pStyle w:val="81F1CAC858A44BC8BE93B14C8DC06CF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CBC7674CABDE4661B31A04EFE5BA644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C6CFF9C-8BBE-4B47-9F3D-21FBD58ECCB0}"/>
      </w:docPartPr>
      <w:docPartBody>
        <w:p w:rsidR="001B1A45" w:rsidRDefault="00D01C72" w:rsidP="00D01C72">
          <w:pPr>
            <w:pStyle w:val="CBC7674CABDE4661B31A04EFE5BA644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EC0BB18A7DB41D8964BDB87594003A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7307E8C-C05E-4DC2-AABA-7AB54B82B9DF}"/>
      </w:docPartPr>
      <w:docPartBody>
        <w:p w:rsidR="001B1A45" w:rsidRDefault="00D01C72" w:rsidP="00D01C72">
          <w:pPr>
            <w:pStyle w:val="BEC0BB18A7DB41D8964BDB87594003A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FA80816462949B1A09360E690DD7E3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F0636A7-BE87-4F4C-AA7B-6AAF4FCF6C7C}"/>
      </w:docPartPr>
      <w:docPartBody>
        <w:p w:rsidR="001B1A45" w:rsidRDefault="00D01C72" w:rsidP="00D01C72">
          <w:pPr>
            <w:pStyle w:val="4FA80816462949B1A09360E690DD7E3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04901AABA864A37BB97676847A7CF5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332D45-9768-40A2-BB68-311BE2B4FE47}"/>
      </w:docPartPr>
      <w:docPartBody>
        <w:p w:rsidR="001B1A45" w:rsidRDefault="00D01C72" w:rsidP="00D01C72">
          <w:pPr>
            <w:pStyle w:val="604901AABA864A37BB97676847A7CF5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7F398292892B4A05B5753DB335382B5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3732410-72B2-431F-A401-A0A71F6C5A83}"/>
      </w:docPartPr>
      <w:docPartBody>
        <w:p w:rsidR="001B1A45" w:rsidRDefault="00D01C72" w:rsidP="00D01C72">
          <w:pPr>
            <w:pStyle w:val="7F398292892B4A05B5753DB335382B5F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2BFE0AA74E4411C82EE298E881BDD1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E1ED3F8-393A-4263-B0D6-3B79E5874A34}"/>
      </w:docPartPr>
      <w:docPartBody>
        <w:p w:rsidR="001B1A45" w:rsidRDefault="00D01C72" w:rsidP="00D01C72">
          <w:pPr>
            <w:pStyle w:val="B2BFE0AA74E4411C82EE298E881BDD1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805ED52424A432CBE5C4601D0475D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4AE5673-4714-428E-89C7-2DF47413B234}"/>
      </w:docPartPr>
      <w:docPartBody>
        <w:p w:rsidR="001B1A45" w:rsidRDefault="00D01C72" w:rsidP="00D01C72">
          <w:pPr>
            <w:pStyle w:val="4805ED52424A432CBE5C4601D0475D9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7FA99BB8A184116BAFA05732B7A567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DCF6E26-CAD4-49CF-8391-801E24F9EF7C}"/>
      </w:docPartPr>
      <w:docPartBody>
        <w:p w:rsidR="001B1A45" w:rsidRDefault="00D01C72" w:rsidP="00D01C72">
          <w:pPr>
            <w:pStyle w:val="67FA99BB8A184116BAFA05732B7A567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41F2E5C2E5244B6B1C030A8C6FE8FB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F5EF946-8CA3-4A5E-AF80-4CF473EC3C51}"/>
      </w:docPartPr>
      <w:docPartBody>
        <w:p w:rsidR="001B1A45" w:rsidRDefault="00D01C72" w:rsidP="00D01C72">
          <w:pPr>
            <w:pStyle w:val="441F2E5C2E5244B6B1C030A8C6FE8FB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EC79313EF524449AB0592F47F88E38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B27D08D-085E-48FD-AA42-34B02F6F6783}"/>
      </w:docPartPr>
      <w:docPartBody>
        <w:p w:rsidR="001B1A45" w:rsidRDefault="00D01C72" w:rsidP="00D01C72">
          <w:pPr>
            <w:pStyle w:val="AEC79313EF524449AB0592F47F88E38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029D6B72913419DA6EB990F3F593F2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8DB34D3-D362-41ED-87BF-831CE8D6B299}"/>
      </w:docPartPr>
      <w:docPartBody>
        <w:p w:rsidR="001B1A45" w:rsidRDefault="00D01C72" w:rsidP="00D01C72">
          <w:pPr>
            <w:pStyle w:val="B029D6B72913419DA6EB990F3F593F2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1208BC8FBA5E4C0FBAE757087FA9653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1B67F02-5D33-45C9-A450-18007A3B6824}"/>
      </w:docPartPr>
      <w:docPartBody>
        <w:p w:rsidR="001B1A45" w:rsidRDefault="00D01C72" w:rsidP="00D01C72">
          <w:pPr>
            <w:pStyle w:val="1208BC8FBA5E4C0FBAE757087FA9653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CD2D136F25FA43EB94C063DA3C25071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A9F1CFC-2BAD-4470-8D22-A91AE93EBA43}"/>
      </w:docPartPr>
      <w:docPartBody>
        <w:p w:rsidR="001B1A45" w:rsidRDefault="00D01C72" w:rsidP="00D01C72">
          <w:pPr>
            <w:pStyle w:val="CD2D136F25FA43EB94C063DA3C25071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55C85DF3DFC40EC871505F7D72CCF9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85C3B15-E304-4050-A5D3-1645303C3F82}"/>
      </w:docPartPr>
      <w:docPartBody>
        <w:p w:rsidR="001B1A45" w:rsidRDefault="00D01C72" w:rsidP="00D01C72">
          <w:pPr>
            <w:pStyle w:val="055C85DF3DFC40EC871505F7D72CCF9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98925B60BD45450D915992C08DF1225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32D076D-C5F1-48D9-9998-8ECCC4696454}"/>
      </w:docPartPr>
      <w:docPartBody>
        <w:p w:rsidR="001B1A45" w:rsidRDefault="00D01C72" w:rsidP="00D01C72">
          <w:pPr>
            <w:pStyle w:val="98925B60BD45450D915992C08DF1225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D4EBCF13130A438AA7397772928981C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E7EAA5-621D-409C-8E12-8D88752B0375}"/>
      </w:docPartPr>
      <w:docPartBody>
        <w:p w:rsidR="001B1A45" w:rsidRDefault="00D01C72" w:rsidP="00D01C72">
          <w:pPr>
            <w:pStyle w:val="D4EBCF13130A438AA7397772928981C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FBC2EEA31974BB4942BD4342745300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3416F2B-EFF4-4B28-AD4B-051482C9580D}"/>
      </w:docPartPr>
      <w:docPartBody>
        <w:p w:rsidR="001B1A45" w:rsidRDefault="00D01C72" w:rsidP="00D01C72">
          <w:pPr>
            <w:pStyle w:val="4FBC2EEA31974BB4942BD4342745300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51F71CD8A744E019646083506C3C44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4560D78-493D-4EB4-BBE9-36DD88C0839D}"/>
      </w:docPartPr>
      <w:docPartBody>
        <w:p w:rsidR="001B1A45" w:rsidRDefault="00D01C72" w:rsidP="00D01C72">
          <w:pPr>
            <w:pStyle w:val="E51F71CD8A744E019646083506C3C44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539BD98C99F4745B0DBECB6EAF7FBB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0EFD5E3-C8F6-40B3-ABE7-E8C5261921AE}"/>
      </w:docPartPr>
      <w:docPartBody>
        <w:p w:rsidR="001B1A45" w:rsidRDefault="00D01C72" w:rsidP="00D01C72">
          <w:pPr>
            <w:pStyle w:val="4539BD98C99F4745B0DBECB6EAF7FBB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7FCEF3E8E3B45D8AA418CC43F037AC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EECD706-5850-459B-B144-908631F0F686}"/>
      </w:docPartPr>
      <w:docPartBody>
        <w:p w:rsidR="001B1A45" w:rsidRDefault="00D01C72" w:rsidP="00D01C72">
          <w:pPr>
            <w:pStyle w:val="47FCEF3E8E3B45D8AA418CC43F037AC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395EE4EFC1264FD4862A2E925B46198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8D514B3-4BDC-4BD4-A99D-E04DC97019DE}"/>
      </w:docPartPr>
      <w:docPartBody>
        <w:p w:rsidR="00AD7DD2" w:rsidRDefault="00AD7DD2" w:rsidP="00AD7DD2">
          <w:pPr>
            <w:pStyle w:val="395EE4EFC1264FD4862A2E925B4619811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F5D07411C73443788A1F3A49E04B92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2B3987D-F997-4376-BFDA-52EC314DE852}"/>
      </w:docPartPr>
      <w:docPartBody>
        <w:p w:rsidR="00896A33" w:rsidRDefault="00943A22" w:rsidP="00943A22">
          <w:pPr>
            <w:pStyle w:val="7F5D07411C73443788A1F3A49E04B924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98344BDAEF043FEB180D2B5134AD0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580701F-A04A-4669-BC7A-F07A91C69763}"/>
      </w:docPartPr>
      <w:docPartBody>
        <w:p w:rsidR="00896A33" w:rsidRDefault="00943A22" w:rsidP="00943A22">
          <w:pPr>
            <w:pStyle w:val="698344BDAEF043FEB180D2B5134AD09B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435FE86B39E44718E3BF6D672C49CC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95B083D-79BF-4194-BB8F-6EBF6E093709}"/>
      </w:docPartPr>
      <w:docPartBody>
        <w:p w:rsidR="00896A33" w:rsidRDefault="00943A22" w:rsidP="00943A22">
          <w:pPr>
            <w:pStyle w:val="3435FE86B39E44718E3BF6D672C49CC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D7D1103D477480D8D96F4BD696A675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6135CB6-87D2-4A92-9DB4-65EB404852E9}"/>
      </w:docPartPr>
      <w:docPartBody>
        <w:p w:rsidR="00896A33" w:rsidRDefault="00943A22" w:rsidP="00943A22">
          <w:pPr>
            <w:pStyle w:val="ED7D1103D477480D8D96F4BD696A6757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6A7F40108F74AE7A52171073D31C99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C8B7008-9693-4B66-9669-9CC225DBD0A1}"/>
      </w:docPartPr>
      <w:docPartBody>
        <w:p w:rsidR="00896A33" w:rsidRDefault="00943A22" w:rsidP="00943A22">
          <w:pPr>
            <w:pStyle w:val="76A7F40108F74AE7A52171073D31C99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FCCDD2F95F44075BFCBA000B275571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B70485-21EC-4024-A2BF-898B21BCA647}"/>
      </w:docPartPr>
      <w:docPartBody>
        <w:p w:rsidR="00896A33" w:rsidRDefault="00943A22" w:rsidP="00943A22">
          <w:pPr>
            <w:pStyle w:val="2FCCDD2F95F44075BFCBA000B275571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3296797A59148958FC66D54D119ACB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F7A5C5F-5083-45D7-90EF-B1296FDF0021}"/>
      </w:docPartPr>
      <w:docPartBody>
        <w:p w:rsidR="00896A33" w:rsidRDefault="00943A22" w:rsidP="00943A22">
          <w:pPr>
            <w:pStyle w:val="F3296797A59148958FC66D54D119ACB9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4C917E7C9B3495897AFF3580AA9C0B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CAD075-6F90-43BA-B905-C39274059FCE}"/>
      </w:docPartPr>
      <w:docPartBody>
        <w:p w:rsidR="00896A33" w:rsidRDefault="00943A22" w:rsidP="00943A22">
          <w:pPr>
            <w:pStyle w:val="64C917E7C9B3495897AFF3580AA9C0B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1C135888AFC48E5A77B310A298D221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06DFD6C-C0F4-493D-91EC-B82E90ED38CD}"/>
      </w:docPartPr>
      <w:docPartBody>
        <w:p w:rsidR="00896A33" w:rsidRDefault="00943A22" w:rsidP="00943A22">
          <w:pPr>
            <w:pStyle w:val="71C135888AFC48E5A77B310A298D221F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FD1A4D91D084DAA9B86A87FC2D1E7C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996D137-1D12-41B9-9B8A-CCDBB8A6A520}"/>
      </w:docPartPr>
      <w:docPartBody>
        <w:p w:rsidR="00896A33" w:rsidRDefault="00943A22" w:rsidP="00943A22">
          <w:pPr>
            <w:pStyle w:val="8FD1A4D91D084DAA9B86A87FC2D1E7C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6AF0DF881F74C9BABC5676D01594E4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5CB3E33-039D-4A7A-928F-17AA0EB6124D}"/>
      </w:docPartPr>
      <w:docPartBody>
        <w:p w:rsidR="00896A33" w:rsidRDefault="00943A22" w:rsidP="00943A22">
          <w:pPr>
            <w:pStyle w:val="86AF0DF881F74C9BABC5676D01594E47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9E730C35520483988B67C167F8C50F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F1D3108-26C2-4974-A1CF-F6DD51E8F8E0}"/>
      </w:docPartPr>
      <w:docPartBody>
        <w:p w:rsidR="00896A33" w:rsidRDefault="00943A22" w:rsidP="00943A22">
          <w:pPr>
            <w:pStyle w:val="39E730C35520483988B67C167F8C50F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720701ABCC040B2BDC1E7053D65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29BE334-5AD9-4896-9A21-D331427E4AD3}"/>
      </w:docPartPr>
      <w:docPartBody>
        <w:p w:rsidR="00896A33" w:rsidRDefault="00943A22" w:rsidP="00943A22">
          <w:pPr>
            <w:pStyle w:val="8720701ABCC040B2BDC1E7053D653E3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7F5D964DBB34F8DAB3D081CE346555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18A73A-D636-4E5A-AD02-792C2CF1DDA0}"/>
      </w:docPartPr>
      <w:docPartBody>
        <w:p w:rsidR="00896A33" w:rsidRDefault="00943A22" w:rsidP="00943A22">
          <w:pPr>
            <w:pStyle w:val="87F5D964DBB34F8DAB3D081CE346555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E68A1AD10E847BC95D409EC6C1D9F6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E3F1150-3B22-48A9-823A-42C9C983179F}"/>
      </w:docPartPr>
      <w:docPartBody>
        <w:p w:rsidR="00896A33" w:rsidRDefault="00943A22" w:rsidP="00943A22">
          <w:pPr>
            <w:pStyle w:val="FE68A1AD10E847BC95D409EC6C1D9F62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763B9BD6CCA42128030B0517CD388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F825EE5-393C-408B-8CCC-2723A01FD637}"/>
      </w:docPartPr>
      <w:docPartBody>
        <w:p w:rsidR="00835865" w:rsidRDefault="006F5F36" w:rsidP="006F5F36">
          <w:pPr>
            <w:pStyle w:val="1763B9BD6CCA42128030B0517CD3889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269DE0350464886BA50B7A1DFC7A6C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DF9C540-FB6B-4F97-911C-6A2FF14FFE14}"/>
      </w:docPartPr>
      <w:docPartBody>
        <w:p w:rsidR="00835865" w:rsidRDefault="006F5F36" w:rsidP="006F5F36">
          <w:pPr>
            <w:pStyle w:val="8269DE0350464886BA50B7A1DFC7A6C6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DE6D8990BD0472DBF019B52B31756D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F9B1B12-FAA2-42E3-B159-2C16FB1AEFCD}"/>
      </w:docPartPr>
      <w:docPartBody>
        <w:p w:rsidR="00835865" w:rsidRDefault="006F5F36" w:rsidP="006F5F36">
          <w:pPr>
            <w:pStyle w:val="8DE6D8990BD0472DBF019B52B31756D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2FEC10207484B49ABEF3CCEF4931D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CF42C12-D5CF-4B71-95F1-7F37C1FA0D7A}"/>
      </w:docPartPr>
      <w:docPartBody>
        <w:p w:rsidR="00835865" w:rsidRDefault="006F5F36" w:rsidP="006F5F36">
          <w:pPr>
            <w:pStyle w:val="02FEC10207484B49ABEF3CCEF4931D9C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098A7E5FA3F40F585157DF1EF8A12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3A7D32E-600C-4AC5-81B9-1F809E6B6B65}"/>
      </w:docPartPr>
      <w:docPartBody>
        <w:p w:rsidR="00835865" w:rsidRDefault="006F5F36" w:rsidP="006F5F36">
          <w:pPr>
            <w:pStyle w:val="0098A7E5FA3F40F585157DF1EF8A123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BDA2D0204E844E8B2209792D7A11DF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EBD29A-5117-4D5E-9DD1-C668B81741F3}"/>
      </w:docPartPr>
      <w:docPartBody>
        <w:p w:rsidR="00835865" w:rsidRDefault="006F5F36" w:rsidP="006F5F36">
          <w:pPr>
            <w:pStyle w:val="6BDA2D0204E844E8B2209792D7A11DF8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89917CECB9943DCADDCE4A4A7E3B3B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84D7EB7-EB18-419E-BF9C-0CFCD4B8EBC5}"/>
      </w:docPartPr>
      <w:docPartBody>
        <w:p w:rsidR="00835865" w:rsidRDefault="006F5F36" w:rsidP="006F5F36">
          <w:pPr>
            <w:pStyle w:val="B89917CECB9943DCADDCE4A4A7E3B3B8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AED07B07300492C83B718415BA85CA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1C0E280-E086-4109-8F51-3B8DA9B04899}"/>
      </w:docPartPr>
      <w:docPartBody>
        <w:p w:rsidR="00835865" w:rsidRDefault="006F5F36" w:rsidP="006F5F36">
          <w:pPr>
            <w:pStyle w:val="8AED07B07300492C83B718415BA85CA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C433F5AABBF4ED9B88C86F7DC459FC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573AD29-2F9A-4678-8853-21B758030A7B}"/>
      </w:docPartPr>
      <w:docPartBody>
        <w:p w:rsidR="00835865" w:rsidRDefault="006F5F36" w:rsidP="006F5F36">
          <w:pPr>
            <w:pStyle w:val="8C433F5AABBF4ED9B88C86F7DC459FC2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153563F40E4404EB6A42A7B996AEF9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71531C-2BD8-4F03-B5C6-2385CB6AC69D}"/>
      </w:docPartPr>
      <w:docPartBody>
        <w:p w:rsidR="00835865" w:rsidRDefault="006F5F36" w:rsidP="006F5F36">
          <w:pPr>
            <w:pStyle w:val="C153563F40E4404EB6A42A7B996AEF9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559A961E955474D9935D994B511482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0BBB55-D409-427C-8CA6-2070A2D5EFBC}"/>
      </w:docPartPr>
      <w:docPartBody>
        <w:p w:rsidR="00835865" w:rsidRDefault="006F5F36" w:rsidP="006F5F36">
          <w:pPr>
            <w:pStyle w:val="3559A961E955474D9935D994B5114822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EC61EDF63E41E09A1C45F45C4DDB6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4B15558-195A-4381-8135-6679B893FF06}"/>
      </w:docPartPr>
      <w:docPartBody>
        <w:p w:rsidR="00835865" w:rsidRDefault="006F5F36" w:rsidP="006F5F36">
          <w:pPr>
            <w:pStyle w:val="42EC61EDF63E41E09A1C45F45C4DDB6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02493DB3438464981FFFB27F4411BA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32911B1-31AE-4FA7-9DA5-8C17BA350D85}"/>
      </w:docPartPr>
      <w:docPartBody>
        <w:p w:rsidR="00835865" w:rsidRDefault="006F5F36" w:rsidP="006F5F36">
          <w:pPr>
            <w:pStyle w:val="202493DB3438464981FFFB27F4411BAF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406DC9FF17B4BACA2F30E0E747B848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7823A2B-32CB-484C-B0EC-6E3DC0AF37DF}"/>
      </w:docPartPr>
      <w:docPartBody>
        <w:p w:rsidR="00835865" w:rsidRDefault="006F5F36" w:rsidP="006F5F36">
          <w:pPr>
            <w:pStyle w:val="2406DC9FF17B4BACA2F30E0E747B8483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4CBE2B9AF514B408476EC7D221263A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347486-E2AB-406E-9550-7A5E83D1A6EE}"/>
      </w:docPartPr>
      <w:docPartBody>
        <w:p w:rsidR="006F5F36" w:rsidRDefault="006F5F36"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FC043207B0A437980C1D1CC40FE52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23135FD-E6E4-4CF6-BE29-A54F07878690}"/>
      </w:docPartPr>
      <w:docPartBody>
        <w:p w:rsidR="006F5F36" w:rsidRDefault="006F5F36"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811EDEC7F2A40B4AD48E82AC8C7D1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0C072B-A9AB-4749-A960-51CC01A76A90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5BDCE0C462A425D81126DAF8A4C58D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F708B8-D08F-45F6-9F01-1B26B3959A2F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75CFF0E9E5942478DE72CA44D254A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AB35B56-075D-4C50-83C5-720556394A20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0436250C73E4AFFA18E73BA807B78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CFF7B7A-203B-4098-8036-F5F4C1D12773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835620A0D0C4F2D868C5DD9C422C45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82F55C-BD76-485D-8D96-D6C7C75A5C49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981B0200FF435FA01BAE63118CB56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BBD0B3-6F57-4B34-97AD-E937A8E95754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0BA963FE92F45C189217202C4C16D6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DA90D70-C343-4314-94B0-A3776B04E8F7}"/>
      </w:docPartPr>
      <w:docPartBody>
        <w:p w:rsidR="00283150" w:rsidRDefault="00283150">
          <w:pPr>
            <w:pStyle w:val="60BA963FE92F45C189217202C4C16D6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BBDEDF03DC549AC911060517C547BC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8C48E63-85F7-49A9-B79F-800D1A9DA2B2}"/>
      </w:docPartPr>
      <w:docPartBody>
        <w:p w:rsidR="00283150" w:rsidRDefault="00283150">
          <w:pPr>
            <w:pStyle w:val="EBBDEDF03DC549AC911060517C547BC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1E5FE3FB3A58452A9C16A5D3701DC13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6E27A5D-1CE1-47C1-868D-E8079E9DAF5D}"/>
      </w:docPartPr>
      <w:docPartBody>
        <w:p w:rsidR="00283150" w:rsidRDefault="00283150">
          <w:pPr>
            <w:pStyle w:val="1E5FE3FB3A58452A9C16A5D3701DC130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01C72"/>
    <w:rsid w:val="001B1A45"/>
    <w:rsid w:val="00210CE5"/>
    <w:rsid w:val="00214725"/>
    <w:rsid w:val="00283150"/>
    <w:rsid w:val="002B4826"/>
    <w:rsid w:val="0038035E"/>
    <w:rsid w:val="00395DCC"/>
    <w:rsid w:val="003C3479"/>
    <w:rsid w:val="003E01C3"/>
    <w:rsid w:val="00432B9E"/>
    <w:rsid w:val="00492A19"/>
    <w:rsid w:val="004F6A6F"/>
    <w:rsid w:val="005816A5"/>
    <w:rsid w:val="006F5F36"/>
    <w:rsid w:val="00704D7E"/>
    <w:rsid w:val="0070592C"/>
    <w:rsid w:val="007A733F"/>
    <w:rsid w:val="007D7489"/>
    <w:rsid w:val="007F2DE8"/>
    <w:rsid w:val="00835865"/>
    <w:rsid w:val="00846CEA"/>
    <w:rsid w:val="00896A33"/>
    <w:rsid w:val="008C31B9"/>
    <w:rsid w:val="00943A22"/>
    <w:rsid w:val="009810A8"/>
    <w:rsid w:val="00987CC8"/>
    <w:rsid w:val="009B6C66"/>
    <w:rsid w:val="00A46697"/>
    <w:rsid w:val="00A92185"/>
    <w:rsid w:val="00A96807"/>
    <w:rsid w:val="00AD5E04"/>
    <w:rsid w:val="00AD7DD2"/>
    <w:rsid w:val="00B32ABA"/>
    <w:rsid w:val="00BB6A7E"/>
    <w:rsid w:val="00BC4BFA"/>
    <w:rsid w:val="00BF164F"/>
    <w:rsid w:val="00CD5638"/>
    <w:rsid w:val="00D01C72"/>
    <w:rsid w:val="00D660F5"/>
    <w:rsid w:val="00E301FC"/>
    <w:rsid w:val="00F21B76"/>
    <w:rsid w:val="00F968B0"/>
    <w:rsid w:val="00FF146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F3105C84186341128395E9ED2307DCAD">
    <w:name w:val="F3105C84186341128395E9ED2307DCAD"/>
    <w:rsid w:val="00D01C72"/>
  </w:style>
  <w:style w:type="paragraph" w:customStyle="1" w:styleId="41A2B134243B48588CD56781CB421BFF">
    <w:name w:val="41A2B134243B48588CD56781CB421BFF"/>
    <w:rsid w:val="00D01C72"/>
  </w:style>
  <w:style w:type="paragraph" w:customStyle="1" w:styleId="83887B571A634BCC9E2A2B5330D7D01E">
    <w:name w:val="83887B571A634BCC9E2A2B5330D7D01E"/>
    <w:rsid w:val="00D01C72"/>
  </w:style>
  <w:style w:type="paragraph" w:customStyle="1" w:styleId="D486A4C8F9744B8EA5D4E62E564EAD2F">
    <w:name w:val="D486A4C8F9744B8EA5D4E62E564EAD2F"/>
    <w:rsid w:val="00D01C72"/>
  </w:style>
  <w:style w:type="paragraph" w:customStyle="1" w:styleId="F8FD2B6100504DABBC854E2E7155E6D5">
    <w:name w:val="F8FD2B6100504DABBC854E2E7155E6D5"/>
    <w:rsid w:val="00D01C72"/>
  </w:style>
  <w:style w:type="paragraph" w:customStyle="1" w:styleId="AD04C789C3E84643A31B9513BC98BF78">
    <w:name w:val="AD04C789C3E84643A31B9513BC98BF78"/>
    <w:rsid w:val="00D01C72"/>
  </w:style>
  <w:style w:type="paragraph" w:customStyle="1" w:styleId="81F1CAC858A44BC8BE93B14C8DC06CF8">
    <w:name w:val="81F1CAC858A44BC8BE93B14C8DC06CF8"/>
    <w:rsid w:val="00D01C72"/>
  </w:style>
  <w:style w:type="paragraph" w:customStyle="1" w:styleId="CBC7674CABDE4661B31A04EFE5BA6449">
    <w:name w:val="CBC7674CABDE4661B31A04EFE5BA6449"/>
    <w:rsid w:val="00D01C72"/>
  </w:style>
  <w:style w:type="paragraph" w:customStyle="1" w:styleId="BEC0BB18A7DB41D8964BDB87594003AD">
    <w:name w:val="BEC0BB18A7DB41D8964BDB87594003AD"/>
    <w:rsid w:val="00D01C72"/>
  </w:style>
  <w:style w:type="paragraph" w:customStyle="1" w:styleId="4FA80816462949B1A09360E690DD7E39">
    <w:name w:val="4FA80816462949B1A09360E690DD7E39"/>
    <w:rsid w:val="00D01C72"/>
  </w:style>
  <w:style w:type="paragraph" w:customStyle="1" w:styleId="604901AABA864A37BB97676847A7CF5E">
    <w:name w:val="604901AABA864A37BB97676847A7CF5E"/>
    <w:rsid w:val="00D01C72"/>
  </w:style>
  <w:style w:type="paragraph" w:customStyle="1" w:styleId="7F398292892B4A05B5753DB335382B5F">
    <w:name w:val="7F398292892B4A05B5753DB335382B5F"/>
    <w:rsid w:val="00D01C72"/>
  </w:style>
  <w:style w:type="paragraph" w:customStyle="1" w:styleId="B2BFE0AA74E4411C82EE298E881BDD11">
    <w:name w:val="B2BFE0AA74E4411C82EE298E881BDD11"/>
    <w:rsid w:val="00D01C72"/>
  </w:style>
  <w:style w:type="paragraph" w:customStyle="1" w:styleId="4805ED52424A432CBE5C4601D0475D9B">
    <w:name w:val="4805ED52424A432CBE5C4601D0475D9B"/>
    <w:rsid w:val="00D01C72"/>
  </w:style>
  <w:style w:type="paragraph" w:customStyle="1" w:styleId="67FA99BB8A184116BAFA05732B7A5674">
    <w:name w:val="67FA99BB8A184116BAFA05732B7A5674"/>
    <w:rsid w:val="00D01C72"/>
  </w:style>
  <w:style w:type="paragraph" w:customStyle="1" w:styleId="441F2E5C2E5244B6B1C030A8C6FE8FBD">
    <w:name w:val="441F2E5C2E5244B6B1C030A8C6FE8FBD"/>
    <w:rsid w:val="00D01C72"/>
  </w:style>
  <w:style w:type="paragraph" w:customStyle="1" w:styleId="AEC79313EF524449AB0592F47F88E38E">
    <w:name w:val="AEC79313EF524449AB0592F47F88E38E"/>
    <w:rsid w:val="00D01C72"/>
  </w:style>
  <w:style w:type="paragraph" w:customStyle="1" w:styleId="B029D6B72913419DA6EB990F3F593F29">
    <w:name w:val="B029D6B72913419DA6EB990F3F593F29"/>
    <w:rsid w:val="00D01C72"/>
  </w:style>
  <w:style w:type="paragraph" w:customStyle="1" w:styleId="1208BC8FBA5E4C0FBAE757087FA9653B">
    <w:name w:val="1208BC8FBA5E4C0FBAE757087FA9653B"/>
    <w:rsid w:val="00D01C72"/>
  </w:style>
  <w:style w:type="paragraph" w:customStyle="1" w:styleId="CD2D136F25FA43EB94C063DA3C250716">
    <w:name w:val="CD2D136F25FA43EB94C063DA3C250716"/>
    <w:rsid w:val="00D01C72"/>
  </w:style>
  <w:style w:type="paragraph" w:customStyle="1" w:styleId="055C85DF3DFC40EC871505F7D72CCF9D">
    <w:name w:val="055C85DF3DFC40EC871505F7D72CCF9D"/>
    <w:rsid w:val="00D01C72"/>
  </w:style>
  <w:style w:type="paragraph" w:customStyle="1" w:styleId="98925B60BD45450D915992C08DF1225A">
    <w:name w:val="98925B60BD45450D915992C08DF1225A"/>
    <w:rsid w:val="00D01C72"/>
  </w:style>
  <w:style w:type="paragraph" w:customStyle="1" w:styleId="D4EBCF13130A438AA7397772928981CE">
    <w:name w:val="D4EBCF13130A438AA7397772928981CE"/>
    <w:rsid w:val="00D01C72"/>
  </w:style>
  <w:style w:type="paragraph" w:customStyle="1" w:styleId="4FBC2EEA31974BB4942BD4342745300B">
    <w:name w:val="4FBC2EEA31974BB4942BD4342745300B"/>
    <w:rsid w:val="00D01C72"/>
  </w:style>
  <w:style w:type="paragraph" w:customStyle="1" w:styleId="E51F71CD8A744E019646083506C3C44E">
    <w:name w:val="E51F71CD8A744E019646083506C3C44E"/>
    <w:rsid w:val="00D01C72"/>
  </w:style>
  <w:style w:type="paragraph" w:customStyle="1" w:styleId="4539BD98C99F4745B0DBECB6EAF7FBB5">
    <w:name w:val="4539BD98C99F4745B0DBECB6EAF7FBB5"/>
    <w:rsid w:val="00D01C72"/>
  </w:style>
  <w:style w:type="paragraph" w:customStyle="1" w:styleId="47FCEF3E8E3B45D8AA418CC43F037AC1">
    <w:name w:val="47FCEF3E8E3B45D8AA418CC43F037AC1"/>
    <w:rsid w:val="00D01C72"/>
  </w:style>
  <w:style w:type="paragraph" w:customStyle="1" w:styleId="395EE4EFC1264FD4862A2E925B4619811">
    <w:name w:val="395EE4EFC1264FD4862A2E925B4619811"/>
    <w:rsid w:val="00AD7DD2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7F5D07411C73443788A1F3A49E04B924">
    <w:name w:val="7F5D07411C73443788A1F3A49E04B924"/>
    <w:rsid w:val="00943A22"/>
  </w:style>
  <w:style w:type="paragraph" w:customStyle="1" w:styleId="698344BDAEF043FEB180D2B5134AD09B">
    <w:name w:val="698344BDAEF043FEB180D2B5134AD09B"/>
    <w:rsid w:val="00943A22"/>
  </w:style>
  <w:style w:type="paragraph" w:customStyle="1" w:styleId="3435FE86B39E44718E3BF6D672C49CCB">
    <w:name w:val="3435FE86B39E44718E3BF6D672C49CCB"/>
    <w:rsid w:val="00943A22"/>
  </w:style>
  <w:style w:type="paragraph" w:customStyle="1" w:styleId="ED7D1103D477480D8D96F4BD696A6757">
    <w:name w:val="ED7D1103D477480D8D96F4BD696A6757"/>
    <w:rsid w:val="00943A22"/>
  </w:style>
  <w:style w:type="paragraph" w:customStyle="1" w:styleId="76A7F40108F74AE7A52171073D31C99A">
    <w:name w:val="76A7F40108F74AE7A52171073D31C99A"/>
    <w:rsid w:val="00943A22"/>
  </w:style>
  <w:style w:type="paragraph" w:customStyle="1" w:styleId="2FCCDD2F95F44075BFCBA000B2755716">
    <w:name w:val="2FCCDD2F95F44075BFCBA000B2755716"/>
    <w:rsid w:val="00943A22"/>
  </w:style>
  <w:style w:type="paragraph" w:customStyle="1" w:styleId="F3296797A59148958FC66D54D119ACB9">
    <w:name w:val="F3296797A59148958FC66D54D119ACB9"/>
    <w:rsid w:val="00943A22"/>
  </w:style>
  <w:style w:type="paragraph" w:customStyle="1" w:styleId="64C917E7C9B3495897AFF3580AA9C0B6">
    <w:name w:val="64C917E7C9B3495897AFF3580AA9C0B6"/>
    <w:rsid w:val="00943A22"/>
  </w:style>
  <w:style w:type="paragraph" w:customStyle="1" w:styleId="71C135888AFC48E5A77B310A298D221F">
    <w:name w:val="71C135888AFC48E5A77B310A298D221F"/>
    <w:rsid w:val="00943A22"/>
  </w:style>
  <w:style w:type="paragraph" w:customStyle="1" w:styleId="8FD1A4D91D084DAA9B86A87FC2D1E7C0">
    <w:name w:val="8FD1A4D91D084DAA9B86A87FC2D1E7C0"/>
    <w:rsid w:val="00943A22"/>
  </w:style>
  <w:style w:type="paragraph" w:customStyle="1" w:styleId="86AF0DF881F74C9BABC5676D01594E47">
    <w:name w:val="86AF0DF881F74C9BABC5676D01594E47"/>
    <w:rsid w:val="00943A22"/>
  </w:style>
  <w:style w:type="paragraph" w:customStyle="1" w:styleId="39E730C35520483988B67C167F8C50FE">
    <w:name w:val="39E730C35520483988B67C167F8C50FE"/>
    <w:rsid w:val="00943A22"/>
  </w:style>
  <w:style w:type="paragraph" w:customStyle="1" w:styleId="8720701ABCC040B2BDC1E7053D653E3D">
    <w:name w:val="8720701ABCC040B2BDC1E7053D653E3D"/>
    <w:rsid w:val="00943A22"/>
  </w:style>
  <w:style w:type="paragraph" w:customStyle="1" w:styleId="87F5D964DBB34F8DAB3D081CE346555A">
    <w:name w:val="87F5D964DBB34F8DAB3D081CE346555A"/>
    <w:rsid w:val="00943A22"/>
  </w:style>
  <w:style w:type="paragraph" w:customStyle="1" w:styleId="FE68A1AD10E847BC95D409EC6C1D9F62">
    <w:name w:val="FE68A1AD10E847BC95D409EC6C1D9F62"/>
    <w:rsid w:val="00943A22"/>
  </w:style>
  <w:style w:type="paragraph" w:customStyle="1" w:styleId="1763B9BD6CCA42128030B0517CD3889B">
    <w:name w:val="1763B9BD6CCA42128030B0517CD3889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269DE0350464886BA50B7A1DFC7A6C6">
    <w:name w:val="8269DE0350464886BA50B7A1DFC7A6C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E6D8990BD0472DBF019B52B31756DA">
    <w:name w:val="8DE6D8990BD0472DBF019B52B31756DA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2FEC10207484B49ABEF3CCEF4931D9C">
    <w:name w:val="02FEC10207484B49ABEF3CCEF4931D9C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098A7E5FA3F40F585157DF1EF8A123D">
    <w:name w:val="0098A7E5FA3F40F585157DF1EF8A123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DA2D0204E844E8B2209792D7A11DF8">
    <w:name w:val="6BDA2D0204E844E8B2209792D7A11DF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9917CECB9943DCADDCE4A4A7E3B3B8">
    <w:name w:val="B89917CECB9943DCADDCE4A4A7E3B3B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AED07B07300492C83B718415BA85CA6">
    <w:name w:val="8AED07B07300492C83B718415BA85CA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C433F5AABBF4ED9B88C86F7DC459FC2">
    <w:name w:val="8C433F5AABBF4ED9B88C86F7DC459FC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153563F40E4404EB6A42A7B996AEF9E">
    <w:name w:val="C153563F40E4404EB6A42A7B996AEF9E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559A961E955474D9935D994B5114822">
    <w:name w:val="3559A961E955474D9935D994B511482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EC61EDF63E41E09A1C45F45C4DDB60">
    <w:name w:val="42EC61EDF63E41E09A1C45F45C4DDB60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2493DB3438464981FFFB27F4411BAF">
    <w:name w:val="202493DB3438464981FFFB27F4411BAF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406DC9FF17B4BACA2F30E0E747B8483">
    <w:name w:val="2406DC9FF17B4BACA2F30E0E747B8483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0BA963FE92F45C189217202C4C16D6E">
    <w:name w:val="60BA963FE92F45C189217202C4C16D6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BBDEDF03DC549AC911060517C547BC1">
    <w:name w:val="EBBDEDF03DC549AC911060517C547BC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E5FE3FB3A58452A9C16A5D3701DC130">
    <w:name w:val="1E5FE3FB3A58452A9C16A5D3701DC130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Datum_x0020_vaststelling_x0020_integriteit xmlns="b651a5c8-18d1-4676-949b-b33c2c763b6d" xsi:nil="true"/>
    <Herkomstapplicatie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TaxCatchAll xmlns="b651a5c8-18d1-4676-949b-b33c2c763b6d">
      <Value>1</Value>
      <Value>3</Value>
    </TaxCatchAll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Toelichting_x0020_integriteit1 xmlns="b651a5c8-18d1-4676-949b-b33c2c763b6d" xsi:nil="true"/>
    <dfa99505122e48579c24b43e3a44bd56 xmlns="b651a5c8-18d1-4676-949b-b33c2c763b6d">
      <Terms xmlns="http://schemas.microsoft.com/office/infopath/2007/PartnerControls"/>
    </dfa99505122e48579c24b43e3a44bd56>
    <l198d4b554344fde9cd760def4ef28fe xmlns="b651a5c8-18d1-4676-949b-b33c2c763b6d">
      <Terms xmlns="http://schemas.microsoft.com/office/infopath/2007/PartnerControls"/>
    </l198d4b554344fde9cd760def4ef28fe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CZ:SI:SU</TermName>
          <TermId xmlns="http://schemas.microsoft.com/office/infopath/2007/PartnerControls">20ce017b-bebf-4563-ada3-31323054fbf3</TermId>
        </TermInfo>
      </Terms>
    </cacfb565f8424c199369c1c3170d561c>
    <Plaats_x0020_relatie xmlns="b651a5c8-18d1-4676-949b-b33c2c763b6d" xsi:nil="true"/>
    <Traject-start xmlns="b651a5c8-18d1-4676-949b-b33c2c763b6d" xsi:nil="true"/>
    <Kenmerk_x0020_afzender xmlns="b651a5c8-18d1-4676-949b-b33c2c763b6d" xsi:nil="true"/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lcf76f155ced4ddcb4097134ff3c332f xmlns="2eb6489a-4285-434f-b86d-5819a10c9756">
      <Terms xmlns="http://schemas.microsoft.com/office/infopath/2007/PartnerControls"/>
    </lcf76f155ced4ddcb4097134ff3c332f>
    <Datum_x0020_migratie xmlns="b651a5c8-18d1-4676-949b-b33c2c763b6d" xsi:nil="true"/>
    <_dlc_DocId xmlns="d7a187d9-a854-4467-9103-8adc49ee9a7f">34SUMKAC3SCF-1195465632-9885</_dlc_DocId>
    <_dlc_DocIdUrl xmlns="d7a187d9-a854-4467-9103-8adc49ee9a7f">
      <Url>https://provincienoordholland.sharepoint.com/teams/si-sub/_layouts/15/DocIdRedir.aspx?ID=34SUMKAC3SCF-1195465632-9885</Url>
      <Description>34SUMKAC3SCF-1195465632-9885</Description>
    </_dlc_DocIdUrl>
    <Categorie xmlns="2eb6489a-4285-434f-b86d-5819a10c9756" xsi:nil="true"/>
  </documentManagement>
</p:properties>
</file>

<file path=customXml/item3.xml><?xml version="1.0" encoding="utf-8"?>
<?mso-contentType ?>
<SharedContentType xmlns="Microsoft.SharePoint.Taxonomy.ContentTypeSync" SourceId="2137f917-9df2-4fce-b447-1341bd3a5c8c" ContentTypeId="0x0101006261D5E71047644AB60DEC2636D6DD73" PreviousValue="false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Word bestand" ma:contentTypeID="0x0101006261D5E71047644AB60DEC2636D6DD7300EE89EF041C9CEB42A79E4FF1361E4793" ma:contentTypeVersion="398" ma:contentTypeDescription="" ma:contentTypeScope="" ma:versionID="92732934ccfe6bce6d76c55e16f65c6a">
  <xsd:schema xmlns:xsd="http://www.w3.org/2001/XMLSchema" xmlns:xs="http://www.w3.org/2001/XMLSchema" xmlns:p="http://schemas.microsoft.com/office/2006/metadata/properties" xmlns:ns2="b651a5c8-18d1-4676-949b-b33c2c763b6d" xmlns:ns3="2eb6489a-4285-434f-b86d-5819a10c9756" xmlns:ns4="d7a187d9-a854-4467-9103-8adc49ee9a7f" targetNamespace="http://schemas.microsoft.com/office/2006/metadata/properties" ma:root="true" ma:fieldsID="73174495d7e419fbbcad302569cb8204" ns2:_="" ns3:_="" ns4:_="">
    <xsd:import namespace="b651a5c8-18d1-4676-949b-b33c2c763b6d"/>
    <xsd:import namespace="2eb6489a-4285-434f-b86d-5819a10c9756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TaxCatchAll" minOccurs="0"/>
                <xsd:element ref="ns2:l0143d74ac9f4375b5e53f3bf171c8eb" minOccurs="0"/>
                <xsd:element ref="ns2:TaxCatchAllLabel" minOccurs="0"/>
                <xsd:element ref="ns2:Toelichting_x0020_integriteit1" minOccurs="0"/>
                <xsd:element ref="ns2:dfa99505122e48579c24b43e3a44bd56" minOccurs="0"/>
                <xsd:element ref="ns2:Datum_x0020_vaststelling_x0020_integriteit" minOccurs="0"/>
                <xsd:element ref="ns2:Datum_x0020_migratie" minOccurs="0"/>
                <xsd:element ref="ns2:Herkomstapplicatie" minOccurs="0"/>
                <xsd:element ref="ns2:ic1e5ae45c78478e931e737a744a1309" minOccurs="0"/>
                <xsd:element ref="ns2:l198d4b554344fde9cd760def4ef28fe" minOccurs="0"/>
                <xsd:element ref="ns2:cacfb565f8424c199369c1c3170d561c" minOccurs="0"/>
                <xsd:element ref="ns3:MediaServiceSearchProperties" minOccurs="0"/>
                <xsd:element ref="ns3:lcf76f155ced4ddcb4097134ff3c332f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_dlc_DocId" minOccurs="0"/>
                <xsd:element ref="ns4:_dlc_DocIdUrl" minOccurs="0"/>
                <xsd:element ref="ns4:_dlc_DocIdPersistId" minOccurs="0"/>
                <xsd:element ref="ns3:Categori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readOnly="false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42" nillable="true" ma:displayName="Taxonomy Catch All Column" ma:hidden="true" ma:list="{f2fcfabb-11fa-41dd-a565-7ea7e9a41cd3}" ma:internalName="TaxCatchAll" ma:showField="CatchAllData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0143d74ac9f4375b5e53f3bf171c8eb" ma:index="43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44" nillable="true" ma:displayName="Taxonomy Catch All Column1" ma:hidden="true" ma:list="{f2fcfabb-11fa-41dd-a565-7ea7e9a41cd3}" ma:internalName="TaxCatchAllLabel" ma:readOnly="true" ma:showField="CatchAllDataLabel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oelichting_x0020_integriteit1" ma:index="46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dfa99505122e48579c24b43e3a44bd56" ma:index="48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49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Datum_x0020_migratie" ma:index="50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Herkomstapplicatie" ma:index="52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ic1e5ae45c78478e931e737a744a1309" ma:index="53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198d4b554344fde9cd760def4ef28fe" ma:index="54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55" ma:taxonomy="true" ma:internalName="cacfb565f8424c199369c1c3170d561c" ma:taxonomyFieldName="Organisatieonderdeel" ma:displayName="Organisatieonderdeel" ma:readOnly="false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b6489a-4285-434f-b86d-5819a10c9756" elementFormDefault="qualified">
    <xsd:import namespace="http://schemas.microsoft.com/office/2006/documentManagement/types"/>
    <xsd:import namespace="http://schemas.microsoft.com/office/infopath/2007/PartnerControls"/>
    <xsd:element name="MediaServiceSearchProperties" ma:index="5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58" nillable="true" ma:taxonomy="true" ma:internalName="lcf76f155ced4ddcb4097134ff3c332f" ma:taxonomyFieldName="MediaServiceImageTags" ma:displayName="Afbeeldingtags" ma:readOnly="false" ma:fieldId="{5cf76f15-5ced-4ddc-b409-7134ff3c332f}" ma:taxonomyMulti="true" ma:sspId="2137f917-9df2-4fce-b447-1341bd3a5c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5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6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61" nillable="true" ma:displayName="MediaServiceEventHashCode" ma:hidden="true" ma:internalName="MediaServiceEventHashCode" ma:readOnly="true">
      <xsd:simpleType>
        <xsd:restriction base="dms:Text"/>
      </xsd:simpleType>
    </xsd:element>
    <xsd:element name="Categorie" ma:index="65" nillable="true" ma:displayName="Categorie" ma:format="Dropdown" ma:internalName="Categorie">
      <xsd:simpleType>
        <xsd:restriction base="dms:Choice">
          <xsd:enumeration value="Algemeen"/>
          <xsd:enumeration value="Bouwen &amp; Wonen"/>
          <xsd:enumeration value="Cultuur"/>
          <xsd:enumeration value="Economie &amp; Landbouw"/>
          <xsd:enumeration value="Energietransitie"/>
          <xsd:enumeration value="Natuur &amp; Milieu"/>
          <xsd:enumeration value="Subsidies buiten uitvoeringsregeling"/>
          <xsd:enumeration value="Subsidie zonder beleid"/>
          <xsd:enumeration value="Verkeer &amp; Vervoer"/>
          <xsd:enumeration value="Water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62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63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4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5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B3C989-D63E-44EE-A848-3DC9B19F7119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F6779934-7E5E-4A16-BEF3-B8C8D87AC0AC}">
  <ds:schemaRefs>
    <ds:schemaRef ds:uri="http://schemas.microsoft.com/office/2006/metadata/properties"/>
    <ds:schemaRef ds:uri="http://schemas.microsoft.com/office/infopath/2007/PartnerControls"/>
    <ds:schemaRef ds:uri="b651a5c8-18d1-4676-949b-b33c2c763b6d"/>
    <ds:schemaRef ds:uri="2eb6489a-4285-434f-b86d-5819a10c9756"/>
    <ds:schemaRef ds:uri="d7a187d9-a854-4467-9103-8adc49ee9a7f"/>
  </ds:schemaRefs>
</ds:datastoreItem>
</file>

<file path=customXml/itemProps3.xml><?xml version="1.0" encoding="utf-8"?>
<ds:datastoreItem xmlns:ds="http://schemas.openxmlformats.org/officeDocument/2006/customXml" ds:itemID="{71522231-3609-4EC2-8679-C7D439884A84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18219775-4599-4DC2-85E0-A67A93467280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790A6B6A-D48F-443B-8B24-743CA5C696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2eb6489a-4285-434f-b86d-5819a10c9756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8F87F5F0-C064-430F-9CF6-0811A7BCA7C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6</Pages>
  <Words>1224</Words>
  <Characters>6732</Characters>
  <Application>Microsoft Office Word</Application>
  <DocSecurity>0</DocSecurity>
  <Lines>56</Lines>
  <Paragraphs>15</Paragraphs>
  <ScaleCrop>false</ScaleCrop>
  <Company>Provincie Noord-Holland</Company>
  <LinksUpToDate>false</LinksUpToDate>
  <CharactersWithSpaces>7941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 Format formulier subsidieaanvraag post of balie Subsidieloket</dc:title>
  <dc:subject/>
  <dc:creator>Bosch, mw. drs. J. (Ans)</dc:creator>
  <cp:keywords>provincie Noord-Holland</cp:keywords>
  <dc:description/>
  <cp:lastModifiedBy>Ans Bosch</cp:lastModifiedBy>
  <cp:revision>3</cp:revision>
  <dcterms:created xsi:type="dcterms:W3CDTF">2026-08-10T12:25:00Z</dcterms:created>
  <dcterms:modified xsi:type="dcterms:W3CDTF">2026-08-10T12:28:00Z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0x0101006261D5E71047644AB60DEC2636D6DD7300EE89EF041C9CEB42A79E4FF1361E4793</vt:lpwstr>
  </property>
  <property fmtid="{D5CDD505-2E9C-101B-9397-08002B2CF9AE}" pid="3" name="n0473b643a634bdd9d0f8eb24a9f924c">
    <vt:lpwstr>In behandeling|4c7b17d3-99d4-47d2-96b3-f1007e31f881</vt:lpwstr>
  </property>
  <property fmtid="{D5CDD505-2E9C-101B-9397-08002B2CF9AE}" pid="4" name="Organisatieonderdeel">
    <vt:lpwstr>3</vt:lpwstr>
  </property>
  <property fmtid="{D5CDD505-2E9C-101B-9397-08002B2CF9AE}" pid="5" name="_dlc_DocIdItemGuid">
    <vt:lpwstr>96ccff84-4cb2-424e-b165-e5afe41da498</vt:lpwstr>
  </property>
  <property fmtid="{D5CDD505-2E9C-101B-9397-08002B2CF9AE}" pid="6" name="af5ae35b54c84f09896a11b2dec84839">
    <vt:lpwstr/>
  </property>
  <property fmtid="{D5CDD505-2E9C-101B-9397-08002B2CF9AE}" pid="7" name="Grondslag openbaar">
    <vt:lpwstr/>
  </property>
  <property fmtid="{D5CDD505-2E9C-101B-9397-08002B2CF9AE}" pid="8" name="ge2120871af745b1ae0504045904b319">
    <vt:lpwstr/>
  </property>
  <property fmtid="{D5CDD505-2E9C-101B-9397-08002B2CF9AE}" pid="9" name="Weg- vaarwegnummer">
    <vt:lpwstr/>
  </property>
  <property fmtid="{D5CDD505-2E9C-101B-9397-08002B2CF9AE}" pid="10" name="MediaServiceImageTags">
    <vt:lpwstr/>
  </property>
  <property fmtid="{D5CDD505-2E9C-101B-9397-08002B2CF9AE}" pid="11" name="PNHActiviteit">
    <vt:lpwstr/>
  </property>
  <property fmtid="{D5CDD505-2E9C-101B-9397-08002B2CF9AE}" pid="12" name="Domein">
    <vt:lpwstr/>
  </property>
  <property fmtid="{D5CDD505-2E9C-101B-9397-08002B2CF9AE}" pid="13" name="ncd4c9f9bf614d388b72eb91968d1b81">
    <vt:lpwstr/>
  </property>
  <property fmtid="{D5CDD505-2E9C-101B-9397-08002B2CF9AE}" pid="14" name="Grondslag voor geheimhouding1">
    <vt:lpwstr/>
  </property>
  <property fmtid="{D5CDD505-2E9C-101B-9397-08002B2CF9AE}" pid="15" name="ad9c06bc15a3492eb529eb48ca2db363">
    <vt:lpwstr/>
  </property>
  <property fmtid="{D5CDD505-2E9C-101B-9397-08002B2CF9AE}" pid="16" name="Documenttype">
    <vt:lpwstr/>
  </property>
  <property fmtid="{D5CDD505-2E9C-101B-9397-08002B2CF9AE}" pid="17" name="gc0684d3c12b44f3a596ed170a775d7b">
    <vt:lpwstr/>
  </property>
  <property fmtid="{D5CDD505-2E9C-101B-9397-08002B2CF9AE}" pid="18" name="Status dossier">
    <vt:lpwstr>1;#In behandeling|4c7b17d3-99d4-47d2-96b3-f1007e31f881</vt:lpwstr>
  </property>
  <property fmtid="{D5CDD505-2E9C-101B-9397-08002B2CF9AE}" pid="19" name="Objectsoort">
    <vt:lpwstr/>
  </property>
  <property fmtid="{D5CDD505-2E9C-101B-9397-08002B2CF9AE}" pid="20" name="p5189299153b471dbe208a1382badc36">
    <vt:lpwstr/>
  </property>
  <property fmtid="{D5CDD505-2E9C-101B-9397-08002B2CF9AE}" pid="21" name="fc889d47b20d4b7eb23397d202ce916e">
    <vt:lpwstr/>
  </property>
  <property fmtid="{D5CDD505-2E9C-101B-9397-08002B2CF9AE}" pid="22" name="Soort_x0020_record">
    <vt:lpwstr/>
  </property>
  <property fmtid="{D5CDD505-2E9C-101B-9397-08002B2CF9AE}" pid="23" name="Aanvang_x0020_bewaartermijn">
    <vt:lpwstr/>
  </property>
  <property fmtid="{D5CDD505-2E9C-101B-9397-08002B2CF9AE}" pid="24" name="Toezichtsgebied">
    <vt:lpwstr/>
  </property>
  <property fmtid="{D5CDD505-2E9C-101B-9397-08002B2CF9AE}" pid="25" name="Status document">
    <vt:lpwstr/>
  </property>
  <property fmtid="{D5CDD505-2E9C-101B-9397-08002B2CF9AE}" pid="26" name="Type_x0020_aanbestedingsdossier">
    <vt:lpwstr/>
  </property>
  <property fmtid="{D5CDD505-2E9C-101B-9397-08002B2CF9AE}" pid="27" name="Projectfase">
    <vt:lpwstr/>
  </property>
  <property fmtid="{D5CDD505-2E9C-101B-9397-08002B2CF9AE}" pid="28" name="Kwalificatie integriteit">
    <vt:lpwstr/>
  </property>
  <property fmtid="{D5CDD505-2E9C-101B-9397-08002B2CF9AE}" pid="29" name="fb9bf6f430b7444982f92b4cc13cc59b">
    <vt:lpwstr/>
  </property>
  <property fmtid="{D5CDD505-2E9C-101B-9397-08002B2CF9AE}" pid="30" name="Geheimhouding opgelegd door">
    <vt:lpwstr/>
  </property>
  <property fmtid="{D5CDD505-2E9C-101B-9397-08002B2CF9AE}" pid="31" name="PNH-gebied">
    <vt:lpwstr/>
  </property>
  <property fmtid="{D5CDD505-2E9C-101B-9397-08002B2CF9AE}" pid="32" name="dc72c89380db49daa673ce313ca9a274">
    <vt:lpwstr/>
  </property>
  <property fmtid="{D5CDD505-2E9C-101B-9397-08002B2CF9AE}" pid="33" name="Hoedanigheid">
    <vt:lpwstr/>
  </property>
  <property fmtid="{D5CDD505-2E9C-101B-9397-08002B2CF9AE}" pid="34" name="Uitkomst">
    <vt:lpwstr/>
  </property>
  <property fmtid="{D5CDD505-2E9C-101B-9397-08002B2CF9AE}" pid="35" name="e31121ba8f2448e0a4e586576f4bb073">
    <vt:lpwstr/>
  </property>
  <property fmtid="{D5CDD505-2E9C-101B-9397-08002B2CF9AE}" pid="36" name="o5875bba6424448f97b2d90a0067556d">
    <vt:lpwstr/>
  </property>
  <property fmtid="{D5CDD505-2E9C-101B-9397-08002B2CF9AE}" pid="37" name="Locatie_x0020_verplaatsen">
    <vt:lpwstr/>
  </property>
  <property fmtid="{D5CDD505-2E9C-101B-9397-08002B2CF9AE}" pid="38" name="m60a1d1c449c48bbbcc326f67337168b">
    <vt:lpwstr/>
  </property>
  <property fmtid="{D5CDD505-2E9C-101B-9397-08002B2CF9AE}" pid="39" name="Soort_x0020_toezicht">
    <vt:lpwstr/>
  </property>
  <property fmtid="{D5CDD505-2E9C-101B-9397-08002B2CF9AE}" pid="40" name="Beleidsthema">
    <vt:lpwstr/>
  </property>
  <property fmtid="{D5CDD505-2E9C-101B-9397-08002B2CF9AE}" pid="41" name="PNHBedrijfsproces">
    <vt:lpwstr/>
  </property>
  <property fmtid="{D5CDD505-2E9C-101B-9397-08002B2CF9AE}" pid="42" name="Projectactiviteit">
    <vt:lpwstr/>
  </property>
  <property fmtid="{D5CDD505-2E9C-101B-9397-08002B2CF9AE}" pid="43" name="e3b34194e53f42cda968a65aa076568b">
    <vt:lpwstr/>
  </property>
  <property fmtid="{D5CDD505-2E9C-101B-9397-08002B2CF9AE}" pid="44" name="g885bc7ff7c74afcad9e1f351ef621c8">
    <vt:lpwstr/>
  </property>
  <property fmtid="{D5CDD505-2E9C-101B-9397-08002B2CF9AE}" pid="45" name="j3178a27eff5453fac94614d7a6a9e08">
    <vt:lpwstr/>
  </property>
  <property fmtid="{D5CDD505-2E9C-101B-9397-08002B2CF9AE}" pid="46" name="Gerelateerde applicatie">
    <vt:lpwstr/>
  </property>
  <property fmtid="{D5CDD505-2E9C-101B-9397-08002B2CF9AE}" pid="47" name="Soort record">
    <vt:lpwstr/>
  </property>
  <property fmtid="{D5CDD505-2E9C-101B-9397-08002B2CF9AE}" pid="48" name="Aanvang bewaartermijn">
    <vt:lpwstr/>
  </property>
  <property fmtid="{D5CDD505-2E9C-101B-9397-08002B2CF9AE}" pid="49" name="Soort toezicht">
    <vt:lpwstr/>
  </property>
  <property fmtid="{D5CDD505-2E9C-101B-9397-08002B2CF9AE}" pid="50" name="Locatie verplaatsen">
    <vt:lpwstr/>
  </property>
  <property fmtid="{D5CDD505-2E9C-101B-9397-08002B2CF9AE}" pid="51" name="Type aanbestedingsdossier">
    <vt:lpwstr/>
  </property>
  <property fmtid="{D5CDD505-2E9C-101B-9397-08002B2CF9AE}" pid="52" name="_docset_NoMedatataSyncRequired">
    <vt:lpwstr>False</vt:lpwstr>
  </property>
  <property fmtid="{D5CDD505-2E9C-101B-9397-08002B2CF9AE}" pid="53" name="Status_x0020_document">
    <vt:lpwstr/>
  </property>
  <property fmtid="{D5CDD505-2E9C-101B-9397-08002B2CF9AE}" pid="54" name="Grondslag_x0020_openbaar">
    <vt:lpwstr/>
  </property>
  <property fmtid="{D5CDD505-2E9C-101B-9397-08002B2CF9AE}" pid="55" name="Grondslag_x0020_voor_x0020_geheimhouding1">
    <vt:lpwstr/>
  </property>
  <property fmtid="{D5CDD505-2E9C-101B-9397-08002B2CF9AE}" pid="56" name="Geheimhouding_x0020_opgelegd_x0020_door">
    <vt:lpwstr/>
  </property>
  <property fmtid="{D5CDD505-2E9C-101B-9397-08002B2CF9AE}" pid="57" name="Kwalificatie_x0020_integriteit">
    <vt:lpwstr/>
  </property>
  <property fmtid="{D5CDD505-2E9C-101B-9397-08002B2CF9AE}" pid="58" name="Gerelateerde_x0020_applicatie">
    <vt:lpwstr/>
  </property>
  <property fmtid="{D5CDD505-2E9C-101B-9397-08002B2CF9AE}" pid="59" name="PNH_x002d_gebied">
    <vt:lpwstr/>
  </property>
  <property fmtid="{D5CDD505-2E9C-101B-9397-08002B2CF9AE}" pid="60" name="Status_x0020_dossier">
    <vt:lpwstr>1;#In behandeling|4c7b17d3-99d4-47d2-96b3-f1007e31f881</vt:lpwstr>
  </property>
  <property fmtid="{D5CDD505-2E9C-101B-9397-08002B2CF9AE}" pid="61" name="Weg_x002d__x0020_vaarwegnummer">
    <vt:lpwstr/>
  </property>
</Properties>
</file>