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erverZoom="7475861" saveSubsetFonts="1">
  <p:sldMasterIdLst>
    <p:sldMasterId id="2147483667" r:id="rId6"/>
  </p:sldMasterIdLst>
  <p:notesMasterIdLst>
    <p:notesMasterId r:id="rId22"/>
  </p:notesMasterIdLst>
  <p:sldIdLst>
    <p:sldId id="300" r:id="rId7"/>
    <p:sldId id="301" r:id="rId8"/>
    <p:sldId id="302" r:id="rId9"/>
    <p:sldId id="303" r:id="rId10"/>
    <p:sldId id="304" r:id="rId11"/>
    <p:sldId id="291" r:id="rId12"/>
    <p:sldId id="294" r:id="rId13"/>
    <p:sldId id="306" r:id="rId14"/>
    <p:sldId id="292" r:id="rId15"/>
    <p:sldId id="305" r:id="rId16"/>
    <p:sldId id="289" r:id="rId17"/>
    <p:sldId id="295" r:id="rId18"/>
    <p:sldId id="296" r:id="rId19"/>
    <p:sldId id="287" r:id="rId20"/>
    <p:sldId id="281" r:id="rId2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9B7BD607-9FEB-4F6C-976B-8B209547E8DA}">
          <p14:sldIdLst>
            <p14:sldId id="300"/>
            <p14:sldId id="301"/>
            <p14:sldId id="302"/>
            <p14:sldId id="303"/>
            <p14:sldId id="304"/>
            <p14:sldId id="291"/>
            <p14:sldId id="294"/>
            <p14:sldId id="306"/>
            <p14:sldId id="292"/>
            <p14:sldId id="305"/>
            <p14:sldId id="289"/>
            <p14:sldId id="295"/>
            <p14:sldId id="296"/>
            <p14:sldId id="287"/>
            <p14:sldId id="28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B29001-CAC7-463A-BFF4-BC840CC6F22C}" v="23" dt="2026-03-24T14:01:50.1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FAE0E8-E810-49AD-926B-E3A89DCD4062}" type="datetimeFigureOut">
              <a:rPr lang="nl-NL" smtClean="0"/>
              <a:t>30-3-2026</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66953C-F685-4F64-86FD-BC8563F7D41C}" type="slidenum">
              <a:rPr lang="nl-NL" smtClean="0"/>
              <a:t>‹nr.›</a:t>
            </a:fld>
            <a:endParaRPr lang="nl-NL"/>
          </a:p>
        </p:txBody>
      </p:sp>
    </p:spTree>
    <p:extLst>
      <p:ext uri="{BB962C8B-B14F-4D97-AF65-F5344CB8AC3E}">
        <p14:creationId xmlns:p14="http://schemas.microsoft.com/office/powerpoint/2010/main" val="3175812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0B66953C-F685-4F64-86FD-BC8563F7D41C}" type="slidenum">
              <a:rPr lang="nl-NL" smtClean="0"/>
              <a:t>6</a:t>
            </a:fld>
            <a:endParaRPr lang="nl-NL"/>
          </a:p>
        </p:txBody>
      </p:sp>
    </p:spTree>
    <p:extLst>
      <p:ext uri="{BB962C8B-B14F-4D97-AF65-F5344CB8AC3E}">
        <p14:creationId xmlns:p14="http://schemas.microsoft.com/office/powerpoint/2010/main" val="3910016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0B66953C-F685-4F64-86FD-BC8563F7D41C}" type="slidenum">
              <a:rPr lang="nl-NL" smtClean="0"/>
              <a:t>15</a:t>
            </a:fld>
            <a:endParaRPr lang="nl-NL"/>
          </a:p>
        </p:txBody>
      </p:sp>
    </p:spTree>
    <p:extLst>
      <p:ext uri="{BB962C8B-B14F-4D97-AF65-F5344CB8AC3E}">
        <p14:creationId xmlns:p14="http://schemas.microsoft.com/office/powerpoint/2010/main" val="33924173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1_Cover">
    <p:bg>
      <p:bgRef idx="1001">
        <a:schemeClr val="bg2"/>
      </p:bgRef>
    </p:bg>
    <p:spTree>
      <p:nvGrpSpPr>
        <p:cNvPr id="1" name=""/>
        <p:cNvGrpSpPr/>
        <p:nvPr/>
      </p:nvGrpSpPr>
      <p:grpSpPr>
        <a:xfrm>
          <a:off x="0" y="0"/>
          <a:ext cx="0" cy="0"/>
          <a:chOff x="0" y="0"/>
          <a:chExt cx="0" cy="0"/>
        </a:xfrm>
      </p:grpSpPr>
      <p:sp>
        <p:nvSpPr>
          <p:cNvPr id="14" name="Tijdelijke aanduiding voor inhoud 5">
            <a:extLst>
              <a:ext uri="{FF2B5EF4-FFF2-40B4-BE49-F238E27FC236}">
                <a16:creationId xmlns:a16="http://schemas.microsoft.com/office/drawing/2014/main" id="{B08A2505-4D61-FE40-B5FE-AFBF5F819161}"/>
              </a:ext>
            </a:extLst>
          </p:cNvPr>
          <p:cNvSpPr>
            <a:spLocks noGrp="1"/>
          </p:cNvSpPr>
          <p:nvPr>
            <p:ph sz="quarter" idx="4" hasCustomPrompt="1"/>
          </p:nvPr>
        </p:nvSpPr>
        <p:spPr>
          <a:xfrm>
            <a:off x="0" y="0"/>
            <a:ext cx="12192000" cy="5983330"/>
          </a:xfrm>
          <a:solidFill>
            <a:schemeClr val="bg1">
              <a:lumMod val="85000"/>
            </a:schemeClr>
          </a:solidFill>
        </p:spPr>
        <p:txBody>
          <a:bodyPr tIns="360000" bIns="46800" anchor="t" anchorCtr="1">
            <a:normAutofit/>
          </a:bodyPr>
          <a:lstStyle>
            <a:lvl1pPr marL="0" indent="0">
              <a:buNone/>
              <a:defRPr sz="1000"/>
            </a:lvl1pPr>
          </a:lstStyle>
          <a:p>
            <a:pPr lvl="0"/>
            <a:r>
              <a:rPr lang="nl-NL"/>
              <a:t>Voor beeldvullende afbeelding ga naar &gt; Tabblad Ontwerpen &gt; Achtergrond opmaken &gt; Opvulling &gt; Opvulling met afbeelding &gt; Afbeelding invoegen uit bestand + gooi dit grijze vlak weg</a:t>
            </a:r>
          </a:p>
        </p:txBody>
      </p:sp>
      <p:sp>
        <p:nvSpPr>
          <p:cNvPr id="2" name="Titel 1"/>
          <p:cNvSpPr>
            <a:spLocks noGrp="1"/>
          </p:cNvSpPr>
          <p:nvPr>
            <p:ph type="ctrTitle" hasCustomPrompt="1"/>
          </p:nvPr>
        </p:nvSpPr>
        <p:spPr>
          <a:xfrm>
            <a:off x="902043" y="1546281"/>
            <a:ext cx="9156355" cy="899590"/>
          </a:xfrm>
        </p:spPr>
        <p:txBody>
          <a:bodyPr anchor="t">
            <a:noAutofit/>
          </a:bodyPr>
          <a:lstStyle>
            <a:lvl1pPr algn="l">
              <a:defRPr sz="5000">
                <a:solidFill>
                  <a:schemeClr val="bg1"/>
                </a:solidFill>
              </a:defRPr>
            </a:lvl1pPr>
          </a:lstStyle>
          <a:p>
            <a:r>
              <a:rPr lang="nl-NL"/>
              <a:t>Type hier een titel</a:t>
            </a:r>
          </a:p>
        </p:txBody>
      </p:sp>
      <p:sp>
        <p:nvSpPr>
          <p:cNvPr id="3" name="Ondertitel 2"/>
          <p:cNvSpPr>
            <a:spLocks noGrp="1"/>
          </p:cNvSpPr>
          <p:nvPr>
            <p:ph type="subTitle" idx="1" hasCustomPrompt="1"/>
          </p:nvPr>
        </p:nvSpPr>
        <p:spPr>
          <a:xfrm>
            <a:off x="902043" y="2445871"/>
            <a:ext cx="9318694" cy="643007"/>
          </a:xfrm>
        </p:spPr>
        <p:txBody>
          <a:bodyPr anchor="t">
            <a:noAutofit/>
          </a:bodyPr>
          <a:lstStyle>
            <a:lvl1pPr marL="0" indent="0" algn="l">
              <a:buNone/>
              <a:defRPr sz="24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Hier kan eventueel een subtitel</a:t>
            </a:r>
          </a:p>
        </p:txBody>
      </p:sp>
      <p:sp>
        <p:nvSpPr>
          <p:cNvPr id="4" name="Rechthoek 3">
            <a:extLst>
              <a:ext uri="{FF2B5EF4-FFF2-40B4-BE49-F238E27FC236}">
                <a16:creationId xmlns:a16="http://schemas.microsoft.com/office/drawing/2014/main" id="{7F979722-4BA7-A947-89EC-0BF7D8A7E55A}"/>
              </a:ext>
            </a:extLst>
          </p:cNvPr>
          <p:cNvSpPr/>
          <p:nvPr/>
        </p:nvSpPr>
        <p:spPr>
          <a:xfrm>
            <a:off x="0" y="5983330"/>
            <a:ext cx="12192000" cy="874670"/>
          </a:xfrm>
          <a:prstGeom prst="rect">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b="0" i="0">
              <a:latin typeface="Lucida Sans Regular"/>
            </a:endParaRPr>
          </a:p>
        </p:txBody>
      </p:sp>
      <p:sp>
        <p:nvSpPr>
          <p:cNvPr id="5" name="Tijdelijke aanduiding voor dianummer 4">
            <a:extLst>
              <a:ext uri="{FF2B5EF4-FFF2-40B4-BE49-F238E27FC236}">
                <a16:creationId xmlns:a16="http://schemas.microsoft.com/office/drawing/2014/main" id="{82A234B9-DC70-D64B-803D-69473C2A06B8}"/>
              </a:ext>
            </a:extLst>
          </p:cNvPr>
          <p:cNvSpPr>
            <a:spLocks noGrp="1"/>
          </p:cNvSpPr>
          <p:nvPr>
            <p:ph type="sldNum" sz="quarter" idx="10"/>
          </p:nvPr>
        </p:nvSpPr>
        <p:spPr/>
        <p:txBody>
          <a:bodyPr/>
          <a:lstStyle/>
          <a:p>
            <a:fld id="{3BA99B03-AD3B-0D4A-B7D2-5A186162021A}" type="slidenum">
              <a:rPr lang="nl-NL" smtClean="0"/>
              <a:pPr/>
              <a:t>‹nr.›</a:t>
            </a:fld>
            <a:endParaRPr lang="nl-NL"/>
          </a:p>
        </p:txBody>
      </p:sp>
      <p:pic>
        <p:nvPicPr>
          <p:cNvPr id="7" name="Afbeelding 6">
            <a:extLst>
              <a:ext uri="{FF2B5EF4-FFF2-40B4-BE49-F238E27FC236}">
                <a16:creationId xmlns:a16="http://schemas.microsoft.com/office/drawing/2014/main" id="{558D5AD2-2A56-6B41-8C51-AFB491560420}"/>
              </a:ext>
            </a:extLst>
          </p:cNvPr>
          <p:cNvPicPr>
            <a:picLocks noChangeAspect="1"/>
          </p:cNvPicPr>
          <p:nvPr/>
        </p:nvPicPr>
        <p:blipFill>
          <a:blip r:embed="rId2"/>
          <a:stretch>
            <a:fillRect/>
          </a:stretch>
        </p:blipFill>
        <p:spPr>
          <a:xfrm>
            <a:off x="528433" y="6159179"/>
            <a:ext cx="1996484" cy="403313"/>
          </a:xfrm>
          <a:prstGeom prst="rect">
            <a:avLst/>
          </a:prstGeom>
        </p:spPr>
      </p:pic>
      <p:sp>
        <p:nvSpPr>
          <p:cNvPr id="6" name="Rechthoek 5">
            <a:extLst>
              <a:ext uri="{FF2B5EF4-FFF2-40B4-BE49-F238E27FC236}">
                <a16:creationId xmlns:a16="http://schemas.microsoft.com/office/drawing/2014/main" id="{4D163D5D-A0E6-6ED6-FF06-63BFB8ACE7C9}"/>
              </a:ext>
            </a:extLst>
          </p:cNvPr>
          <p:cNvSpPr/>
          <p:nvPr userDrawn="1"/>
        </p:nvSpPr>
        <p:spPr>
          <a:xfrm>
            <a:off x="0" y="5983330"/>
            <a:ext cx="12192000" cy="874670"/>
          </a:xfrm>
          <a:prstGeom prst="rect">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b="0" i="0">
              <a:latin typeface="Lucida Sans Regular"/>
            </a:endParaRPr>
          </a:p>
        </p:txBody>
      </p:sp>
      <p:pic>
        <p:nvPicPr>
          <p:cNvPr id="8" name="Afbeelding 7">
            <a:extLst>
              <a:ext uri="{FF2B5EF4-FFF2-40B4-BE49-F238E27FC236}">
                <a16:creationId xmlns:a16="http://schemas.microsoft.com/office/drawing/2014/main" id="{B3C2D93A-B9B8-3E25-AFB7-44F8459811E9}"/>
              </a:ext>
            </a:extLst>
          </p:cNvPr>
          <p:cNvPicPr>
            <a:picLocks noChangeAspect="1"/>
          </p:cNvPicPr>
          <p:nvPr userDrawn="1"/>
        </p:nvPicPr>
        <p:blipFill>
          <a:blip r:embed="rId2"/>
          <a:stretch>
            <a:fillRect/>
          </a:stretch>
        </p:blipFill>
        <p:spPr>
          <a:xfrm>
            <a:off x="528433" y="6159179"/>
            <a:ext cx="1996484" cy="403313"/>
          </a:xfrm>
          <a:prstGeom prst="rect">
            <a:avLst/>
          </a:prstGeom>
        </p:spPr>
      </p:pic>
    </p:spTree>
    <p:extLst>
      <p:ext uri="{BB962C8B-B14F-4D97-AF65-F5344CB8AC3E}">
        <p14:creationId xmlns:p14="http://schemas.microsoft.com/office/powerpoint/2010/main" val="228341370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55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kst en tabel">
    <p:spTree>
      <p:nvGrpSpPr>
        <p:cNvPr id="1" name=""/>
        <p:cNvGrpSpPr/>
        <p:nvPr/>
      </p:nvGrpSpPr>
      <p:grpSpPr>
        <a:xfrm>
          <a:off x="0" y="0"/>
          <a:ext cx="0" cy="0"/>
          <a:chOff x="0" y="0"/>
          <a:chExt cx="0" cy="0"/>
        </a:xfrm>
      </p:grpSpPr>
      <p:sp>
        <p:nvSpPr>
          <p:cNvPr id="7" name="Tijdelijke aanduiding voor dianummer 6"/>
          <p:cNvSpPr>
            <a:spLocks noGrp="1"/>
          </p:cNvSpPr>
          <p:nvPr>
            <p:ph type="sldNum" sz="quarter" idx="12"/>
          </p:nvPr>
        </p:nvSpPr>
        <p:spPr/>
        <p:txBody>
          <a:bodyPr/>
          <a:lstStyle/>
          <a:p>
            <a:fld id="{3BA99B03-AD3B-0D4A-B7D2-5A186162021A}" type="slidenum">
              <a:rPr lang="nl-NL" smtClean="0"/>
              <a:t>‹nr.›</a:t>
            </a:fld>
            <a:endParaRPr lang="nl-NL"/>
          </a:p>
        </p:txBody>
      </p:sp>
      <p:sp>
        <p:nvSpPr>
          <p:cNvPr id="8" name="Ondertitel 2"/>
          <p:cNvSpPr>
            <a:spLocks noGrp="1"/>
          </p:cNvSpPr>
          <p:nvPr>
            <p:ph type="subTitle" idx="13" hasCustomPrompt="1"/>
          </p:nvPr>
        </p:nvSpPr>
        <p:spPr>
          <a:xfrm>
            <a:off x="879231" y="1169988"/>
            <a:ext cx="4566529" cy="531610"/>
          </a:xfrm>
        </p:spPr>
        <p:txBody>
          <a:bodyPr lIns="0" anchor="t">
            <a:noAutofit/>
          </a:bodyPr>
          <a:lstStyle>
            <a:lvl1pPr marL="0" indent="0" algn="l">
              <a:buNone/>
              <a:defRPr sz="3000" b="1"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Hier komt een kop</a:t>
            </a:r>
          </a:p>
        </p:txBody>
      </p:sp>
      <p:sp>
        <p:nvSpPr>
          <p:cNvPr id="15" name="Tijdelijke aanduiding voor tekst 13"/>
          <p:cNvSpPr>
            <a:spLocks noGrp="1"/>
          </p:cNvSpPr>
          <p:nvPr>
            <p:ph type="body" sz="quarter" idx="15"/>
          </p:nvPr>
        </p:nvSpPr>
        <p:spPr>
          <a:xfrm>
            <a:off x="879231" y="1921828"/>
            <a:ext cx="4566306" cy="1806575"/>
          </a:xfrm>
        </p:spPr>
        <p:txBody>
          <a:bodyPr>
            <a:normAutofit/>
          </a:bodyPr>
          <a:lstStyle>
            <a:lvl1pPr>
              <a:defRPr sz="1800"/>
            </a:lvl1pPr>
            <a:lvl5pPr algn="l">
              <a:defRPr/>
            </a:lvl5pPr>
          </a:lstStyle>
          <a:p>
            <a:pPr marL="228600" marR="0" lvl="0" indent="-228600" algn="l" defTabSz="914400" rtl="0" eaLnBrk="1" fontAlgn="auto" latinLnBrk="0" hangingPunct="1">
              <a:lnSpc>
                <a:spcPct val="90000"/>
              </a:lnSpc>
              <a:spcBef>
                <a:spcPts val="500"/>
              </a:spcBef>
              <a:spcAft>
                <a:spcPts val="0"/>
              </a:spcAft>
              <a:buClrTx/>
              <a:buSzTx/>
              <a:buFont typeface="Arial"/>
              <a:buNone/>
              <a:tabLst/>
              <a:defRPr/>
            </a:pPr>
            <a:r>
              <a:rPr lang="nl-NL"/>
              <a:t>Klikken om de tekststijl van het model te bewerken</a:t>
            </a:r>
          </a:p>
        </p:txBody>
      </p:sp>
      <p:sp>
        <p:nvSpPr>
          <p:cNvPr id="18" name="Tijdelijke aanduiding voor tekst 16"/>
          <p:cNvSpPr>
            <a:spLocks noGrp="1"/>
          </p:cNvSpPr>
          <p:nvPr>
            <p:ph type="body" sz="quarter" idx="16"/>
          </p:nvPr>
        </p:nvSpPr>
        <p:spPr>
          <a:xfrm>
            <a:off x="879231" y="3994150"/>
            <a:ext cx="4566306" cy="1806575"/>
          </a:xfrm>
        </p:spPr>
        <p:txBody>
          <a:bodyPr>
            <a:normAutofit/>
          </a:bodyPr>
          <a:lstStyle>
            <a:lvl1pPr>
              <a:defRPr sz="140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nl-NL"/>
              <a:t>Klikken om de tekststijl van het model te bewerken</a:t>
            </a:r>
          </a:p>
        </p:txBody>
      </p:sp>
      <p:sp>
        <p:nvSpPr>
          <p:cNvPr id="21" name="Tijdelijke aanduiding voor inhoud 5"/>
          <p:cNvSpPr>
            <a:spLocks noGrp="1"/>
          </p:cNvSpPr>
          <p:nvPr>
            <p:ph sz="quarter" idx="4" hasCustomPrompt="1"/>
          </p:nvPr>
        </p:nvSpPr>
        <p:spPr>
          <a:xfrm>
            <a:off x="6167120" y="1169986"/>
            <a:ext cx="5186680" cy="4587557"/>
          </a:xfrm>
        </p:spPr>
        <p:txBody>
          <a:bodyPr>
            <a:normAutofit/>
          </a:bodyPr>
          <a:lstStyle>
            <a:lvl1pPr>
              <a:defRPr sz="1800"/>
            </a:lvl1pPr>
          </a:lstStyle>
          <a:p>
            <a:pPr lvl="0"/>
            <a:r>
              <a:rPr lang="nl-NL"/>
              <a:t>Plaats hier tabel</a:t>
            </a:r>
          </a:p>
        </p:txBody>
      </p:sp>
    </p:spTree>
    <p:extLst>
      <p:ext uri="{BB962C8B-B14F-4D97-AF65-F5344CB8AC3E}">
        <p14:creationId xmlns:p14="http://schemas.microsoft.com/office/powerpoint/2010/main" val="935349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Quote">
    <p:bg>
      <p:bgPr>
        <a:solidFill>
          <a:schemeClr val="tx2"/>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0" y="2897579"/>
            <a:ext cx="12192000" cy="943786"/>
          </a:xfrm>
        </p:spPr>
        <p:txBody>
          <a:bodyPr>
            <a:normAutofit/>
          </a:bodyPr>
          <a:lstStyle>
            <a:lvl1pPr algn="ctr">
              <a:lnSpc>
                <a:spcPct val="100000"/>
              </a:lnSpc>
              <a:defRPr sz="3000">
                <a:solidFill>
                  <a:schemeClr val="bg1"/>
                </a:solidFill>
              </a:defRPr>
            </a:lvl1pPr>
          </a:lstStyle>
          <a:p>
            <a:r>
              <a:rPr lang="nl-NL"/>
              <a:t>“Ruimte voor bijvoorbeeld een </a:t>
            </a:r>
            <a:br>
              <a:rPr lang="nl-NL"/>
            </a:br>
            <a:r>
              <a:rPr lang="nl-NL"/>
              <a:t>quote over twee regels”</a:t>
            </a:r>
          </a:p>
        </p:txBody>
      </p:sp>
      <p:sp>
        <p:nvSpPr>
          <p:cNvPr id="6" name="Tijdelijke aanduiding voor dianummer 5"/>
          <p:cNvSpPr>
            <a:spLocks noGrp="1"/>
          </p:cNvSpPr>
          <p:nvPr>
            <p:ph type="sldNum" sz="quarter" idx="12"/>
          </p:nvPr>
        </p:nvSpPr>
        <p:spPr/>
        <p:txBody>
          <a:bodyPr/>
          <a:lstStyle/>
          <a:p>
            <a:fld id="{3BA99B03-AD3B-0D4A-B7D2-5A186162021A}" type="slidenum">
              <a:rPr lang="nl-NL" smtClean="0"/>
              <a:t>‹nr.›</a:t>
            </a:fld>
            <a:endParaRPr lang="nl-NL"/>
          </a:p>
        </p:txBody>
      </p:sp>
    </p:spTree>
    <p:extLst>
      <p:ext uri="{BB962C8B-B14F-4D97-AF65-F5344CB8AC3E}">
        <p14:creationId xmlns:p14="http://schemas.microsoft.com/office/powerpoint/2010/main" val="34094097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kst + één afbeeldig volle hoogte">
    <p:spTree>
      <p:nvGrpSpPr>
        <p:cNvPr id="1" name=""/>
        <p:cNvGrpSpPr/>
        <p:nvPr/>
      </p:nvGrpSpPr>
      <p:grpSpPr>
        <a:xfrm>
          <a:off x="0" y="0"/>
          <a:ext cx="0" cy="0"/>
          <a:chOff x="0" y="0"/>
          <a:chExt cx="0" cy="0"/>
        </a:xfrm>
      </p:grpSpPr>
      <p:sp>
        <p:nvSpPr>
          <p:cNvPr id="7" name="Tijdelijke aanduiding voor dianummer 6"/>
          <p:cNvSpPr>
            <a:spLocks noGrp="1"/>
          </p:cNvSpPr>
          <p:nvPr>
            <p:ph type="sldNum" sz="quarter" idx="12"/>
          </p:nvPr>
        </p:nvSpPr>
        <p:spPr/>
        <p:txBody>
          <a:bodyPr/>
          <a:lstStyle/>
          <a:p>
            <a:fld id="{7E77F038-570E-48DC-80C8-C1CD3678ECC1}" type="slidenum">
              <a:rPr lang="nl-NL" smtClean="0"/>
              <a:t>‹nr.›</a:t>
            </a:fld>
            <a:endParaRPr lang="nl-NL"/>
          </a:p>
        </p:txBody>
      </p:sp>
      <p:sp>
        <p:nvSpPr>
          <p:cNvPr id="11" name="Tijdelijke aanduiding voor inhoud 5"/>
          <p:cNvSpPr>
            <a:spLocks noGrp="1"/>
          </p:cNvSpPr>
          <p:nvPr>
            <p:ph sz="quarter" idx="4" hasCustomPrompt="1"/>
          </p:nvPr>
        </p:nvSpPr>
        <p:spPr>
          <a:xfrm>
            <a:off x="6827520" y="1169988"/>
            <a:ext cx="4764816" cy="4630737"/>
          </a:xfrm>
        </p:spPr>
        <p:txBody>
          <a:bodyPr>
            <a:normAutofit/>
          </a:bodyPr>
          <a:lstStyle>
            <a:lvl1pPr>
              <a:defRPr sz="1800"/>
            </a:lvl1pPr>
          </a:lstStyle>
          <a:p>
            <a:pPr lvl="0"/>
            <a:r>
              <a:rPr lang="nl-NL"/>
              <a:t>Plaats hier content</a:t>
            </a:r>
          </a:p>
        </p:txBody>
      </p:sp>
      <p:sp>
        <p:nvSpPr>
          <p:cNvPr id="16" name="Ondertitel 2"/>
          <p:cNvSpPr>
            <a:spLocks noGrp="1"/>
          </p:cNvSpPr>
          <p:nvPr>
            <p:ph type="subTitle" idx="13" hasCustomPrompt="1"/>
          </p:nvPr>
        </p:nvSpPr>
        <p:spPr>
          <a:xfrm>
            <a:off x="902677" y="1169988"/>
            <a:ext cx="4543083" cy="531610"/>
          </a:xfrm>
        </p:spPr>
        <p:txBody>
          <a:bodyPr lIns="0" anchor="t">
            <a:noAutofit/>
          </a:bodyPr>
          <a:lstStyle>
            <a:lvl1pPr marL="0" indent="0" algn="l">
              <a:buNone/>
              <a:defRPr sz="3000" b="1"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Hier komt een kop</a:t>
            </a:r>
          </a:p>
        </p:txBody>
      </p:sp>
      <p:sp>
        <p:nvSpPr>
          <p:cNvPr id="17" name="Tijdelijke aanduiding voor tekst 13"/>
          <p:cNvSpPr>
            <a:spLocks noGrp="1"/>
          </p:cNvSpPr>
          <p:nvPr>
            <p:ph type="body" sz="quarter" idx="15"/>
          </p:nvPr>
        </p:nvSpPr>
        <p:spPr>
          <a:xfrm>
            <a:off x="902677" y="1921828"/>
            <a:ext cx="4542860" cy="1806575"/>
          </a:xfrm>
        </p:spPr>
        <p:txBody>
          <a:bodyPr>
            <a:normAutofit/>
          </a:bodyPr>
          <a:lstStyle>
            <a:lvl1pPr>
              <a:defRPr sz="1800"/>
            </a:lvl1pPr>
            <a:lvl5pPr algn="l">
              <a:defRPr/>
            </a:lvl5pPr>
          </a:lstStyle>
          <a:p>
            <a:pPr marL="228600" marR="0" lvl="0" indent="-228600" algn="l" defTabSz="914400" rtl="0" eaLnBrk="1" fontAlgn="auto" latinLnBrk="0" hangingPunct="1">
              <a:lnSpc>
                <a:spcPct val="90000"/>
              </a:lnSpc>
              <a:spcBef>
                <a:spcPts val="500"/>
              </a:spcBef>
              <a:spcAft>
                <a:spcPts val="0"/>
              </a:spcAft>
              <a:buClrTx/>
              <a:buSzTx/>
              <a:buFont typeface="Arial"/>
              <a:buNone/>
              <a:tabLst/>
              <a:defRPr/>
            </a:pPr>
            <a:r>
              <a:rPr lang="nl-NL"/>
              <a:t>Klikken om de tekststijl van het model te bewerken</a:t>
            </a:r>
          </a:p>
        </p:txBody>
      </p:sp>
      <p:sp>
        <p:nvSpPr>
          <p:cNvPr id="18" name="Tijdelijke aanduiding voor tekst 16"/>
          <p:cNvSpPr>
            <a:spLocks noGrp="1"/>
          </p:cNvSpPr>
          <p:nvPr>
            <p:ph type="body" sz="quarter" idx="16"/>
          </p:nvPr>
        </p:nvSpPr>
        <p:spPr>
          <a:xfrm>
            <a:off x="902677" y="3994150"/>
            <a:ext cx="4542860" cy="1806575"/>
          </a:xfrm>
        </p:spPr>
        <p:txBody>
          <a:bodyPr>
            <a:normAutofit/>
          </a:bodyPr>
          <a:lstStyle>
            <a:lvl1pPr>
              <a:defRPr sz="140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nl-NL"/>
              <a:t>Klikken om de tekststijl van het model te bewerken</a:t>
            </a:r>
          </a:p>
        </p:txBody>
      </p:sp>
    </p:spTree>
    <p:extLst>
      <p:ext uri="{BB962C8B-B14F-4D97-AF65-F5344CB8AC3E}">
        <p14:creationId xmlns:p14="http://schemas.microsoft.com/office/powerpoint/2010/main" val="13943242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ekst + twee afbeeldingen">
    <p:spTree>
      <p:nvGrpSpPr>
        <p:cNvPr id="1" name=""/>
        <p:cNvGrpSpPr/>
        <p:nvPr/>
      </p:nvGrpSpPr>
      <p:grpSpPr>
        <a:xfrm>
          <a:off x="0" y="0"/>
          <a:ext cx="0" cy="0"/>
          <a:chOff x="0" y="0"/>
          <a:chExt cx="0" cy="0"/>
        </a:xfrm>
      </p:grpSpPr>
      <p:sp>
        <p:nvSpPr>
          <p:cNvPr id="7" name="Tijdelijke aanduiding voor dianummer 6"/>
          <p:cNvSpPr>
            <a:spLocks noGrp="1"/>
          </p:cNvSpPr>
          <p:nvPr>
            <p:ph type="sldNum" sz="quarter" idx="12"/>
          </p:nvPr>
        </p:nvSpPr>
        <p:spPr/>
        <p:txBody>
          <a:bodyPr/>
          <a:lstStyle/>
          <a:p>
            <a:fld id="{7E77F038-570E-48DC-80C8-C1CD3678ECC1}" type="slidenum">
              <a:rPr lang="nl-NL" smtClean="0"/>
              <a:t>‹nr.›</a:t>
            </a:fld>
            <a:endParaRPr lang="nl-NL"/>
          </a:p>
        </p:txBody>
      </p:sp>
      <p:sp>
        <p:nvSpPr>
          <p:cNvPr id="11" name="Tijdelijke aanduiding voor inhoud 5"/>
          <p:cNvSpPr>
            <a:spLocks noGrp="1"/>
          </p:cNvSpPr>
          <p:nvPr>
            <p:ph sz="quarter" idx="4" hasCustomPrompt="1"/>
          </p:nvPr>
        </p:nvSpPr>
        <p:spPr>
          <a:xfrm>
            <a:off x="6827520" y="1169988"/>
            <a:ext cx="4764816" cy="2131352"/>
          </a:xfrm>
        </p:spPr>
        <p:txBody>
          <a:bodyPr>
            <a:normAutofit/>
          </a:bodyPr>
          <a:lstStyle>
            <a:lvl1pPr>
              <a:defRPr sz="1800"/>
            </a:lvl1pPr>
          </a:lstStyle>
          <a:p>
            <a:pPr lvl="0"/>
            <a:r>
              <a:rPr lang="nl-NL"/>
              <a:t>Plaats hier content</a:t>
            </a:r>
          </a:p>
        </p:txBody>
      </p:sp>
      <p:sp>
        <p:nvSpPr>
          <p:cNvPr id="15" name="Tijdelijke aanduiding voor inhoud 5"/>
          <p:cNvSpPr>
            <a:spLocks noGrp="1"/>
          </p:cNvSpPr>
          <p:nvPr>
            <p:ph sz="quarter" idx="15" hasCustomPrompt="1"/>
          </p:nvPr>
        </p:nvSpPr>
        <p:spPr>
          <a:xfrm>
            <a:off x="6839243" y="3562597"/>
            <a:ext cx="4753093" cy="2238128"/>
          </a:xfrm>
        </p:spPr>
        <p:txBody>
          <a:bodyPr>
            <a:normAutofit/>
          </a:bodyPr>
          <a:lstStyle>
            <a:lvl1pPr>
              <a:defRPr sz="1800"/>
            </a:lvl1pPr>
          </a:lstStyle>
          <a:p>
            <a:pPr lvl="0"/>
            <a:r>
              <a:rPr lang="nl-NL"/>
              <a:t>Plaats hier content</a:t>
            </a:r>
          </a:p>
        </p:txBody>
      </p:sp>
      <p:sp>
        <p:nvSpPr>
          <p:cNvPr id="12" name="Ondertitel 2"/>
          <p:cNvSpPr>
            <a:spLocks noGrp="1"/>
          </p:cNvSpPr>
          <p:nvPr>
            <p:ph type="subTitle" idx="13" hasCustomPrompt="1"/>
          </p:nvPr>
        </p:nvSpPr>
        <p:spPr>
          <a:xfrm>
            <a:off x="902677" y="1169988"/>
            <a:ext cx="4543083" cy="531610"/>
          </a:xfrm>
        </p:spPr>
        <p:txBody>
          <a:bodyPr lIns="0" anchor="t">
            <a:noAutofit/>
          </a:bodyPr>
          <a:lstStyle>
            <a:lvl1pPr marL="0" indent="0" algn="l">
              <a:buNone/>
              <a:defRPr sz="3000" b="1"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Hier komt een kop</a:t>
            </a:r>
          </a:p>
        </p:txBody>
      </p:sp>
      <p:sp>
        <p:nvSpPr>
          <p:cNvPr id="13" name="Tijdelijke aanduiding voor tekst 13"/>
          <p:cNvSpPr>
            <a:spLocks noGrp="1"/>
          </p:cNvSpPr>
          <p:nvPr>
            <p:ph type="body" sz="quarter" idx="16"/>
          </p:nvPr>
        </p:nvSpPr>
        <p:spPr>
          <a:xfrm>
            <a:off x="902677" y="1921828"/>
            <a:ext cx="4542860" cy="1806575"/>
          </a:xfrm>
        </p:spPr>
        <p:txBody>
          <a:bodyPr>
            <a:normAutofit/>
          </a:bodyPr>
          <a:lstStyle>
            <a:lvl1pPr>
              <a:defRPr sz="1800"/>
            </a:lvl1pPr>
            <a:lvl5pPr algn="l">
              <a:defRPr/>
            </a:lvl5pPr>
          </a:lstStyle>
          <a:p>
            <a:pPr marL="228600" marR="0" lvl="0" indent="-228600" algn="l" defTabSz="914400" rtl="0" eaLnBrk="1" fontAlgn="auto" latinLnBrk="0" hangingPunct="1">
              <a:lnSpc>
                <a:spcPct val="90000"/>
              </a:lnSpc>
              <a:spcBef>
                <a:spcPts val="500"/>
              </a:spcBef>
              <a:spcAft>
                <a:spcPts val="0"/>
              </a:spcAft>
              <a:buClrTx/>
              <a:buSzTx/>
              <a:buFont typeface="Arial"/>
              <a:buNone/>
              <a:tabLst/>
              <a:defRPr/>
            </a:pPr>
            <a:r>
              <a:rPr lang="nl-NL"/>
              <a:t>Klikken om de tekststijl van het model te bewerken</a:t>
            </a:r>
          </a:p>
        </p:txBody>
      </p:sp>
      <p:sp>
        <p:nvSpPr>
          <p:cNvPr id="14" name="Tijdelijke aanduiding voor tekst 16"/>
          <p:cNvSpPr>
            <a:spLocks noGrp="1"/>
          </p:cNvSpPr>
          <p:nvPr>
            <p:ph type="body" sz="quarter" idx="17"/>
          </p:nvPr>
        </p:nvSpPr>
        <p:spPr>
          <a:xfrm>
            <a:off x="902677" y="3994150"/>
            <a:ext cx="4542860" cy="1806575"/>
          </a:xfrm>
        </p:spPr>
        <p:txBody>
          <a:bodyPr>
            <a:normAutofit/>
          </a:bodyPr>
          <a:lstStyle>
            <a:lvl1pPr>
              <a:defRPr sz="140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nl-NL"/>
              <a:t>Klikken om de tekststijl van het model te bewerken</a:t>
            </a:r>
          </a:p>
        </p:txBody>
      </p:sp>
    </p:spTree>
    <p:extLst>
      <p:ext uri="{BB962C8B-B14F-4D97-AF65-F5344CB8AC3E}">
        <p14:creationId xmlns:p14="http://schemas.microsoft.com/office/powerpoint/2010/main" val="9437408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vier kaarten">
    <p:bg>
      <p:bgPr>
        <a:solidFill>
          <a:schemeClr val="bg1">
            <a:alpha val="1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30252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rie ronde afbeeldingen ">
    <p:bg>
      <p:bgPr>
        <a:solidFill>
          <a:schemeClr val="bg1"/>
        </a:solidFill>
        <a:effectLst/>
      </p:bgPr>
    </p:bg>
    <p:spTree>
      <p:nvGrpSpPr>
        <p:cNvPr id="1" name=""/>
        <p:cNvGrpSpPr/>
        <p:nvPr/>
      </p:nvGrpSpPr>
      <p:grpSpPr>
        <a:xfrm>
          <a:off x="0" y="0"/>
          <a:ext cx="0" cy="0"/>
          <a:chOff x="0" y="0"/>
          <a:chExt cx="0" cy="0"/>
        </a:xfrm>
      </p:grpSpPr>
      <p:sp>
        <p:nvSpPr>
          <p:cNvPr id="6" name="Tijdelijke aanduiding voor dianummer 5"/>
          <p:cNvSpPr>
            <a:spLocks noGrp="1"/>
          </p:cNvSpPr>
          <p:nvPr>
            <p:ph type="sldNum" sz="quarter" idx="12"/>
          </p:nvPr>
        </p:nvSpPr>
        <p:spPr/>
        <p:txBody>
          <a:bodyPr/>
          <a:lstStyle/>
          <a:p>
            <a:fld id="{7E77F038-570E-48DC-80C8-C1CD3678ECC1}" type="slidenum">
              <a:rPr lang="nl-NL" smtClean="0"/>
              <a:t>‹nr.›</a:t>
            </a:fld>
            <a:endParaRPr lang="nl-NL"/>
          </a:p>
        </p:txBody>
      </p:sp>
      <p:sp>
        <p:nvSpPr>
          <p:cNvPr id="42" name="Tijdelijke aanduiding voor tekst 4"/>
          <p:cNvSpPr>
            <a:spLocks noGrp="1"/>
          </p:cNvSpPr>
          <p:nvPr>
            <p:ph type="body" sz="quarter" idx="29" hasCustomPrompt="1"/>
          </p:nvPr>
        </p:nvSpPr>
        <p:spPr>
          <a:xfrm>
            <a:off x="892236" y="3261257"/>
            <a:ext cx="2773363" cy="539750"/>
          </a:xfrm>
        </p:spPr>
        <p:txBody>
          <a:bodyPr>
            <a:normAutofit/>
          </a:bodyPr>
          <a:lstStyle>
            <a:lvl1pPr algn="l">
              <a:defRPr sz="2000" b="1" baseline="0">
                <a:solidFill>
                  <a:schemeClr val="tx2"/>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nl-NL"/>
              <a:t>Een </a:t>
            </a:r>
            <a:r>
              <a:rPr lang="nl-NL" err="1"/>
              <a:t>subkop</a:t>
            </a:r>
            <a:endParaRPr lang="nl-NL"/>
          </a:p>
        </p:txBody>
      </p:sp>
      <p:sp>
        <p:nvSpPr>
          <p:cNvPr id="44" name="Tijdelijke aanduiding voor tekst 4"/>
          <p:cNvSpPr>
            <a:spLocks noGrp="1"/>
          </p:cNvSpPr>
          <p:nvPr>
            <p:ph type="body" sz="quarter" idx="31" hasCustomPrompt="1"/>
          </p:nvPr>
        </p:nvSpPr>
        <p:spPr>
          <a:xfrm>
            <a:off x="4681369" y="3261257"/>
            <a:ext cx="2773363" cy="539750"/>
          </a:xfrm>
        </p:spPr>
        <p:txBody>
          <a:bodyPr>
            <a:normAutofit/>
          </a:bodyPr>
          <a:lstStyle>
            <a:lvl1pPr algn="l">
              <a:defRPr sz="2000" b="1" baseline="0">
                <a:solidFill>
                  <a:schemeClr val="tx2"/>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nl-NL"/>
              <a:t>Een </a:t>
            </a:r>
            <a:r>
              <a:rPr lang="nl-NL" err="1"/>
              <a:t>subkop</a:t>
            </a:r>
            <a:endParaRPr lang="nl-NL"/>
          </a:p>
        </p:txBody>
      </p:sp>
      <p:sp>
        <p:nvSpPr>
          <p:cNvPr id="46" name="Tijdelijke aanduiding voor tekst 4"/>
          <p:cNvSpPr>
            <a:spLocks noGrp="1"/>
          </p:cNvSpPr>
          <p:nvPr>
            <p:ph type="body" sz="quarter" idx="33" hasCustomPrompt="1"/>
          </p:nvPr>
        </p:nvSpPr>
        <p:spPr>
          <a:xfrm>
            <a:off x="8480028" y="3261257"/>
            <a:ext cx="2773363" cy="539750"/>
          </a:xfrm>
        </p:spPr>
        <p:txBody>
          <a:bodyPr>
            <a:normAutofit/>
          </a:bodyPr>
          <a:lstStyle>
            <a:lvl1pPr algn="l">
              <a:defRPr sz="2000" b="1" baseline="0">
                <a:solidFill>
                  <a:schemeClr val="tx2"/>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nl-NL"/>
              <a:t>Een </a:t>
            </a:r>
            <a:r>
              <a:rPr lang="nl-NL" err="1"/>
              <a:t>subkop</a:t>
            </a:r>
            <a:endParaRPr lang="nl-NL"/>
          </a:p>
        </p:txBody>
      </p:sp>
      <p:sp>
        <p:nvSpPr>
          <p:cNvPr id="48" name="Tijdelijke aanduiding voor tekst 6"/>
          <p:cNvSpPr>
            <a:spLocks noGrp="1"/>
          </p:cNvSpPr>
          <p:nvPr>
            <p:ph type="body" sz="quarter" idx="20" hasCustomPrompt="1"/>
          </p:nvPr>
        </p:nvSpPr>
        <p:spPr>
          <a:xfrm>
            <a:off x="892236" y="3946128"/>
            <a:ext cx="2763837" cy="1067452"/>
          </a:xfrm>
        </p:spPr>
        <p:txBody>
          <a:bodyPr>
            <a:normAutofit/>
          </a:bodyPr>
          <a:lstStyle>
            <a:lvl1pPr>
              <a:defRPr sz="1400" baseline="0">
                <a:solidFill>
                  <a:srgbClr val="1B1B1B"/>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nl-NL"/>
              <a:t>Plaats hier tekst</a:t>
            </a:r>
            <a:r>
              <a:rPr lang="mr-IN"/>
              <a:t>…</a:t>
            </a:r>
            <a:endParaRPr lang="nl-NL"/>
          </a:p>
        </p:txBody>
      </p:sp>
      <p:sp>
        <p:nvSpPr>
          <p:cNvPr id="49" name="Tijdelijke aanduiding voor tekst 6"/>
          <p:cNvSpPr>
            <a:spLocks noGrp="1"/>
          </p:cNvSpPr>
          <p:nvPr>
            <p:ph type="body" sz="quarter" idx="35" hasCustomPrompt="1"/>
          </p:nvPr>
        </p:nvSpPr>
        <p:spPr>
          <a:xfrm>
            <a:off x="4681369" y="3946128"/>
            <a:ext cx="2763837" cy="1067452"/>
          </a:xfrm>
        </p:spPr>
        <p:txBody>
          <a:bodyPr>
            <a:normAutofit/>
          </a:bodyPr>
          <a:lstStyle>
            <a:lvl1pPr>
              <a:defRPr sz="1400" baseline="0">
                <a:solidFill>
                  <a:srgbClr val="1B1B1B"/>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nl-NL"/>
              <a:t>Plaats hier tekst</a:t>
            </a:r>
            <a:r>
              <a:rPr lang="mr-IN"/>
              <a:t>…</a:t>
            </a:r>
            <a:endParaRPr lang="nl-NL"/>
          </a:p>
        </p:txBody>
      </p:sp>
      <p:sp>
        <p:nvSpPr>
          <p:cNvPr id="50" name="Tijdelijke aanduiding voor tekst 6"/>
          <p:cNvSpPr>
            <a:spLocks noGrp="1"/>
          </p:cNvSpPr>
          <p:nvPr>
            <p:ph type="body" sz="quarter" idx="36" hasCustomPrompt="1"/>
          </p:nvPr>
        </p:nvSpPr>
        <p:spPr>
          <a:xfrm>
            <a:off x="8489554" y="3946128"/>
            <a:ext cx="2763837" cy="1067452"/>
          </a:xfrm>
        </p:spPr>
        <p:txBody>
          <a:bodyPr>
            <a:normAutofit/>
          </a:bodyPr>
          <a:lstStyle>
            <a:lvl1pPr>
              <a:defRPr sz="1400" baseline="0">
                <a:solidFill>
                  <a:srgbClr val="1B1B1B"/>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nl-NL"/>
              <a:t>Plaats hier tekst</a:t>
            </a:r>
            <a:r>
              <a:rPr lang="mr-IN"/>
              <a:t>…</a:t>
            </a:r>
            <a:endParaRPr lang="nl-NL"/>
          </a:p>
        </p:txBody>
      </p:sp>
      <p:sp>
        <p:nvSpPr>
          <p:cNvPr id="12" name="Tijdelijke aanduiding voor inhoud 5">
            <a:extLst>
              <a:ext uri="{FF2B5EF4-FFF2-40B4-BE49-F238E27FC236}">
                <a16:creationId xmlns:a16="http://schemas.microsoft.com/office/drawing/2014/main" id="{2882FE2B-3437-7046-8F07-1F03A258FBFF}"/>
              </a:ext>
            </a:extLst>
          </p:cNvPr>
          <p:cNvSpPr>
            <a:spLocks noGrp="1"/>
          </p:cNvSpPr>
          <p:nvPr>
            <p:ph sz="quarter" idx="4" hasCustomPrompt="1"/>
          </p:nvPr>
        </p:nvSpPr>
        <p:spPr>
          <a:xfrm>
            <a:off x="886302" y="670560"/>
            <a:ext cx="3152184" cy="2317268"/>
          </a:xfrm>
          <a:solidFill>
            <a:schemeClr val="bg1"/>
          </a:solidFill>
        </p:spPr>
        <p:txBody>
          <a:bodyPr>
            <a:normAutofit/>
          </a:bodyPr>
          <a:lstStyle>
            <a:lvl1pPr>
              <a:defRPr sz="1800"/>
            </a:lvl1pPr>
          </a:lstStyle>
          <a:p>
            <a:pPr lvl="0"/>
            <a:r>
              <a:rPr lang="nl-NL"/>
              <a:t>Plaats hier content</a:t>
            </a:r>
          </a:p>
        </p:txBody>
      </p:sp>
      <p:sp>
        <p:nvSpPr>
          <p:cNvPr id="13" name="Tijdelijke aanduiding voor inhoud 5">
            <a:extLst>
              <a:ext uri="{FF2B5EF4-FFF2-40B4-BE49-F238E27FC236}">
                <a16:creationId xmlns:a16="http://schemas.microsoft.com/office/drawing/2014/main" id="{6E6CCA1D-B0AF-E948-B264-00803E692353}"/>
              </a:ext>
            </a:extLst>
          </p:cNvPr>
          <p:cNvSpPr>
            <a:spLocks noGrp="1"/>
          </p:cNvSpPr>
          <p:nvPr>
            <p:ph sz="quarter" idx="21" hasCustomPrompt="1"/>
          </p:nvPr>
        </p:nvSpPr>
        <p:spPr>
          <a:xfrm>
            <a:off x="4681369" y="680872"/>
            <a:ext cx="3134041" cy="2317268"/>
          </a:xfrm>
          <a:solidFill>
            <a:schemeClr val="bg1"/>
          </a:solidFill>
        </p:spPr>
        <p:txBody>
          <a:bodyPr>
            <a:normAutofit/>
          </a:bodyPr>
          <a:lstStyle>
            <a:lvl1pPr>
              <a:defRPr sz="1800"/>
            </a:lvl1pPr>
          </a:lstStyle>
          <a:p>
            <a:pPr lvl="0"/>
            <a:r>
              <a:rPr lang="nl-NL"/>
              <a:t>Plaats hier content</a:t>
            </a:r>
          </a:p>
        </p:txBody>
      </p:sp>
      <p:sp>
        <p:nvSpPr>
          <p:cNvPr id="14" name="Tijdelijke aanduiding voor inhoud 5">
            <a:extLst>
              <a:ext uri="{FF2B5EF4-FFF2-40B4-BE49-F238E27FC236}">
                <a16:creationId xmlns:a16="http://schemas.microsoft.com/office/drawing/2014/main" id="{A5661467-AF83-374D-808C-4E068B976BB2}"/>
              </a:ext>
            </a:extLst>
          </p:cNvPr>
          <p:cNvSpPr>
            <a:spLocks noGrp="1"/>
          </p:cNvSpPr>
          <p:nvPr>
            <p:ph sz="quarter" idx="24" hasCustomPrompt="1"/>
          </p:nvPr>
        </p:nvSpPr>
        <p:spPr>
          <a:xfrm>
            <a:off x="8458293" y="680720"/>
            <a:ext cx="3134042" cy="2317268"/>
          </a:xfrm>
          <a:solidFill>
            <a:schemeClr val="bg1"/>
          </a:solidFill>
        </p:spPr>
        <p:txBody>
          <a:bodyPr>
            <a:normAutofit/>
          </a:bodyPr>
          <a:lstStyle>
            <a:lvl1pPr>
              <a:defRPr sz="1800"/>
            </a:lvl1pPr>
          </a:lstStyle>
          <a:p>
            <a:pPr lvl="0"/>
            <a:r>
              <a:rPr lang="nl-NL"/>
              <a:t>Plaats hier content</a:t>
            </a:r>
          </a:p>
        </p:txBody>
      </p:sp>
    </p:spTree>
    <p:extLst>
      <p:ext uri="{BB962C8B-B14F-4D97-AF65-F5344CB8AC3E}">
        <p14:creationId xmlns:p14="http://schemas.microsoft.com/office/powerpoint/2010/main" val="12548922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drie kaarten ">
    <p:bg>
      <p:bgPr>
        <a:solidFill>
          <a:schemeClr val="bg1"/>
        </a:solidFill>
        <a:effectLst/>
      </p:bgPr>
    </p:bg>
    <p:spTree>
      <p:nvGrpSpPr>
        <p:cNvPr id="1" name=""/>
        <p:cNvGrpSpPr/>
        <p:nvPr/>
      </p:nvGrpSpPr>
      <p:grpSpPr>
        <a:xfrm>
          <a:off x="0" y="0"/>
          <a:ext cx="0" cy="0"/>
          <a:chOff x="0" y="0"/>
          <a:chExt cx="0" cy="0"/>
        </a:xfrm>
      </p:grpSpPr>
      <p:sp>
        <p:nvSpPr>
          <p:cNvPr id="6" name="Tijdelijke aanduiding voor dianummer 5"/>
          <p:cNvSpPr>
            <a:spLocks noGrp="1"/>
          </p:cNvSpPr>
          <p:nvPr>
            <p:ph type="sldNum" sz="quarter" idx="12"/>
          </p:nvPr>
        </p:nvSpPr>
        <p:spPr/>
        <p:txBody>
          <a:bodyPr/>
          <a:lstStyle/>
          <a:p>
            <a:fld id="{7E77F038-570E-48DC-80C8-C1CD3678ECC1}" type="slidenum">
              <a:rPr lang="nl-NL" smtClean="0"/>
              <a:t>‹nr.›</a:t>
            </a:fld>
            <a:endParaRPr lang="nl-NL"/>
          </a:p>
        </p:txBody>
      </p:sp>
      <p:sp>
        <p:nvSpPr>
          <p:cNvPr id="16" name="Rechthoek 15"/>
          <p:cNvSpPr/>
          <p:nvPr/>
        </p:nvSpPr>
        <p:spPr>
          <a:xfrm>
            <a:off x="886301" y="680720"/>
            <a:ext cx="3148123" cy="502227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a:latin typeface="Lucida Sans Regular"/>
            </a:endParaRPr>
          </a:p>
        </p:txBody>
      </p:sp>
      <p:sp>
        <p:nvSpPr>
          <p:cNvPr id="19" name="Tijdelijke aanduiding voor inhoud 5"/>
          <p:cNvSpPr>
            <a:spLocks noGrp="1"/>
          </p:cNvSpPr>
          <p:nvPr>
            <p:ph sz="quarter" idx="4" hasCustomPrompt="1"/>
          </p:nvPr>
        </p:nvSpPr>
        <p:spPr>
          <a:xfrm>
            <a:off x="886302" y="670560"/>
            <a:ext cx="3152184" cy="2317268"/>
          </a:xfrm>
          <a:solidFill>
            <a:schemeClr val="bg1"/>
          </a:solidFill>
        </p:spPr>
        <p:txBody>
          <a:bodyPr>
            <a:normAutofit/>
          </a:bodyPr>
          <a:lstStyle>
            <a:lvl1pPr>
              <a:defRPr sz="1800"/>
            </a:lvl1pPr>
          </a:lstStyle>
          <a:p>
            <a:pPr lvl="0"/>
            <a:r>
              <a:rPr lang="nl-NL"/>
              <a:t>Plaats hier content</a:t>
            </a:r>
          </a:p>
        </p:txBody>
      </p:sp>
      <p:sp>
        <p:nvSpPr>
          <p:cNvPr id="4" name="Tijdelijke aanduiding voor tekst 3"/>
          <p:cNvSpPr>
            <a:spLocks noGrp="1"/>
          </p:cNvSpPr>
          <p:nvPr>
            <p:ph type="body" sz="quarter" idx="19" hasCustomPrompt="1"/>
          </p:nvPr>
        </p:nvSpPr>
        <p:spPr>
          <a:xfrm>
            <a:off x="1145701" y="3378200"/>
            <a:ext cx="2566646" cy="395288"/>
          </a:xfrm>
        </p:spPr>
        <p:txBody>
          <a:bodyPr/>
          <a:lstStyle>
            <a:lvl1pPr>
              <a:defRPr b="1" baseline="0">
                <a:solidFill>
                  <a:schemeClr val="bg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nl-NL"/>
              <a:t>Een </a:t>
            </a:r>
            <a:r>
              <a:rPr lang="nl-NL" err="1"/>
              <a:t>subkop</a:t>
            </a:r>
            <a:endParaRPr lang="nl-NL"/>
          </a:p>
        </p:txBody>
      </p:sp>
      <p:sp>
        <p:nvSpPr>
          <p:cNvPr id="7" name="Tijdelijke aanduiding voor tekst 6"/>
          <p:cNvSpPr>
            <a:spLocks noGrp="1"/>
          </p:cNvSpPr>
          <p:nvPr>
            <p:ph type="body" sz="quarter" idx="20" hasCustomPrompt="1"/>
          </p:nvPr>
        </p:nvSpPr>
        <p:spPr>
          <a:xfrm>
            <a:off x="1145700" y="4024313"/>
            <a:ext cx="2567343" cy="1067452"/>
          </a:xfrm>
        </p:spPr>
        <p:txBody>
          <a:bodyPr>
            <a:normAutofit/>
          </a:bodyPr>
          <a:lstStyle>
            <a:lvl1pPr>
              <a:defRPr sz="1400" baseline="0">
                <a:solidFill>
                  <a:schemeClr val="bg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nl-NL"/>
              <a:t>Plaats hier tekst</a:t>
            </a:r>
            <a:r>
              <a:rPr lang="mr-IN"/>
              <a:t>…</a:t>
            </a:r>
            <a:endParaRPr lang="nl-NL"/>
          </a:p>
        </p:txBody>
      </p:sp>
      <p:sp>
        <p:nvSpPr>
          <p:cNvPr id="49" name="Rechthoek 48"/>
          <p:cNvSpPr/>
          <p:nvPr/>
        </p:nvSpPr>
        <p:spPr>
          <a:xfrm>
            <a:off x="4677307" y="691032"/>
            <a:ext cx="3138104" cy="502227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a:latin typeface="Lucida Sans Regular"/>
            </a:endParaRPr>
          </a:p>
        </p:txBody>
      </p:sp>
      <p:sp>
        <p:nvSpPr>
          <p:cNvPr id="50" name="Tijdelijke aanduiding voor inhoud 5"/>
          <p:cNvSpPr>
            <a:spLocks noGrp="1"/>
          </p:cNvSpPr>
          <p:nvPr>
            <p:ph sz="quarter" idx="21" hasCustomPrompt="1"/>
          </p:nvPr>
        </p:nvSpPr>
        <p:spPr>
          <a:xfrm>
            <a:off x="4681369" y="680872"/>
            <a:ext cx="3134041" cy="2317268"/>
          </a:xfrm>
          <a:solidFill>
            <a:schemeClr val="bg1"/>
          </a:solidFill>
        </p:spPr>
        <p:txBody>
          <a:bodyPr>
            <a:normAutofit/>
          </a:bodyPr>
          <a:lstStyle>
            <a:lvl1pPr>
              <a:defRPr sz="1800"/>
            </a:lvl1pPr>
          </a:lstStyle>
          <a:p>
            <a:pPr lvl="0"/>
            <a:r>
              <a:rPr lang="nl-NL"/>
              <a:t>Plaats hier content</a:t>
            </a:r>
          </a:p>
        </p:txBody>
      </p:sp>
      <p:sp>
        <p:nvSpPr>
          <p:cNvPr id="51" name="Tijdelijke aanduiding voor tekst 3"/>
          <p:cNvSpPr>
            <a:spLocks noGrp="1"/>
          </p:cNvSpPr>
          <p:nvPr>
            <p:ph type="body" sz="quarter" idx="22" hasCustomPrompt="1"/>
          </p:nvPr>
        </p:nvSpPr>
        <p:spPr>
          <a:xfrm>
            <a:off x="4940767" y="3388512"/>
            <a:ext cx="2551873" cy="395288"/>
          </a:xfrm>
        </p:spPr>
        <p:txBody>
          <a:bodyPr/>
          <a:lstStyle>
            <a:lvl1pPr>
              <a:defRPr b="1" baseline="0">
                <a:solidFill>
                  <a:schemeClr val="bg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nl-NL"/>
              <a:t>Een </a:t>
            </a:r>
            <a:r>
              <a:rPr lang="nl-NL" err="1"/>
              <a:t>subkop</a:t>
            </a:r>
            <a:endParaRPr lang="nl-NL"/>
          </a:p>
        </p:txBody>
      </p:sp>
      <p:sp>
        <p:nvSpPr>
          <p:cNvPr id="52" name="Tijdelijke aanduiding voor tekst 6"/>
          <p:cNvSpPr>
            <a:spLocks noGrp="1"/>
          </p:cNvSpPr>
          <p:nvPr>
            <p:ph type="body" sz="quarter" idx="23" hasCustomPrompt="1"/>
          </p:nvPr>
        </p:nvSpPr>
        <p:spPr>
          <a:xfrm>
            <a:off x="4940768" y="4034625"/>
            <a:ext cx="2552566" cy="1067452"/>
          </a:xfrm>
        </p:spPr>
        <p:txBody>
          <a:bodyPr>
            <a:normAutofit/>
          </a:bodyPr>
          <a:lstStyle>
            <a:lvl1pPr>
              <a:defRPr sz="1400" baseline="0">
                <a:solidFill>
                  <a:schemeClr val="bg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nl-NL"/>
              <a:t>Plaats hier tekst</a:t>
            </a:r>
            <a:r>
              <a:rPr lang="mr-IN"/>
              <a:t>…</a:t>
            </a:r>
            <a:endParaRPr lang="nl-NL"/>
          </a:p>
        </p:txBody>
      </p:sp>
      <p:sp>
        <p:nvSpPr>
          <p:cNvPr id="57" name="Rechthoek 56"/>
          <p:cNvSpPr/>
          <p:nvPr/>
        </p:nvSpPr>
        <p:spPr>
          <a:xfrm>
            <a:off x="8458293" y="690880"/>
            <a:ext cx="3134042" cy="502227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a:latin typeface="Lucida Sans Regular"/>
            </a:endParaRPr>
          </a:p>
        </p:txBody>
      </p:sp>
      <p:sp>
        <p:nvSpPr>
          <p:cNvPr id="58" name="Tijdelijke aanduiding voor inhoud 5"/>
          <p:cNvSpPr>
            <a:spLocks noGrp="1"/>
          </p:cNvSpPr>
          <p:nvPr>
            <p:ph sz="quarter" idx="24" hasCustomPrompt="1"/>
          </p:nvPr>
        </p:nvSpPr>
        <p:spPr>
          <a:xfrm>
            <a:off x="8458293" y="680720"/>
            <a:ext cx="3134042" cy="2317268"/>
          </a:xfrm>
          <a:solidFill>
            <a:schemeClr val="bg1"/>
          </a:solidFill>
        </p:spPr>
        <p:txBody>
          <a:bodyPr>
            <a:normAutofit/>
          </a:bodyPr>
          <a:lstStyle>
            <a:lvl1pPr>
              <a:defRPr sz="1800"/>
            </a:lvl1pPr>
          </a:lstStyle>
          <a:p>
            <a:pPr lvl="0"/>
            <a:r>
              <a:rPr lang="nl-NL"/>
              <a:t>Plaats hier content</a:t>
            </a:r>
          </a:p>
        </p:txBody>
      </p:sp>
      <p:sp>
        <p:nvSpPr>
          <p:cNvPr id="59" name="Tijdelijke aanduiding voor tekst 3"/>
          <p:cNvSpPr>
            <a:spLocks noGrp="1"/>
          </p:cNvSpPr>
          <p:nvPr>
            <p:ph type="body" sz="quarter" idx="25" hasCustomPrompt="1"/>
          </p:nvPr>
        </p:nvSpPr>
        <p:spPr>
          <a:xfrm>
            <a:off x="8717692" y="3388360"/>
            <a:ext cx="2551874" cy="395288"/>
          </a:xfrm>
        </p:spPr>
        <p:txBody>
          <a:bodyPr/>
          <a:lstStyle>
            <a:lvl1pPr>
              <a:defRPr b="1" baseline="0">
                <a:solidFill>
                  <a:schemeClr val="bg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nl-NL"/>
              <a:t>Een </a:t>
            </a:r>
            <a:r>
              <a:rPr lang="nl-NL" err="1"/>
              <a:t>subkop</a:t>
            </a:r>
            <a:endParaRPr lang="nl-NL"/>
          </a:p>
        </p:txBody>
      </p:sp>
      <p:sp>
        <p:nvSpPr>
          <p:cNvPr id="60" name="Tijdelijke aanduiding voor tekst 6"/>
          <p:cNvSpPr>
            <a:spLocks noGrp="1"/>
          </p:cNvSpPr>
          <p:nvPr>
            <p:ph type="body" sz="quarter" idx="26" hasCustomPrompt="1"/>
          </p:nvPr>
        </p:nvSpPr>
        <p:spPr>
          <a:xfrm>
            <a:off x="8717692" y="4034473"/>
            <a:ext cx="2552566" cy="1067452"/>
          </a:xfrm>
        </p:spPr>
        <p:txBody>
          <a:bodyPr>
            <a:normAutofit/>
          </a:bodyPr>
          <a:lstStyle>
            <a:lvl1pPr>
              <a:defRPr sz="1400" baseline="0">
                <a:solidFill>
                  <a:schemeClr val="bg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nl-NL"/>
              <a:t>Plaats hier tekst</a:t>
            </a:r>
            <a:r>
              <a:rPr lang="mr-IN"/>
              <a:t>…</a:t>
            </a:r>
            <a:endParaRPr lang="nl-NL"/>
          </a:p>
        </p:txBody>
      </p:sp>
    </p:spTree>
    <p:extLst>
      <p:ext uri="{BB962C8B-B14F-4D97-AF65-F5344CB8AC3E}">
        <p14:creationId xmlns:p14="http://schemas.microsoft.com/office/powerpoint/2010/main" val="6746145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2_Cover">
    <p:bg>
      <p:bgRef idx="1001">
        <a:schemeClr val="bg2"/>
      </p:bgRef>
    </p:bg>
    <p:spTree>
      <p:nvGrpSpPr>
        <p:cNvPr id="1" name=""/>
        <p:cNvGrpSpPr/>
        <p:nvPr/>
      </p:nvGrpSpPr>
      <p:grpSpPr>
        <a:xfrm>
          <a:off x="0" y="0"/>
          <a:ext cx="0" cy="0"/>
          <a:chOff x="0" y="0"/>
          <a:chExt cx="0" cy="0"/>
        </a:xfrm>
      </p:grpSpPr>
      <p:sp>
        <p:nvSpPr>
          <p:cNvPr id="14" name="Tijdelijke aanduiding voor inhoud 5">
            <a:extLst>
              <a:ext uri="{FF2B5EF4-FFF2-40B4-BE49-F238E27FC236}">
                <a16:creationId xmlns:a16="http://schemas.microsoft.com/office/drawing/2014/main" id="{B08A2505-4D61-FE40-B5FE-AFBF5F819161}"/>
              </a:ext>
            </a:extLst>
          </p:cNvPr>
          <p:cNvSpPr>
            <a:spLocks noGrp="1"/>
          </p:cNvSpPr>
          <p:nvPr>
            <p:ph sz="quarter" idx="4" hasCustomPrompt="1"/>
          </p:nvPr>
        </p:nvSpPr>
        <p:spPr>
          <a:xfrm>
            <a:off x="0" y="0"/>
            <a:ext cx="12192000" cy="5983330"/>
          </a:xfrm>
          <a:solidFill>
            <a:schemeClr val="bg1">
              <a:lumMod val="85000"/>
            </a:schemeClr>
          </a:solidFill>
        </p:spPr>
        <p:txBody>
          <a:bodyPr tIns="360000" bIns="46800" anchor="t" anchorCtr="1">
            <a:normAutofit/>
          </a:bodyPr>
          <a:lstStyle>
            <a:lvl1pPr marL="0" indent="0">
              <a:buNone/>
              <a:defRPr sz="1000"/>
            </a:lvl1pPr>
          </a:lstStyle>
          <a:p>
            <a:pPr lvl="0"/>
            <a:r>
              <a:rPr lang="nl-NL"/>
              <a:t>Voor beeldvullende afbeelding ga naar &gt; Tabblad Ontwerpen &gt; Achtergrond opmaken &gt; Opvulling &gt; Opvulling met afbeelding &gt; Afbeelding invoegen uit bestand + gooi dit grijze vlak weg</a:t>
            </a:r>
          </a:p>
        </p:txBody>
      </p:sp>
      <p:sp>
        <p:nvSpPr>
          <p:cNvPr id="2" name="Titel 1"/>
          <p:cNvSpPr>
            <a:spLocks noGrp="1"/>
          </p:cNvSpPr>
          <p:nvPr>
            <p:ph type="ctrTitle" hasCustomPrompt="1"/>
          </p:nvPr>
        </p:nvSpPr>
        <p:spPr>
          <a:xfrm>
            <a:off x="902043" y="1546281"/>
            <a:ext cx="9156355" cy="899590"/>
          </a:xfrm>
        </p:spPr>
        <p:txBody>
          <a:bodyPr anchor="t">
            <a:noAutofit/>
          </a:bodyPr>
          <a:lstStyle>
            <a:lvl1pPr algn="l">
              <a:defRPr sz="5000">
                <a:solidFill>
                  <a:schemeClr val="bg1"/>
                </a:solidFill>
              </a:defRPr>
            </a:lvl1pPr>
          </a:lstStyle>
          <a:p>
            <a:r>
              <a:rPr lang="nl-NL"/>
              <a:t>Type hier een titel</a:t>
            </a:r>
          </a:p>
        </p:txBody>
      </p:sp>
      <p:sp>
        <p:nvSpPr>
          <p:cNvPr id="3" name="Ondertitel 2"/>
          <p:cNvSpPr>
            <a:spLocks noGrp="1"/>
          </p:cNvSpPr>
          <p:nvPr>
            <p:ph type="subTitle" idx="1" hasCustomPrompt="1"/>
          </p:nvPr>
        </p:nvSpPr>
        <p:spPr>
          <a:xfrm>
            <a:off x="902043" y="2445871"/>
            <a:ext cx="9318694" cy="643007"/>
          </a:xfrm>
        </p:spPr>
        <p:txBody>
          <a:bodyPr anchor="t">
            <a:noAutofit/>
          </a:bodyPr>
          <a:lstStyle>
            <a:lvl1pPr marL="0" indent="0" algn="l">
              <a:buNone/>
              <a:defRPr sz="24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Hier kan eventueel een subtitel</a:t>
            </a:r>
          </a:p>
        </p:txBody>
      </p:sp>
      <p:sp>
        <p:nvSpPr>
          <p:cNvPr id="4" name="Rechthoek 3">
            <a:extLst>
              <a:ext uri="{FF2B5EF4-FFF2-40B4-BE49-F238E27FC236}">
                <a16:creationId xmlns:a16="http://schemas.microsoft.com/office/drawing/2014/main" id="{7F979722-4BA7-A947-89EC-0BF7D8A7E55A}"/>
              </a:ext>
            </a:extLst>
          </p:cNvPr>
          <p:cNvSpPr/>
          <p:nvPr userDrawn="1"/>
        </p:nvSpPr>
        <p:spPr>
          <a:xfrm>
            <a:off x="0" y="5983330"/>
            <a:ext cx="12192000" cy="874670"/>
          </a:xfrm>
          <a:prstGeom prst="rect">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b="0" i="0">
              <a:latin typeface="Lucida Sans Regular"/>
            </a:endParaRPr>
          </a:p>
        </p:txBody>
      </p:sp>
      <p:sp>
        <p:nvSpPr>
          <p:cNvPr id="5" name="Tijdelijke aanduiding voor dianummer 4">
            <a:extLst>
              <a:ext uri="{FF2B5EF4-FFF2-40B4-BE49-F238E27FC236}">
                <a16:creationId xmlns:a16="http://schemas.microsoft.com/office/drawing/2014/main" id="{82A234B9-DC70-D64B-803D-69473C2A06B8}"/>
              </a:ext>
            </a:extLst>
          </p:cNvPr>
          <p:cNvSpPr>
            <a:spLocks noGrp="1"/>
          </p:cNvSpPr>
          <p:nvPr>
            <p:ph type="sldNum" sz="quarter" idx="10"/>
          </p:nvPr>
        </p:nvSpPr>
        <p:spPr/>
        <p:txBody>
          <a:bodyPr/>
          <a:lstStyle/>
          <a:p>
            <a:fld id="{3BA99B03-AD3B-0D4A-B7D2-5A186162021A}" type="slidenum">
              <a:rPr lang="nl-NL" smtClean="0"/>
              <a:pPr/>
              <a:t>‹nr.›</a:t>
            </a:fld>
            <a:endParaRPr lang="nl-NL"/>
          </a:p>
        </p:txBody>
      </p:sp>
      <p:pic>
        <p:nvPicPr>
          <p:cNvPr id="7" name="Afbeelding 6">
            <a:extLst>
              <a:ext uri="{FF2B5EF4-FFF2-40B4-BE49-F238E27FC236}">
                <a16:creationId xmlns:a16="http://schemas.microsoft.com/office/drawing/2014/main" id="{558D5AD2-2A56-6B41-8C51-AFB491560420}"/>
              </a:ext>
            </a:extLst>
          </p:cNvPr>
          <p:cNvPicPr>
            <a:picLocks noChangeAspect="1"/>
          </p:cNvPicPr>
          <p:nvPr userDrawn="1"/>
        </p:nvPicPr>
        <p:blipFill>
          <a:blip r:embed="rId2"/>
          <a:stretch>
            <a:fillRect/>
          </a:stretch>
        </p:blipFill>
        <p:spPr>
          <a:xfrm>
            <a:off x="528433" y="6159179"/>
            <a:ext cx="1996484" cy="403313"/>
          </a:xfrm>
          <a:prstGeom prst="rect">
            <a:avLst/>
          </a:prstGeom>
        </p:spPr>
      </p:pic>
    </p:spTree>
    <p:extLst>
      <p:ext uri="{BB962C8B-B14F-4D97-AF65-F5344CB8AC3E}">
        <p14:creationId xmlns:p14="http://schemas.microsoft.com/office/powerpoint/2010/main" val="334862535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55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3_Cover">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902043" y="1866915"/>
            <a:ext cx="9156355" cy="899590"/>
          </a:xfrm>
        </p:spPr>
        <p:txBody>
          <a:bodyPr anchor="t">
            <a:noAutofit/>
          </a:bodyPr>
          <a:lstStyle>
            <a:lvl1pPr algn="l">
              <a:defRPr sz="5000">
                <a:solidFill>
                  <a:schemeClr val="tx2"/>
                </a:solidFill>
              </a:defRPr>
            </a:lvl1pPr>
          </a:lstStyle>
          <a:p>
            <a:r>
              <a:rPr lang="nl-NL"/>
              <a:t>Type hier een titel</a:t>
            </a:r>
          </a:p>
        </p:txBody>
      </p:sp>
      <p:sp>
        <p:nvSpPr>
          <p:cNvPr id="3" name="Ondertitel 2"/>
          <p:cNvSpPr>
            <a:spLocks noGrp="1"/>
          </p:cNvSpPr>
          <p:nvPr>
            <p:ph type="subTitle" idx="1" hasCustomPrompt="1"/>
          </p:nvPr>
        </p:nvSpPr>
        <p:spPr>
          <a:xfrm>
            <a:off x="902043" y="2766505"/>
            <a:ext cx="9318694" cy="643007"/>
          </a:xfrm>
        </p:spPr>
        <p:txBody>
          <a:bodyPr anchor="t">
            <a:noAutofit/>
          </a:bodyPr>
          <a:lstStyle>
            <a:lvl1pPr marL="0" indent="0" algn="l">
              <a:buNone/>
              <a:defRPr sz="2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Hier kan eventueel een subtitel</a:t>
            </a:r>
          </a:p>
        </p:txBody>
      </p:sp>
      <p:sp>
        <p:nvSpPr>
          <p:cNvPr id="6" name="Rechthoek 5">
            <a:extLst>
              <a:ext uri="{FF2B5EF4-FFF2-40B4-BE49-F238E27FC236}">
                <a16:creationId xmlns:a16="http://schemas.microsoft.com/office/drawing/2014/main" id="{BD49367A-77B2-B64B-9EF9-5E849C464B8B}"/>
              </a:ext>
            </a:extLst>
          </p:cNvPr>
          <p:cNvSpPr/>
          <p:nvPr userDrawn="1"/>
        </p:nvSpPr>
        <p:spPr>
          <a:xfrm flipV="1">
            <a:off x="538368" y="5937612"/>
            <a:ext cx="11053969"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a:latin typeface="Lucida Sans Regular"/>
            </a:endParaRPr>
          </a:p>
        </p:txBody>
      </p:sp>
      <p:sp>
        <p:nvSpPr>
          <p:cNvPr id="8" name="Rechthoek 7">
            <a:extLst>
              <a:ext uri="{FF2B5EF4-FFF2-40B4-BE49-F238E27FC236}">
                <a16:creationId xmlns:a16="http://schemas.microsoft.com/office/drawing/2014/main" id="{7D0A8DE5-995C-BA42-B739-65CEE216D321}"/>
              </a:ext>
            </a:extLst>
          </p:cNvPr>
          <p:cNvSpPr/>
          <p:nvPr userDrawn="1"/>
        </p:nvSpPr>
        <p:spPr>
          <a:xfrm flipV="1">
            <a:off x="538368" y="5937611"/>
            <a:ext cx="363675"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a:latin typeface="Lucida Sans Regular"/>
            </a:endParaRPr>
          </a:p>
        </p:txBody>
      </p:sp>
      <p:pic>
        <p:nvPicPr>
          <p:cNvPr id="7" name="Afbeelding 6">
            <a:extLst>
              <a:ext uri="{FF2B5EF4-FFF2-40B4-BE49-F238E27FC236}">
                <a16:creationId xmlns:a16="http://schemas.microsoft.com/office/drawing/2014/main" id="{5CEE8743-2AB1-8E49-B3ED-6E9E314D1499}"/>
              </a:ext>
            </a:extLst>
          </p:cNvPr>
          <p:cNvPicPr>
            <a:picLocks noChangeAspect="1"/>
          </p:cNvPicPr>
          <p:nvPr userDrawn="1"/>
        </p:nvPicPr>
        <p:blipFill>
          <a:blip r:embed="rId2"/>
          <a:stretch>
            <a:fillRect/>
          </a:stretch>
        </p:blipFill>
        <p:spPr>
          <a:xfrm>
            <a:off x="528433" y="6159179"/>
            <a:ext cx="1996484" cy="403313"/>
          </a:xfrm>
          <a:prstGeom prst="rect">
            <a:avLst/>
          </a:prstGeom>
        </p:spPr>
      </p:pic>
    </p:spTree>
    <p:extLst>
      <p:ext uri="{BB962C8B-B14F-4D97-AF65-F5344CB8AC3E}">
        <p14:creationId xmlns:p14="http://schemas.microsoft.com/office/powerpoint/2010/main" val="17789295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Kop + subkop + Bullitlijst">
    <p:spTree>
      <p:nvGrpSpPr>
        <p:cNvPr id="1" name=""/>
        <p:cNvGrpSpPr/>
        <p:nvPr/>
      </p:nvGrpSpPr>
      <p:grpSpPr>
        <a:xfrm>
          <a:off x="0" y="0"/>
          <a:ext cx="0" cy="0"/>
          <a:chOff x="0" y="0"/>
          <a:chExt cx="0" cy="0"/>
        </a:xfrm>
      </p:grpSpPr>
      <p:sp>
        <p:nvSpPr>
          <p:cNvPr id="6" name="Tijdelijke aanduiding voor dianummer 5"/>
          <p:cNvSpPr>
            <a:spLocks noGrp="1"/>
          </p:cNvSpPr>
          <p:nvPr>
            <p:ph type="sldNum" sz="quarter" idx="12"/>
          </p:nvPr>
        </p:nvSpPr>
        <p:spPr/>
        <p:txBody>
          <a:bodyPr/>
          <a:lstStyle/>
          <a:p>
            <a:fld id="{3BA99B03-AD3B-0D4A-B7D2-5A186162021A}" type="slidenum">
              <a:rPr lang="nl-NL" smtClean="0"/>
              <a:t>‹nr.›</a:t>
            </a:fld>
            <a:endParaRPr lang="nl-NL"/>
          </a:p>
        </p:txBody>
      </p:sp>
      <p:sp>
        <p:nvSpPr>
          <p:cNvPr id="11" name="Ondertitel 2"/>
          <p:cNvSpPr>
            <a:spLocks noGrp="1"/>
          </p:cNvSpPr>
          <p:nvPr>
            <p:ph type="subTitle" idx="13" hasCustomPrompt="1"/>
          </p:nvPr>
        </p:nvSpPr>
        <p:spPr>
          <a:xfrm>
            <a:off x="902525" y="2003206"/>
            <a:ext cx="9318212" cy="531610"/>
          </a:xfrm>
        </p:spPr>
        <p:txBody>
          <a:bodyPr lIns="0" anchor="t">
            <a:normAutofit/>
          </a:bodyPr>
          <a:lstStyle>
            <a:lvl1pPr marL="0" indent="0" algn="l">
              <a:buNone/>
              <a:defRPr sz="2400" b="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Met een </a:t>
            </a:r>
            <a:r>
              <a:rPr lang="nl-NL" err="1"/>
              <a:t>subkop</a:t>
            </a:r>
            <a:endParaRPr lang="nl-NL"/>
          </a:p>
        </p:txBody>
      </p:sp>
      <p:sp>
        <p:nvSpPr>
          <p:cNvPr id="14" name="Tijdelijke aanduiding voor titel 1"/>
          <p:cNvSpPr>
            <a:spLocks noGrp="1"/>
          </p:cNvSpPr>
          <p:nvPr>
            <p:ph type="title" hasCustomPrompt="1"/>
          </p:nvPr>
        </p:nvSpPr>
        <p:spPr>
          <a:xfrm>
            <a:off x="902525" y="1090681"/>
            <a:ext cx="10689812" cy="698363"/>
          </a:xfrm>
          <a:prstGeom prst="rect">
            <a:avLst/>
          </a:prstGeom>
        </p:spPr>
        <p:txBody>
          <a:bodyPr vert="horz" lIns="0" tIns="45720" rIns="91440" bIns="45720" rtlCol="0" anchor="t">
            <a:normAutofit/>
          </a:bodyPr>
          <a:lstStyle/>
          <a:p>
            <a:r>
              <a:rPr lang="nl-NL"/>
              <a:t>Een hoofdkop</a:t>
            </a:r>
          </a:p>
        </p:txBody>
      </p:sp>
      <p:sp>
        <p:nvSpPr>
          <p:cNvPr id="18" name="Tijdelijke aanduiding voor tekst 20"/>
          <p:cNvSpPr>
            <a:spLocks noGrp="1"/>
          </p:cNvSpPr>
          <p:nvPr>
            <p:ph type="body" sz="quarter" idx="15" hasCustomPrompt="1"/>
          </p:nvPr>
        </p:nvSpPr>
        <p:spPr>
          <a:xfrm>
            <a:off x="902525" y="3237422"/>
            <a:ext cx="10689812" cy="2327171"/>
          </a:xfrm>
        </p:spPr>
        <p:txBody>
          <a:bodyPr>
            <a:noAutofit/>
          </a:bodyPr>
          <a:lstStyle>
            <a:lvl1pPr>
              <a:defRPr sz="1800"/>
            </a:lvl1pPr>
          </a:lstStyle>
          <a:p>
            <a:pPr lvl="0"/>
            <a:r>
              <a:rPr lang="nl-NL"/>
              <a:t>Klikken om de tekststijl van het model te bewerken</a:t>
            </a:r>
          </a:p>
        </p:txBody>
      </p:sp>
    </p:spTree>
    <p:extLst>
      <p:ext uri="{BB962C8B-B14F-4D97-AF65-F5344CB8AC3E}">
        <p14:creationId xmlns:p14="http://schemas.microsoft.com/office/powerpoint/2010/main" val="4169840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Cover">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902043" y="1866915"/>
            <a:ext cx="9156355" cy="899590"/>
          </a:xfrm>
        </p:spPr>
        <p:txBody>
          <a:bodyPr anchor="t">
            <a:noAutofit/>
          </a:bodyPr>
          <a:lstStyle>
            <a:lvl1pPr algn="l">
              <a:defRPr sz="5000">
                <a:solidFill>
                  <a:schemeClr val="tx2"/>
                </a:solidFill>
              </a:defRPr>
            </a:lvl1pPr>
          </a:lstStyle>
          <a:p>
            <a:r>
              <a:rPr lang="nl-NL"/>
              <a:t>Type hier een titel</a:t>
            </a:r>
          </a:p>
        </p:txBody>
      </p:sp>
      <p:sp>
        <p:nvSpPr>
          <p:cNvPr id="3" name="Ondertitel 2"/>
          <p:cNvSpPr>
            <a:spLocks noGrp="1"/>
          </p:cNvSpPr>
          <p:nvPr>
            <p:ph type="subTitle" idx="1" hasCustomPrompt="1"/>
          </p:nvPr>
        </p:nvSpPr>
        <p:spPr>
          <a:xfrm>
            <a:off x="902043" y="2766505"/>
            <a:ext cx="9318694" cy="643007"/>
          </a:xfrm>
        </p:spPr>
        <p:txBody>
          <a:bodyPr anchor="t">
            <a:noAutofit/>
          </a:bodyPr>
          <a:lstStyle>
            <a:lvl1pPr marL="0" indent="0" algn="l">
              <a:buNone/>
              <a:defRPr sz="2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Hier kan eventueel een subtitel</a:t>
            </a:r>
          </a:p>
        </p:txBody>
      </p:sp>
      <p:sp>
        <p:nvSpPr>
          <p:cNvPr id="6" name="Rechthoek 5">
            <a:extLst>
              <a:ext uri="{FF2B5EF4-FFF2-40B4-BE49-F238E27FC236}">
                <a16:creationId xmlns:a16="http://schemas.microsoft.com/office/drawing/2014/main" id="{BD49367A-77B2-B64B-9EF9-5E849C464B8B}"/>
              </a:ext>
            </a:extLst>
          </p:cNvPr>
          <p:cNvSpPr/>
          <p:nvPr/>
        </p:nvSpPr>
        <p:spPr>
          <a:xfrm flipV="1">
            <a:off x="538368" y="5937612"/>
            <a:ext cx="11053969"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a:latin typeface="Lucida Sans Regular"/>
            </a:endParaRPr>
          </a:p>
        </p:txBody>
      </p:sp>
      <p:sp>
        <p:nvSpPr>
          <p:cNvPr id="8" name="Rechthoek 7">
            <a:extLst>
              <a:ext uri="{FF2B5EF4-FFF2-40B4-BE49-F238E27FC236}">
                <a16:creationId xmlns:a16="http://schemas.microsoft.com/office/drawing/2014/main" id="{7D0A8DE5-995C-BA42-B739-65CEE216D321}"/>
              </a:ext>
            </a:extLst>
          </p:cNvPr>
          <p:cNvSpPr/>
          <p:nvPr/>
        </p:nvSpPr>
        <p:spPr>
          <a:xfrm flipV="1">
            <a:off x="538368" y="5937611"/>
            <a:ext cx="363675"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a:latin typeface="Lucida Sans Regular"/>
            </a:endParaRPr>
          </a:p>
        </p:txBody>
      </p:sp>
      <p:pic>
        <p:nvPicPr>
          <p:cNvPr id="7" name="Afbeelding 6">
            <a:extLst>
              <a:ext uri="{FF2B5EF4-FFF2-40B4-BE49-F238E27FC236}">
                <a16:creationId xmlns:a16="http://schemas.microsoft.com/office/drawing/2014/main" id="{5CEE8743-2AB1-8E49-B3ED-6E9E314D1499}"/>
              </a:ext>
            </a:extLst>
          </p:cNvPr>
          <p:cNvPicPr>
            <a:picLocks noChangeAspect="1"/>
          </p:cNvPicPr>
          <p:nvPr/>
        </p:nvPicPr>
        <p:blipFill>
          <a:blip r:embed="rId2"/>
          <a:stretch>
            <a:fillRect/>
          </a:stretch>
        </p:blipFill>
        <p:spPr>
          <a:xfrm>
            <a:off x="528433" y="6159179"/>
            <a:ext cx="1996484" cy="403313"/>
          </a:xfrm>
          <a:prstGeom prst="rect">
            <a:avLst/>
          </a:prstGeom>
        </p:spPr>
      </p:pic>
      <p:sp>
        <p:nvSpPr>
          <p:cNvPr id="4" name="Rechthoek 3">
            <a:extLst>
              <a:ext uri="{FF2B5EF4-FFF2-40B4-BE49-F238E27FC236}">
                <a16:creationId xmlns:a16="http://schemas.microsoft.com/office/drawing/2014/main" id="{B6A11E41-3E3A-0F67-647F-95C16B83FA96}"/>
              </a:ext>
            </a:extLst>
          </p:cNvPr>
          <p:cNvSpPr/>
          <p:nvPr userDrawn="1"/>
        </p:nvSpPr>
        <p:spPr>
          <a:xfrm flipV="1">
            <a:off x="538368" y="5937612"/>
            <a:ext cx="11053969"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a:latin typeface="Lucida Sans Regular"/>
            </a:endParaRPr>
          </a:p>
        </p:txBody>
      </p:sp>
      <p:sp>
        <p:nvSpPr>
          <p:cNvPr id="5" name="Rechthoek 4">
            <a:extLst>
              <a:ext uri="{FF2B5EF4-FFF2-40B4-BE49-F238E27FC236}">
                <a16:creationId xmlns:a16="http://schemas.microsoft.com/office/drawing/2014/main" id="{6D6E0824-0F6F-7167-1ED6-0FD68E70EF28}"/>
              </a:ext>
            </a:extLst>
          </p:cNvPr>
          <p:cNvSpPr/>
          <p:nvPr userDrawn="1"/>
        </p:nvSpPr>
        <p:spPr>
          <a:xfrm flipV="1">
            <a:off x="538368" y="5937611"/>
            <a:ext cx="363675"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a:latin typeface="Lucida Sans Regular"/>
            </a:endParaRPr>
          </a:p>
        </p:txBody>
      </p:sp>
      <p:pic>
        <p:nvPicPr>
          <p:cNvPr id="9" name="Afbeelding 8">
            <a:extLst>
              <a:ext uri="{FF2B5EF4-FFF2-40B4-BE49-F238E27FC236}">
                <a16:creationId xmlns:a16="http://schemas.microsoft.com/office/drawing/2014/main" id="{FD45807A-D07F-4AA9-9FEF-59A0DF910FF6}"/>
              </a:ext>
            </a:extLst>
          </p:cNvPr>
          <p:cNvPicPr>
            <a:picLocks noChangeAspect="1"/>
          </p:cNvPicPr>
          <p:nvPr userDrawn="1"/>
        </p:nvPicPr>
        <p:blipFill>
          <a:blip r:embed="rId2"/>
          <a:stretch>
            <a:fillRect/>
          </a:stretch>
        </p:blipFill>
        <p:spPr>
          <a:xfrm>
            <a:off x="528433" y="6159179"/>
            <a:ext cx="1996484" cy="403313"/>
          </a:xfrm>
          <a:prstGeom prst="rect">
            <a:avLst/>
          </a:prstGeom>
        </p:spPr>
      </p:pic>
    </p:spTree>
    <p:extLst>
      <p:ext uri="{BB962C8B-B14F-4D97-AF65-F5344CB8AC3E}">
        <p14:creationId xmlns:p14="http://schemas.microsoft.com/office/powerpoint/2010/main" val="1085717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1_Tussen pagina">
    <p:bg>
      <p:bgPr>
        <a:solidFill>
          <a:schemeClr val="tx2"/>
        </a:solidFill>
        <a:effectLst/>
      </p:bgPr>
    </p:bg>
    <p:spTree>
      <p:nvGrpSpPr>
        <p:cNvPr id="1" name=""/>
        <p:cNvGrpSpPr/>
        <p:nvPr/>
      </p:nvGrpSpPr>
      <p:grpSpPr>
        <a:xfrm>
          <a:off x="0" y="0"/>
          <a:ext cx="0" cy="0"/>
          <a:chOff x="0" y="0"/>
          <a:chExt cx="0" cy="0"/>
        </a:xfrm>
      </p:grpSpPr>
      <p:sp>
        <p:nvSpPr>
          <p:cNvPr id="8" name="Titel 1"/>
          <p:cNvSpPr>
            <a:spLocks noGrp="1"/>
          </p:cNvSpPr>
          <p:nvPr>
            <p:ph type="ctrTitle" hasCustomPrompt="1"/>
          </p:nvPr>
        </p:nvSpPr>
        <p:spPr>
          <a:xfrm>
            <a:off x="902043" y="1103685"/>
            <a:ext cx="10054521" cy="1789462"/>
          </a:xfrm>
        </p:spPr>
        <p:txBody>
          <a:bodyPr anchor="t">
            <a:noAutofit/>
          </a:bodyPr>
          <a:lstStyle>
            <a:lvl1pPr algn="l">
              <a:defRPr sz="5000">
                <a:solidFill>
                  <a:schemeClr val="bg1"/>
                </a:solidFill>
              </a:defRPr>
            </a:lvl1pPr>
          </a:lstStyle>
          <a:p>
            <a:r>
              <a:rPr lang="nl-NL"/>
              <a:t>Hier een kop voor </a:t>
            </a:r>
            <a:br>
              <a:rPr lang="nl-NL"/>
            </a:br>
            <a:r>
              <a:rPr lang="nl-NL"/>
              <a:t>de tussenslide</a:t>
            </a:r>
          </a:p>
        </p:txBody>
      </p:sp>
      <p:sp>
        <p:nvSpPr>
          <p:cNvPr id="9" name="Ondertitel 2"/>
          <p:cNvSpPr>
            <a:spLocks noGrp="1"/>
          </p:cNvSpPr>
          <p:nvPr>
            <p:ph type="subTitle" idx="1"/>
          </p:nvPr>
        </p:nvSpPr>
        <p:spPr>
          <a:xfrm>
            <a:off x="902043" y="3258537"/>
            <a:ext cx="5429844" cy="2962272"/>
          </a:xfrm>
        </p:spPr>
        <p:txBody>
          <a:bodyPr anchor="t">
            <a:noAutofit/>
          </a:bodyPr>
          <a:lstStyle>
            <a:lvl1pPr marL="0" indent="0" algn="l">
              <a:buNone/>
              <a:defRPr lang="nl-NL" sz="2400" b="0" i="0" smtClean="0">
                <a:solidFill>
                  <a:schemeClr val="bg1"/>
                </a:solidFill>
                <a:effectLst/>
                <a:latin typeface="Lucida Sans Regular"/>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nl-NL">
              <a:solidFill>
                <a:srgbClr val="FFFFFF"/>
              </a:solidFill>
              <a:effectLst/>
              <a:latin typeface="Helvetica" charset="0"/>
            </a:endParaRPr>
          </a:p>
        </p:txBody>
      </p:sp>
    </p:spTree>
    <p:extLst>
      <p:ext uri="{BB962C8B-B14F-4D97-AF65-F5344CB8AC3E}">
        <p14:creationId xmlns:p14="http://schemas.microsoft.com/office/powerpoint/2010/main" val="18941628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ekst en tabel">
    <p:spTree>
      <p:nvGrpSpPr>
        <p:cNvPr id="1" name=""/>
        <p:cNvGrpSpPr/>
        <p:nvPr/>
      </p:nvGrpSpPr>
      <p:grpSpPr>
        <a:xfrm>
          <a:off x="0" y="0"/>
          <a:ext cx="0" cy="0"/>
          <a:chOff x="0" y="0"/>
          <a:chExt cx="0" cy="0"/>
        </a:xfrm>
      </p:grpSpPr>
      <p:sp>
        <p:nvSpPr>
          <p:cNvPr id="7" name="Tijdelijke aanduiding voor dianummer 6"/>
          <p:cNvSpPr>
            <a:spLocks noGrp="1"/>
          </p:cNvSpPr>
          <p:nvPr>
            <p:ph type="sldNum" sz="quarter" idx="12"/>
          </p:nvPr>
        </p:nvSpPr>
        <p:spPr/>
        <p:txBody>
          <a:bodyPr/>
          <a:lstStyle/>
          <a:p>
            <a:fld id="{3BA99B03-AD3B-0D4A-B7D2-5A186162021A}" type="slidenum">
              <a:rPr lang="nl-NL" smtClean="0"/>
              <a:t>‹nr.›</a:t>
            </a:fld>
            <a:endParaRPr lang="nl-NL"/>
          </a:p>
        </p:txBody>
      </p:sp>
      <p:sp>
        <p:nvSpPr>
          <p:cNvPr id="8" name="Ondertitel 2"/>
          <p:cNvSpPr>
            <a:spLocks noGrp="1"/>
          </p:cNvSpPr>
          <p:nvPr>
            <p:ph type="subTitle" idx="13" hasCustomPrompt="1"/>
          </p:nvPr>
        </p:nvSpPr>
        <p:spPr>
          <a:xfrm>
            <a:off x="879231" y="1169988"/>
            <a:ext cx="4566529" cy="531610"/>
          </a:xfrm>
        </p:spPr>
        <p:txBody>
          <a:bodyPr lIns="0" anchor="t">
            <a:noAutofit/>
          </a:bodyPr>
          <a:lstStyle>
            <a:lvl1pPr marL="0" indent="0" algn="l">
              <a:buNone/>
              <a:defRPr sz="3000" b="1"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Hier komt een kop</a:t>
            </a:r>
          </a:p>
        </p:txBody>
      </p:sp>
      <p:sp>
        <p:nvSpPr>
          <p:cNvPr id="15" name="Tijdelijke aanduiding voor tekst 13"/>
          <p:cNvSpPr>
            <a:spLocks noGrp="1"/>
          </p:cNvSpPr>
          <p:nvPr>
            <p:ph type="body" sz="quarter" idx="15"/>
          </p:nvPr>
        </p:nvSpPr>
        <p:spPr>
          <a:xfrm>
            <a:off x="879231" y="1921828"/>
            <a:ext cx="4566306" cy="1806575"/>
          </a:xfrm>
        </p:spPr>
        <p:txBody>
          <a:bodyPr>
            <a:normAutofit/>
          </a:bodyPr>
          <a:lstStyle>
            <a:lvl1pPr>
              <a:defRPr sz="1800"/>
            </a:lvl1pPr>
            <a:lvl5pPr algn="l">
              <a:defRPr/>
            </a:lvl5pPr>
          </a:lstStyle>
          <a:p>
            <a:pPr marL="228600" marR="0" lvl="0" indent="-228600" algn="l" defTabSz="914400" rtl="0" eaLnBrk="1" fontAlgn="auto" latinLnBrk="0" hangingPunct="1">
              <a:lnSpc>
                <a:spcPct val="90000"/>
              </a:lnSpc>
              <a:spcBef>
                <a:spcPts val="500"/>
              </a:spcBef>
              <a:spcAft>
                <a:spcPts val="0"/>
              </a:spcAft>
              <a:buClrTx/>
              <a:buSzTx/>
              <a:buFont typeface="Arial"/>
              <a:buNone/>
              <a:tabLst/>
              <a:defRPr/>
            </a:pPr>
            <a:endParaRPr lang="nl-NL"/>
          </a:p>
        </p:txBody>
      </p:sp>
      <p:sp>
        <p:nvSpPr>
          <p:cNvPr id="18" name="Tijdelijke aanduiding voor tekst 16"/>
          <p:cNvSpPr>
            <a:spLocks noGrp="1"/>
          </p:cNvSpPr>
          <p:nvPr>
            <p:ph type="body" sz="quarter" idx="16"/>
          </p:nvPr>
        </p:nvSpPr>
        <p:spPr>
          <a:xfrm>
            <a:off x="879231" y="3994150"/>
            <a:ext cx="4566306" cy="1806575"/>
          </a:xfrm>
        </p:spPr>
        <p:txBody>
          <a:bodyPr>
            <a:normAutofit/>
          </a:bodyPr>
          <a:lstStyle>
            <a:lvl1pPr>
              <a:defRPr sz="140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nl-NL"/>
          </a:p>
        </p:txBody>
      </p:sp>
      <p:sp>
        <p:nvSpPr>
          <p:cNvPr id="21" name="Tijdelijke aanduiding voor inhoud 5"/>
          <p:cNvSpPr>
            <a:spLocks noGrp="1"/>
          </p:cNvSpPr>
          <p:nvPr>
            <p:ph sz="quarter" idx="4" hasCustomPrompt="1"/>
          </p:nvPr>
        </p:nvSpPr>
        <p:spPr>
          <a:xfrm>
            <a:off x="6167120" y="1169986"/>
            <a:ext cx="5186680" cy="4587557"/>
          </a:xfrm>
        </p:spPr>
        <p:txBody>
          <a:bodyPr>
            <a:normAutofit/>
          </a:bodyPr>
          <a:lstStyle>
            <a:lvl1pPr>
              <a:defRPr sz="1800"/>
            </a:lvl1pPr>
          </a:lstStyle>
          <a:p>
            <a:pPr lvl="0"/>
            <a:r>
              <a:rPr lang="nl-NL"/>
              <a:t>Plaats hier tabel</a:t>
            </a:r>
          </a:p>
        </p:txBody>
      </p:sp>
    </p:spTree>
    <p:extLst>
      <p:ext uri="{BB962C8B-B14F-4D97-AF65-F5344CB8AC3E}">
        <p14:creationId xmlns:p14="http://schemas.microsoft.com/office/powerpoint/2010/main" val="35144883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lege pagina">
    <p:spTree>
      <p:nvGrpSpPr>
        <p:cNvPr id="1" name=""/>
        <p:cNvGrpSpPr/>
        <p:nvPr/>
      </p:nvGrpSpPr>
      <p:grpSpPr>
        <a:xfrm>
          <a:off x="0" y="0"/>
          <a:ext cx="0" cy="0"/>
          <a:chOff x="0" y="0"/>
          <a:chExt cx="0" cy="0"/>
        </a:xfrm>
      </p:grpSpPr>
      <p:sp>
        <p:nvSpPr>
          <p:cNvPr id="6" name="Tijdelijke aanduiding voor dianummer 5"/>
          <p:cNvSpPr>
            <a:spLocks noGrp="1"/>
          </p:cNvSpPr>
          <p:nvPr>
            <p:ph type="sldNum" sz="quarter" idx="12"/>
          </p:nvPr>
        </p:nvSpPr>
        <p:spPr/>
        <p:txBody>
          <a:bodyPr/>
          <a:lstStyle/>
          <a:p>
            <a:fld id="{3BA99B03-AD3B-0D4A-B7D2-5A186162021A}" type="slidenum">
              <a:rPr lang="nl-NL" smtClean="0"/>
              <a:t>‹nr.›</a:t>
            </a:fld>
            <a:endParaRPr lang="nl-NL"/>
          </a:p>
        </p:txBody>
      </p:sp>
      <p:sp>
        <p:nvSpPr>
          <p:cNvPr id="7" name="Ondertitel 2"/>
          <p:cNvSpPr>
            <a:spLocks noGrp="1"/>
          </p:cNvSpPr>
          <p:nvPr>
            <p:ph type="subTitle" idx="13" hasCustomPrompt="1"/>
          </p:nvPr>
        </p:nvSpPr>
        <p:spPr>
          <a:xfrm>
            <a:off x="902525" y="1169988"/>
            <a:ext cx="5031550" cy="531610"/>
          </a:xfrm>
        </p:spPr>
        <p:txBody>
          <a:bodyPr lIns="0" anchor="t">
            <a:noAutofit/>
          </a:bodyPr>
          <a:lstStyle>
            <a:lvl1pPr marL="0" indent="0" algn="l">
              <a:buNone/>
              <a:defRPr sz="3000" b="1"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Hier komt een kop</a:t>
            </a:r>
          </a:p>
        </p:txBody>
      </p:sp>
    </p:spTree>
    <p:extLst>
      <p:ext uri="{BB962C8B-B14F-4D97-AF65-F5344CB8AC3E}">
        <p14:creationId xmlns:p14="http://schemas.microsoft.com/office/powerpoint/2010/main" val="15179582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1_Quote">
    <p:bg>
      <p:bgPr>
        <a:solidFill>
          <a:schemeClr val="tx2"/>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0" y="2897579"/>
            <a:ext cx="12192000" cy="943786"/>
          </a:xfrm>
        </p:spPr>
        <p:txBody>
          <a:bodyPr>
            <a:normAutofit/>
          </a:bodyPr>
          <a:lstStyle>
            <a:lvl1pPr algn="ctr">
              <a:lnSpc>
                <a:spcPct val="100000"/>
              </a:lnSpc>
              <a:defRPr sz="3000">
                <a:solidFill>
                  <a:schemeClr val="bg1"/>
                </a:solidFill>
              </a:defRPr>
            </a:lvl1pPr>
          </a:lstStyle>
          <a:p>
            <a:r>
              <a:rPr lang="nl-NL"/>
              <a:t>“Ruimte voor bijvoorbeeld een </a:t>
            </a:r>
            <a:br>
              <a:rPr lang="nl-NL"/>
            </a:br>
            <a:r>
              <a:rPr lang="nl-NL"/>
              <a:t>quote over twee regels”</a:t>
            </a:r>
          </a:p>
        </p:txBody>
      </p:sp>
      <p:sp>
        <p:nvSpPr>
          <p:cNvPr id="6" name="Tijdelijke aanduiding voor dianummer 5"/>
          <p:cNvSpPr>
            <a:spLocks noGrp="1"/>
          </p:cNvSpPr>
          <p:nvPr>
            <p:ph type="sldNum" sz="quarter" idx="12"/>
          </p:nvPr>
        </p:nvSpPr>
        <p:spPr/>
        <p:txBody>
          <a:bodyPr/>
          <a:lstStyle/>
          <a:p>
            <a:fld id="{3BA99B03-AD3B-0D4A-B7D2-5A186162021A}" type="slidenum">
              <a:rPr lang="nl-NL" smtClean="0"/>
              <a:t>‹nr.›</a:t>
            </a:fld>
            <a:endParaRPr lang="nl-NL"/>
          </a:p>
        </p:txBody>
      </p:sp>
    </p:spTree>
    <p:extLst>
      <p:ext uri="{BB962C8B-B14F-4D97-AF65-F5344CB8AC3E}">
        <p14:creationId xmlns:p14="http://schemas.microsoft.com/office/powerpoint/2010/main" val="1812982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ussen pagina">
    <p:bg>
      <p:bgPr>
        <a:solidFill>
          <a:schemeClr val="tx2"/>
        </a:solidFill>
        <a:effectLst/>
      </p:bgPr>
    </p:bg>
    <p:spTree>
      <p:nvGrpSpPr>
        <p:cNvPr id="1" name=""/>
        <p:cNvGrpSpPr/>
        <p:nvPr/>
      </p:nvGrpSpPr>
      <p:grpSpPr>
        <a:xfrm>
          <a:off x="0" y="0"/>
          <a:ext cx="0" cy="0"/>
          <a:chOff x="0" y="0"/>
          <a:chExt cx="0" cy="0"/>
        </a:xfrm>
      </p:grpSpPr>
      <p:sp>
        <p:nvSpPr>
          <p:cNvPr id="8" name="Titel 1"/>
          <p:cNvSpPr>
            <a:spLocks noGrp="1"/>
          </p:cNvSpPr>
          <p:nvPr>
            <p:ph type="ctrTitle" hasCustomPrompt="1"/>
          </p:nvPr>
        </p:nvSpPr>
        <p:spPr>
          <a:xfrm>
            <a:off x="902043" y="1103685"/>
            <a:ext cx="10054521" cy="1789462"/>
          </a:xfrm>
        </p:spPr>
        <p:txBody>
          <a:bodyPr anchor="t">
            <a:noAutofit/>
          </a:bodyPr>
          <a:lstStyle>
            <a:lvl1pPr algn="l">
              <a:defRPr sz="5000">
                <a:solidFill>
                  <a:schemeClr val="bg1"/>
                </a:solidFill>
              </a:defRPr>
            </a:lvl1pPr>
          </a:lstStyle>
          <a:p>
            <a:r>
              <a:rPr lang="nl-NL"/>
              <a:t>Hier een kop voor </a:t>
            </a:r>
            <a:br>
              <a:rPr lang="nl-NL"/>
            </a:br>
            <a:r>
              <a:rPr lang="nl-NL"/>
              <a:t>de tussenslide</a:t>
            </a:r>
          </a:p>
        </p:txBody>
      </p:sp>
      <p:sp>
        <p:nvSpPr>
          <p:cNvPr id="9" name="Ondertitel 2"/>
          <p:cNvSpPr>
            <a:spLocks noGrp="1"/>
          </p:cNvSpPr>
          <p:nvPr>
            <p:ph type="subTitle" idx="1"/>
          </p:nvPr>
        </p:nvSpPr>
        <p:spPr>
          <a:xfrm>
            <a:off x="902043" y="3258537"/>
            <a:ext cx="5429844" cy="2962272"/>
          </a:xfrm>
        </p:spPr>
        <p:txBody>
          <a:bodyPr anchor="t">
            <a:noAutofit/>
          </a:bodyPr>
          <a:lstStyle>
            <a:lvl1pPr marL="0" indent="0" algn="l">
              <a:buNone/>
              <a:defRPr lang="nl-NL" sz="2400" b="0" i="0" smtClean="0">
                <a:solidFill>
                  <a:schemeClr val="bg1"/>
                </a:solidFill>
                <a:effectLst/>
                <a:latin typeface="Lucida Sans Regular"/>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solidFill>
                  <a:srgbClr val="FFFFFF"/>
                </a:solidFill>
                <a:effectLst/>
                <a:latin typeface="Helvetica" charset="0"/>
              </a:rPr>
              <a:t>Klikken om de ondertitelstijl van het model te bewerken</a:t>
            </a:r>
          </a:p>
        </p:txBody>
      </p:sp>
    </p:spTree>
    <p:extLst>
      <p:ext uri="{BB962C8B-B14F-4D97-AF65-F5344CB8AC3E}">
        <p14:creationId xmlns:p14="http://schemas.microsoft.com/office/powerpoint/2010/main" val="237788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Volle breedte afbeelding + uitspraak">
    <p:spTree>
      <p:nvGrpSpPr>
        <p:cNvPr id="1" name=""/>
        <p:cNvGrpSpPr/>
        <p:nvPr/>
      </p:nvGrpSpPr>
      <p:grpSpPr>
        <a:xfrm>
          <a:off x="0" y="0"/>
          <a:ext cx="0" cy="0"/>
          <a:chOff x="0" y="0"/>
          <a:chExt cx="0" cy="0"/>
        </a:xfrm>
      </p:grpSpPr>
      <p:sp useBgFill="1">
        <p:nvSpPr>
          <p:cNvPr id="7" name="Tijdelijke aanduiding voor inhoud 5"/>
          <p:cNvSpPr>
            <a:spLocks noGrp="1"/>
          </p:cNvSpPr>
          <p:nvPr>
            <p:ph sz="quarter" idx="4" hasCustomPrompt="1"/>
          </p:nvPr>
        </p:nvSpPr>
        <p:spPr>
          <a:xfrm>
            <a:off x="0" y="0"/>
            <a:ext cx="12192000" cy="6858000"/>
          </a:xfrm>
        </p:spPr>
        <p:txBody>
          <a:bodyPr tIns="360000" anchor="t" anchorCtr="1"/>
          <a:lstStyle/>
          <a:p>
            <a:pPr lvl="0"/>
            <a:r>
              <a:rPr lang="nl-NL"/>
              <a:t>Afbeelding</a:t>
            </a:r>
          </a:p>
        </p:txBody>
      </p:sp>
      <p:sp>
        <p:nvSpPr>
          <p:cNvPr id="6" name="Tijdelijke aanduiding voor dianummer 5"/>
          <p:cNvSpPr>
            <a:spLocks noGrp="1"/>
          </p:cNvSpPr>
          <p:nvPr>
            <p:ph type="sldNum" sz="quarter" idx="12"/>
          </p:nvPr>
        </p:nvSpPr>
        <p:spPr/>
        <p:txBody>
          <a:bodyPr/>
          <a:lstStyle/>
          <a:p>
            <a:fld id="{7E77F038-570E-48DC-80C8-C1CD3678ECC1}" type="slidenum">
              <a:rPr lang="nl-NL" smtClean="0"/>
              <a:t>‹nr.›</a:t>
            </a:fld>
            <a:endParaRPr lang="nl-NL"/>
          </a:p>
        </p:txBody>
      </p:sp>
      <p:sp>
        <p:nvSpPr>
          <p:cNvPr id="9" name="Titel 1"/>
          <p:cNvSpPr>
            <a:spLocks noGrp="1"/>
          </p:cNvSpPr>
          <p:nvPr>
            <p:ph type="ctrTitle" hasCustomPrompt="1"/>
          </p:nvPr>
        </p:nvSpPr>
        <p:spPr>
          <a:xfrm>
            <a:off x="1076737" y="1521547"/>
            <a:ext cx="8981661" cy="1371600"/>
          </a:xfrm>
        </p:spPr>
        <p:txBody>
          <a:bodyPr anchor="t">
            <a:normAutofit/>
          </a:bodyPr>
          <a:lstStyle>
            <a:lvl1pPr algn="l">
              <a:lnSpc>
                <a:spcPts val="3300"/>
              </a:lnSpc>
              <a:defRPr sz="2400" b="0" baseline="0">
                <a:solidFill>
                  <a:schemeClr val="bg1"/>
                </a:solidFill>
              </a:defRPr>
            </a:lvl1pPr>
          </a:lstStyle>
          <a:p>
            <a:r>
              <a:rPr lang="nl-NL"/>
              <a:t>Hier komt een uitspraak</a:t>
            </a:r>
            <a:br>
              <a:rPr lang="nl-NL"/>
            </a:br>
            <a:r>
              <a:rPr lang="nl-NL"/>
              <a:t>over drie of meer regels</a:t>
            </a:r>
            <a:br>
              <a:rPr lang="nl-NL"/>
            </a:br>
            <a:r>
              <a:rPr lang="nl-NL"/>
              <a:t>uitgeschreven.</a:t>
            </a:r>
          </a:p>
        </p:txBody>
      </p:sp>
    </p:spTree>
    <p:extLst>
      <p:ext uri="{BB962C8B-B14F-4D97-AF65-F5344CB8AC3E}">
        <p14:creationId xmlns:p14="http://schemas.microsoft.com/office/powerpoint/2010/main" val="705209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lege pagina">
    <p:spTree>
      <p:nvGrpSpPr>
        <p:cNvPr id="1" name=""/>
        <p:cNvGrpSpPr/>
        <p:nvPr/>
      </p:nvGrpSpPr>
      <p:grpSpPr>
        <a:xfrm>
          <a:off x="0" y="0"/>
          <a:ext cx="0" cy="0"/>
          <a:chOff x="0" y="0"/>
          <a:chExt cx="0" cy="0"/>
        </a:xfrm>
      </p:grpSpPr>
      <p:sp>
        <p:nvSpPr>
          <p:cNvPr id="6" name="Tijdelijke aanduiding voor dianummer 5"/>
          <p:cNvSpPr>
            <a:spLocks noGrp="1"/>
          </p:cNvSpPr>
          <p:nvPr>
            <p:ph type="sldNum" sz="quarter" idx="12"/>
          </p:nvPr>
        </p:nvSpPr>
        <p:spPr/>
        <p:txBody>
          <a:bodyPr/>
          <a:lstStyle/>
          <a:p>
            <a:fld id="{3BA99B03-AD3B-0D4A-B7D2-5A186162021A}" type="slidenum">
              <a:rPr lang="nl-NL" smtClean="0"/>
              <a:t>‹nr.›</a:t>
            </a:fld>
            <a:endParaRPr lang="nl-NL"/>
          </a:p>
        </p:txBody>
      </p:sp>
      <p:sp>
        <p:nvSpPr>
          <p:cNvPr id="7" name="Ondertitel 2"/>
          <p:cNvSpPr>
            <a:spLocks noGrp="1"/>
          </p:cNvSpPr>
          <p:nvPr>
            <p:ph type="subTitle" idx="13" hasCustomPrompt="1"/>
          </p:nvPr>
        </p:nvSpPr>
        <p:spPr>
          <a:xfrm>
            <a:off x="902525" y="1169988"/>
            <a:ext cx="5031550" cy="531610"/>
          </a:xfrm>
        </p:spPr>
        <p:txBody>
          <a:bodyPr lIns="0" anchor="t">
            <a:noAutofit/>
          </a:bodyPr>
          <a:lstStyle>
            <a:lvl1pPr marL="0" indent="0" algn="l">
              <a:buNone/>
              <a:defRPr sz="3000" b="1"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Hier komt een kop</a:t>
            </a:r>
          </a:p>
        </p:txBody>
      </p:sp>
    </p:spTree>
    <p:extLst>
      <p:ext uri="{BB962C8B-B14F-4D97-AF65-F5344CB8AC3E}">
        <p14:creationId xmlns:p14="http://schemas.microsoft.com/office/powerpoint/2010/main" val="3545990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Kop + subkop + Bullitlijst">
    <p:spTree>
      <p:nvGrpSpPr>
        <p:cNvPr id="1" name=""/>
        <p:cNvGrpSpPr/>
        <p:nvPr/>
      </p:nvGrpSpPr>
      <p:grpSpPr>
        <a:xfrm>
          <a:off x="0" y="0"/>
          <a:ext cx="0" cy="0"/>
          <a:chOff x="0" y="0"/>
          <a:chExt cx="0" cy="0"/>
        </a:xfrm>
      </p:grpSpPr>
      <p:sp>
        <p:nvSpPr>
          <p:cNvPr id="6" name="Tijdelijke aanduiding voor dianummer 5"/>
          <p:cNvSpPr>
            <a:spLocks noGrp="1"/>
          </p:cNvSpPr>
          <p:nvPr>
            <p:ph type="sldNum" sz="quarter" idx="12"/>
          </p:nvPr>
        </p:nvSpPr>
        <p:spPr/>
        <p:txBody>
          <a:bodyPr/>
          <a:lstStyle/>
          <a:p>
            <a:fld id="{3BA99B03-AD3B-0D4A-B7D2-5A186162021A}" type="slidenum">
              <a:rPr lang="nl-NL" smtClean="0"/>
              <a:t>‹nr.›</a:t>
            </a:fld>
            <a:endParaRPr lang="nl-NL"/>
          </a:p>
        </p:txBody>
      </p:sp>
      <p:sp>
        <p:nvSpPr>
          <p:cNvPr id="11" name="Ondertitel 2"/>
          <p:cNvSpPr>
            <a:spLocks noGrp="1"/>
          </p:cNvSpPr>
          <p:nvPr>
            <p:ph type="subTitle" idx="13" hasCustomPrompt="1"/>
          </p:nvPr>
        </p:nvSpPr>
        <p:spPr>
          <a:xfrm>
            <a:off x="902525" y="2003206"/>
            <a:ext cx="9318212" cy="531610"/>
          </a:xfrm>
        </p:spPr>
        <p:txBody>
          <a:bodyPr lIns="0" anchor="t">
            <a:normAutofit/>
          </a:bodyPr>
          <a:lstStyle>
            <a:lvl1pPr marL="0" indent="0" algn="l">
              <a:buNone/>
              <a:defRPr sz="2400" b="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Met een </a:t>
            </a:r>
            <a:r>
              <a:rPr lang="nl-NL" err="1"/>
              <a:t>subkop</a:t>
            </a:r>
            <a:endParaRPr lang="nl-NL"/>
          </a:p>
        </p:txBody>
      </p:sp>
      <p:sp>
        <p:nvSpPr>
          <p:cNvPr id="14" name="Tijdelijke aanduiding voor titel 1"/>
          <p:cNvSpPr>
            <a:spLocks noGrp="1"/>
          </p:cNvSpPr>
          <p:nvPr>
            <p:ph type="title" hasCustomPrompt="1"/>
          </p:nvPr>
        </p:nvSpPr>
        <p:spPr>
          <a:xfrm>
            <a:off x="902525" y="1090681"/>
            <a:ext cx="10689812" cy="698363"/>
          </a:xfrm>
          <a:prstGeom prst="rect">
            <a:avLst/>
          </a:prstGeom>
        </p:spPr>
        <p:txBody>
          <a:bodyPr vert="horz" lIns="0" tIns="45720" rIns="91440" bIns="45720" rtlCol="0" anchor="t">
            <a:normAutofit/>
          </a:bodyPr>
          <a:lstStyle/>
          <a:p>
            <a:r>
              <a:rPr lang="nl-NL"/>
              <a:t>Een hoofdkop</a:t>
            </a:r>
          </a:p>
        </p:txBody>
      </p:sp>
      <p:sp>
        <p:nvSpPr>
          <p:cNvPr id="18" name="Tijdelijke aanduiding voor tekst 20"/>
          <p:cNvSpPr>
            <a:spLocks noGrp="1"/>
          </p:cNvSpPr>
          <p:nvPr>
            <p:ph type="body" sz="quarter" idx="15" hasCustomPrompt="1"/>
          </p:nvPr>
        </p:nvSpPr>
        <p:spPr>
          <a:xfrm>
            <a:off x="902525" y="3237422"/>
            <a:ext cx="10689812" cy="2327171"/>
          </a:xfrm>
        </p:spPr>
        <p:txBody>
          <a:bodyPr>
            <a:noAutofit/>
          </a:bodyPr>
          <a:lstStyle>
            <a:lvl1pPr>
              <a:defRPr sz="1800"/>
            </a:lvl1pPr>
          </a:lstStyle>
          <a:p>
            <a:pPr lvl="0"/>
            <a:r>
              <a:rPr lang="nl-NL"/>
              <a:t>Klikken om de tekststijl van het model te bewerken</a:t>
            </a:r>
          </a:p>
        </p:txBody>
      </p:sp>
    </p:spTree>
    <p:extLst>
      <p:ext uri="{BB962C8B-B14F-4D97-AF65-F5344CB8AC3E}">
        <p14:creationId xmlns:p14="http://schemas.microsoft.com/office/powerpoint/2010/main" val="1321878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ullitlijst + afbeelding">
    <p:spTree>
      <p:nvGrpSpPr>
        <p:cNvPr id="1" name=""/>
        <p:cNvGrpSpPr/>
        <p:nvPr/>
      </p:nvGrpSpPr>
      <p:grpSpPr>
        <a:xfrm>
          <a:off x="0" y="0"/>
          <a:ext cx="0" cy="0"/>
          <a:chOff x="0" y="0"/>
          <a:chExt cx="0" cy="0"/>
        </a:xfrm>
      </p:grpSpPr>
      <p:sp>
        <p:nvSpPr>
          <p:cNvPr id="9" name="Tijdelijke aanduiding voor dianummer 8"/>
          <p:cNvSpPr>
            <a:spLocks noGrp="1"/>
          </p:cNvSpPr>
          <p:nvPr>
            <p:ph type="sldNum" sz="quarter" idx="12"/>
          </p:nvPr>
        </p:nvSpPr>
        <p:spPr/>
        <p:txBody>
          <a:bodyPr/>
          <a:lstStyle/>
          <a:p>
            <a:fld id="{7E77F038-570E-48DC-80C8-C1CD3678ECC1}" type="slidenum">
              <a:rPr lang="nl-NL" smtClean="0"/>
              <a:t>‹nr.›</a:t>
            </a:fld>
            <a:endParaRPr lang="nl-NL"/>
          </a:p>
        </p:txBody>
      </p:sp>
      <p:sp>
        <p:nvSpPr>
          <p:cNvPr id="10" name="Ondertitel 2"/>
          <p:cNvSpPr>
            <a:spLocks noGrp="1"/>
          </p:cNvSpPr>
          <p:nvPr>
            <p:ph type="subTitle" idx="13" hasCustomPrompt="1"/>
          </p:nvPr>
        </p:nvSpPr>
        <p:spPr>
          <a:xfrm>
            <a:off x="914400" y="1169988"/>
            <a:ext cx="5019675" cy="531610"/>
          </a:xfrm>
        </p:spPr>
        <p:txBody>
          <a:bodyPr lIns="0" anchor="t">
            <a:noAutofit/>
          </a:bodyPr>
          <a:lstStyle>
            <a:lvl1pPr marL="0" indent="0" algn="l">
              <a:buNone/>
              <a:defRPr sz="3000" b="1"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Hier komt een kop</a:t>
            </a:r>
          </a:p>
        </p:txBody>
      </p:sp>
      <p:sp>
        <p:nvSpPr>
          <p:cNvPr id="22" name="Tijdelijke aanduiding voor tekst 20"/>
          <p:cNvSpPr>
            <a:spLocks noGrp="1"/>
          </p:cNvSpPr>
          <p:nvPr>
            <p:ph type="body" sz="quarter" idx="15" hasCustomPrompt="1"/>
          </p:nvPr>
        </p:nvSpPr>
        <p:spPr>
          <a:xfrm>
            <a:off x="914400" y="2196783"/>
            <a:ext cx="5019675" cy="3137217"/>
          </a:xfrm>
        </p:spPr>
        <p:txBody>
          <a:bodyPr wrap="square">
            <a:normAutofit/>
          </a:bodyPr>
          <a:lstStyle>
            <a:lvl1pPr>
              <a:defRPr sz="1800"/>
            </a:lvl1pPr>
          </a:lstStyle>
          <a:p>
            <a:pPr lvl="0"/>
            <a:r>
              <a:rPr lang="nl-NL"/>
              <a:t>Klikken om de tekststijl van het model te bewerken</a:t>
            </a:r>
          </a:p>
        </p:txBody>
      </p:sp>
      <p:sp>
        <p:nvSpPr>
          <p:cNvPr id="25" name="Tijdelijke aanduiding voor afbeelding 23"/>
          <p:cNvSpPr>
            <a:spLocks noGrp="1"/>
          </p:cNvSpPr>
          <p:nvPr>
            <p:ph type="pic" sz="quarter" idx="16"/>
          </p:nvPr>
        </p:nvSpPr>
        <p:spPr>
          <a:xfrm>
            <a:off x="6928337" y="1169989"/>
            <a:ext cx="4663999" cy="4070226"/>
          </a:xfrm>
        </p:spPr>
        <p:txBody>
          <a:bodyPr>
            <a:normAutofit/>
          </a:bodyPr>
          <a:lstStyle>
            <a:lvl1pPr>
              <a:defRPr sz="1800"/>
            </a:lvl1pPr>
          </a:lstStyle>
          <a:p>
            <a:r>
              <a:rPr lang="nl-NL"/>
              <a:t>Klik op het pictogram als u een afbeelding wilt toevoegen</a:t>
            </a:r>
          </a:p>
        </p:txBody>
      </p:sp>
    </p:spTree>
    <p:extLst>
      <p:ext uri="{BB962C8B-B14F-4D97-AF65-F5344CB8AC3E}">
        <p14:creationId xmlns:p14="http://schemas.microsoft.com/office/powerpoint/2010/main" val="2308636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FontAwesome iconen">
    <p:spTree>
      <p:nvGrpSpPr>
        <p:cNvPr id="1" name=""/>
        <p:cNvGrpSpPr/>
        <p:nvPr/>
      </p:nvGrpSpPr>
      <p:grpSpPr>
        <a:xfrm>
          <a:off x="0" y="0"/>
          <a:ext cx="0" cy="0"/>
          <a:chOff x="0" y="0"/>
          <a:chExt cx="0" cy="0"/>
        </a:xfrm>
      </p:grpSpPr>
      <p:sp>
        <p:nvSpPr>
          <p:cNvPr id="5" name="Tijdelijke aanduiding voor dianummer 4"/>
          <p:cNvSpPr>
            <a:spLocks noGrp="1"/>
          </p:cNvSpPr>
          <p:nvPr>
            <p:ph type="sldNum" sz="quarter" idx="12"/>
          </p:nvPr>
        </p:nvSpPr>
        <p:spPr/>
        <p:txBody>
          <a:bodyPr/>
          <a:lstStyle/>
          <a:p>
            <a:fld id="{7E77F038-570E-48DC-80C8-C1CD3678ECC1}" type="slidenum">
              <a:rPr lang="nl-NL" smtClean="0"/>
              <a:t>‹nr.›</a:t>
            </a:fld>
            <a:endParaRPr lang="nl-NL"/>
          </a:p>
        </p:txBody>
      </p:sp>
      <p:sp>
        <p:nvSpPr>
          <p:cNvPr id="6" name="Tekstvak 5"/>
          <p:cNvSpPr txBox="1"/>
          <p:nvPr/>
        </p:nvSpPr>
        <p:spPr>
          <a:xfrm>
            <a:off x="3314700" y="2326833"/>
            <a:ext cx="831850" cy="1446550"/>
          </a:xfrm>
          <a:prstGeom prst="rect">
            <a:avLst/>
          </a:prstGeom>
          <a:noFill/>
        </p:spPr>
        <p:txBody>
          <a:bodyPr wrap="square" rtlCol="0">
            <a:spAutoFit/>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nl-NL" sz="4400">
                <a:solidFill>
                  <a:srgbClr val="055780"/>
                </a:solidFill>
                <a:latin typeface="FontAwesome"/>
                <a:cs typeface="FontAwesome"/>
              </a:rPr>
              <a:t></a:t>
            </a:r>
            <a:r>
              <a:rPr lang="nl-NL" sz="1800" b="0" i="0" kern="1200">
                <a:solidFill>
                  <a:schemeClr val="tx1"/>
                </a:solidFill>
                <a:effectLst/>
                <a:latin typeface="Lucida Sans Regular"/>
                <a:ea typeface="+mn-ea"/>
                <a:cs typeface="+mn-cs"/>
              </a:rPr>
              <a:t></a:t>
            </a:r>
          </a:p>
          <a:p>
            <a:pPr marL="0" marR="0" indent="0" algn="ctr" defTabSz="457200" rtl="0" eaLnBrk="1" fontAlgn="auto" latinLnBrk="0" hangingPunct="1">
              <a:lnSpc>
                <a:spcPct val="100000"/>
              </a:lnSpc>
              <a:spcBef>
                <a:spcPts val="0"/>
              </a:spcBef>
              <a:spcAft>
                <a:spcPts val="0"/>
              </a:spcAft>
              <a:buClrTx/>
              <a:buSzTx/>
              <a:buFontTx/>
              <a:buNone/>
              <a:tabLst/>
              <a:defRPr/>
            </a:pPr>
            <a:endParaRPr lang="nl-NL" sz="4400">
              <a:solidFill>
                <a:srgbClr val="055780"/>
              </a:solidFill>
              <a:latin typeface="FontAwesome"/>
              <a:cs typeface="FontAwesome"/>
            </a:endParaRPr>
          </a:p>
        </p:txBody>
      </p:sp>
      <p:sp>
        <p:nvSpPr>
          <p:cNvPr id="7" name="Tekstvak 6"/>
          <p:cNvSpPr txBox="1"/>
          <p:nvPr/>
        </p:nvSpPr>
        <p:spPr>
          <a:xfrm>
            <a:off x="6597220" y="2326833"/>
            <a:ext cx="831850" cy="769441"/>
          </a:xfrm>
          <a:prstGeom prst="rect">
            <a:avLst/>
          </a:prstGeom>
          <a:noFill/>
        </p:spPr>
        <p:txBody>
          <a:bodyPr wrap="square" rtlCol="0">
            <a:spAutoFit/>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nl-NL" sz="4400">
                <a:solidFill>
                  <a:srgbClr val="055780"/>
                </a:solidFill>
                <a:latin typeface="FontAwesome"/>
                <a:cs typeface="FontAwesome"/>
              </a:rPr>
              <a:t></a:t>
            </a:r>
          </a:p>
        </p:txBody>
      </p:sp>
      <p:sp>
        <p:nvSpPr>
          <p:cNvPr id="8" name="Tekstvak 7"/>
          <p:cNvSpPr txBox="1"/>
          <p:nvPr/>
        </p:nvSpPr>
        <p:spPr>
          <a:xfrm>
            <a:off x="8156091" y="3875331"/>
            <a:ext cx="831850" cy="769441"/>
          </a:xfrm>
          <a:prstGeom prst="rect">
            <a:avLst/>
          </a:prstGeom>
          <a:noFill/>
        </p:spPr>
        <p:txBody>
          <a:bodyPr wrap="square" rtlCol="0">
            <a:spAutoFit/>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nl-NL" sz="4400">
                <a:solidFill>
                  <a:srgbClr val="055780"/>
                </a:solidFill>
                <a:latin typeface="FontAwesome"/>
                <a:cs typeface="FontAwesome"/>
              </a:rPr>
              <a:t></a:t>
            </a:r>
          </a:p>
        </p:txBody>
      </p:sp>
      <p:sp>
        <p:nvSpPr>
          <p:cNvPr id="9" name="Tekstvak 8"/>
          <p:cNvSpPr txBox="1"/>
          <p:nvPr/>
        </p:nvSpPr>
        <p:spPr>
          <a:xfrm>
            <a:off x="3314700" y="3875331"/>
            <a:ext cx="831850" cy="769441"/>
          </a:xfrm>
          <a:prstGeom prst="rect">
            <a:avLst/>
          </a:prstGeom>
          <a:noFill/>
        </p:spPr>
        <p:txBody>
          <a:bodyPr wrap="square" rtlCol="0">
            <a:spAutoFit/>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0" lang="nl-NL" sz="4400" b="0" i="0" u="none" strike="noStrike" kern="1200" cap="none" spc="0" normalizeH="0" baseline="0" noProof="0">
                <a:ln>
                  <a:noFill/>
                </a:ln>
                <a:solidFill>
                  <a:srgbClr val="055780"/>
                </a:solidFill>
                <a:effectLst/>
                <a:uLnTx/>
                <a:uFillTx/>
                <a:latin typeface="FontAwesome"/>
                <a:ea typeface="+mn-ea"/>
                <a:cs typeface="FontAwesome"/>
              </a:rPr>
              <a:t></a:t>
            </a:r>
            <a:endParaRPr lang="nl-NL" sz="4400">
              <a:solidFill>
                <a:srgbClr val="055780"/>
              </a:solidFill>
              <a:latin typeface="FontAwesome"/>
              <a:cs typeface="FontAwesome"/>
            </a:endParaRPr>
          </a:p>
        </p:txBody>
      </p:sp>
      <p:sp>
        <p:nvSpPr>
          <p:cNvPr id="10" name="Tekstvak 9"/>
          <p:cNvSpPr txBox="1"/>
          <p:nvPr/>
        </p:nvSpPr>
        <p:spPr>
          <a:xfrm>
            <a:off x="6597220" y="3875331"/>
            <a:ext cx="831850" cy="769441"/>
          </a:xfrm>
          <a:prstGeom prst="rect">
            <a:avLst/>
          </a:prstGeom>
          <a:noFill/>
        </p:spPr>
        <p:txBody>
          <a:bodyPr wrap="square" rtlCol="0">
            <a:spAutoFit/>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nl-NL" sz="4400">
                <a:solidFill>
                  <a:srgbClr val="055780"/>
                </a:solidFill>
                <a:latin typeface="FontAwesome"/>
                <a:cs typeface="FontAwesome"/>
              </a:rPr>
              <a:t></a:t>
            </a:r>
          </a:p>
        </p:txBody>
      </p:sp>
      <p:sp>
        <p:nvSpPr>
          <p:cNvPr id="11" name="Tekstvak 10"/>
          <p:cNvSpPr txBox="1"/>
          <p:nvPr/>
        </p:nvSpPr>
        <p:spPr>
          <a:xfrm>
            <a:off x="8156091" y="2326833"/>
            <a:ext cx="831850" cy="769441"/>
          </a:xfrm>
          <a:prstGeom prst="rect">
            <a:avLst/>
          </a:prstGeom>
          <a:noFill/>
        </p:spPr>
        <p:txBody>
          <a:bodyPr wrap="square" rtlCol="0">
            <a:spAutoFit/>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nl-NL" sz="4400">
                <a:solidFill>
                  <a:srgbClr val="055780"/>
                </a:solidFill>
                <a:latin typeface="FontAwesome"/>
                <a:cs typeface="FontAwesome"/>
              </a:rPr>
              <a:t></a:t>
            </a:r>
            <a:endParaRPr lang="nl-NL" sz="4400" b="0" i="0">
              <a:solidFill>
                <a:srgbClr val="055780"/>
              </a:solidFill>
              <a:latin typeface="Lucida Sans Regular"/>
            </a:endParaRPr>
          </a:p>
        </p:txBody>
      </p:sp>
      <p:sp>
        <p:nvSpPr>
          <p:cNvPr id="12" name="Tekstvak 11"/>
          <p:cNvSpPr txBox="1"/>
          <p:nvPr/>
        </p:nvSpPr>
        <p:spPr>
          <a:xfrm>
            <a:off x="4931424" y="2326833"/>
            <a:ext cx="831850" cy="769441"/>
          </a:xfrm>
          <a:prstGeom prst="rect">
            <a:avLst/>
          </a:prstGeom>
          <a:noFill/>
        </p:spPr>
        <p:txBody>
          <a:bodyPr wrap="square" rtlCol="0">
            <a:spAutoFit/>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nl-NL" sz="4400">
                <a:solidFill>
                  <a:srgbClr val="055780"/>
                </a:solidFill>
                <a:latin typeface="FontAwesome"/>
                <a:cs typeface="FontAwesome"/>
              </a:rPr>
              <a:t></a:t>
            </a:r>
          </a:p>
        </p:txBody>
      </p:sp>
      <p:sp>
        <p:nvSpPr>
          <p:cNvPr id="14" name="Tekstvak 13"/>
          <p:cNvSpPr txBox="1"/>
          <p:nvPr/>
        </p:nvSpPr>
        <p:spPr>
          <a:xfrm>
            <a:off x="6411384" y="1871755"/>
            <a:ext cx="831850" cy="369332"/>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NL" sz="1800" b="0" i="0" kern="1200">
                <a:solidFill>
                  <a:schemeClr val="tx1"/>
                </a:solidFill>
                <a:effectLst/>
                <a:latin typeface="Lucida Sans Regular"/>
                <a:ea typeface="+mn-ea"/>
                <a:cs typeface="+mn-cs"/>
              </a:rPr>
              <a:t></a:t>
            </a:r>
            <a:endParaRPr lang="nl-NL" sz="3200">
              <a:solidFill>
                <a:srgbClr val="333465"/>
              </a:solidFill>
              <a:latin typeface="FontAwesome"/>
              <a:cs typeface="FontAwesome"/>
            </a:endParaRPr>
          </a:p>
        </p:txBody>
      </p:sp>
      <p:sp>
        <p:nvSpPr>
          <p:cNvPr id="15" name="Tekstvak 14"/>
          <p:cNvSpPr txBox="1"/>
          <p:nvPr/>
        </p:nvSpPr>
        <p:spPr>
          <a:xfrm>
            <a:off x="4931424" y="3875331"/>
            <a:ext cx="831850" cy="769441"/>
          </a:xfrm>
          <a:prstGeom prst="rect">
            <a:avLst/>
          </a:prstGeom>
          <a:noFill/>
        </p:spPr>
        <p:txBody>
          <a:bodyPr wrap="square" rtlCol="0">
            <a:spAutoFit/>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nl-NL" sz="4400">
                <a:solidFill>
                  <a:srgbClr val="055780"/>
                </a:solidFill>
                <a:latin typeface="FontAwesome"/>
                <a:cs typeface="FontAwesome"/>
              </a:rPr>
              <a:t></a:t>
            </a:r>
            <a:endParaRPr lang="nl-NL" sz="4400" b="0" i="0">
              <a:solidFill>
                <a:srgbClr val="055780"/>
              </a:solidFill>
              <a:latin typeface="Lucida Sans Regular"/>
            </a:endParaRPr>
          </a:p>
        </p:txBody>
      </p:sp>
      <p:sp>
        <p:nvSpPr>
          <p:cNvPr id="16" name="Tekstvak 15"/>
          <p:cNvSpPr txBox="1"/>
          <p:nvPr/>
        </p:nvSpPr>
        <p:spPr>
          <a:xfrm>
            <a:off x="8610600" y="2999515"/>
            <a:ext cx="831850" cy="369332"/>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NL" sz="1800" b="0" i="0" kern="1200">
                <a:solidFill>
                  <a:srgbClr val="055780"/>
                </a:solidFill>
                <a:effectLst/>
                <a:latin typeface="Lucida Sans Regular"/>
                <a:ea typeface="+mn-ea"/>
                <a:cs typeface="+mn-cs"/>
              </a:rPr>
              <a:t></a:t>
            </a:r>
            <a:endParaRPr lang="nl-NL" sz="3200">
              <a:solidFill>
                <a:srgbClr val="055780"/>
              </a:solidFill>
              <a:latin typeface="FontAwesome"/>
              <a:cs typeface="FontAwesome"/>
            </a:endParaRPr>
          </a:p>
        </p:txBody>
      </p:sp>
      <p:sp>
        <p:nvSpPr>
          <p:cNvPr id="19" name="Ondertitel 2"/>
          <p:cNvSpPr txBox="1">
            <a:spLocks/>
          </p:cNvSpPr>
          <p:nvPr/>
        </p:nvSpPr>
        <p:spPr>
          <a:xfrm>
            <a:off x="3094617" y="2980726"/>
            <a:ext cx="1272016" cy="531610"/>
          </a:xfrm>
          <a:prstGeom prst="rect">
            <a:avLst/>
          </a:prstGeom>
        </p:spPr>
        <p:txBody>
          <a:bodyPr vert="horz" lIns="0" tIns="45720" rIns="91440" bIns="45720" rtlCol="0" anchor="ctr">
            <a:normAutofit/>
          </a:bodyPr>
          <a:lstStyle>
            <a:lvl1pPr marL="0" indent="0" algn="l" defTabSz="914400" rtl="0" eaLnBrk="1" latinLnBrk="0" hangingPunct="1">
              <a:lnSpc>
                <a:spcPct val="90000"/>
              </a:lnSpc>
              <a:spcBef>
                <a:spcPts val="1000"/>
              </a:spcBef>
              <a:buFont typeface="Arial"/>
              <a:buNone/>
              <a:defRPr sz="2400" b="1" kern="1200" baseline="0">
                <a:solidFill>
                  <a:srgbClr val="055780"/>
                </a:solidFill>
                <a:latin typeface="Helvetica" charset="0"/>
                <a:ea typeface="Helvetica" charset="0"/>
                <a:cs typeface="Helvetica"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Helvetica" charset="0"/>
                <a:ea typeface="Helvetica" charset="0"/>
                <a:cs typeface="Helvetica" charset="0"/>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Helvetica" charset="0"/>
                <a:ea typeface="Helvetica" charset="0"/>
                <a:cs typeface="Helvetica" charset="0"/>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Helvetica" charset="0"/>
                <a:ea typeface="Helvetica" charset="0"/>
                <a:cs typeface="Helvetica" charset="0"/>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Helvetica" charset="0"/>
                <a:ea typeface="Helvetica" charset="0"/>
                <a:cs typeface="Helvetica"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ctr"/>
            <a:r>
              <a:rPr lang="nl-NL" sz="1200" b="0" i="0">
                <a:solidFill>
                  <a:srgbClr val="1B1B1B"/>
                </a:solidFill>
                <a:latin typeface="Lucida Sans" panose="020B0602030504020204" pitchFamily="34" charset="77"/>
              </a:rPr>
              <a:t>Onderwerp</a:t>
            </a:r>
          </a:p>
        </p:txBody>
      </p:sp>
      <p:sp>
        <p:nvSpPr>
          <p:cNvPr id="20" name="Ondertitel 2"/>
          <p:cNvSpPr txBox="1">
            <a:spLocks/>
          </p:cNvSpPr>
          <p:nvPr/>
        </p:nvSpPr>
        <p:spPr>
          <a:xfrm>
            <a:off x="4711341" y="2980726"/>
            <a:ext cx="1272016" cy="531610"/>
          </a:xfrm>
          <a:prstGeom prst="rect">
            <a:avLst/>
          </a:prstGeom>
        </p:spPr>
        <p:txBody>
          <a:bodyPr vert="horz" lIns="0" tIns="45720" rIns="91440" bIns="45720" rtlCol="0" anchor="ctr">
            <a:normAutofit/>
          </a:bodyPr>
          <a:lstStyle>
            <a:lvl1pPr marL="0" indent="0" algn="l" defTabSz="914400" rtl="0" eaLnBrk="1" latinLnBrk="0" hangingPunct="1">
              <a:lnSpc>
                <a:spcPct val="90000"/>
              </a:lnSpc>
              <a:spcBef>
                <a:spcPts val="1000"/>
              </a:spcBef>
              <a:buFont typeface="Arial"/>
              <a:buNone/>
              <a:defRPr sz="2400" b="1" kern="1200" baseline="0">
                <a:solidFill>
                  <a:srgbClr val="055780"/>
                </a:solidFill>
                <a:latin typeface="Helvetica" charset="0"/>
                <a:ea typeface="Helvetica" charset="0"/>
                <a:cs typeface="Helvetica"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Helvetica" charset="0"/>
                <a:ea typeface="Helvetica" charset="0"/>
                <a:cs typeface="Helvetica" charset="0"/>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Helvetica" charset="0"/>
                <a:ea typeface="Helvetica" charset="0"/>
                <a:cs typeface="Helvetica" charset="0"/>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Helvetica" charset="0"/>
                <a:ea typeface="Helvetica" charset="0"/>
                <a:cs typeface="Helvetica" charset="0"/>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Helvetica" charset="0"/>
                <a:ea typeface="Helvetica" charset="0"/>
                <a:cs typeface="Helvetica"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ctr"/>
            <a:r>
              <a:rPr lang="nl-NL" sz="1200" b="0" i="0">
                <a:solidFill>
                  <a:srgbClr val="1B1B1B"/>
                </a:solidFill>
                <a:latin typeface="Lucida Sans Regular"/>
              </a:rPr>
              <a:t>Onderwerp</a:t>
            </a:r>
          </a:p>
        </p:txBody>
      </p:sp>
      <p:sp>
        <p:nvSpPr>
          <p:cNvPr id="21" name="Ondertitel 2"/>
          <p:cNvSpPr txBox="1">
            <a:spLocks/>
          </p:cNvSpPr>
          <p:nvPr/>
        </p:nvSpPr>
        <p:spPr>
          <a:xfrm>
            <a:off x="6377137" y="2980726"/>
            <a:ext cx="1272016" cy="531610"/>
          </a:xfrm>
          <a:prstGeom prst="rect">
            <a:avLst/>
          </a:prstGeom>
        </p:spPr>
        <p:txBody>
          <a:bodyPr vert="horz" lIns="0" tIns="45720" rIns="91440" bIns="45720" rtlCol="0" anchor="ctr">
            <a:normAutofit/>
          </a:bodyPr>
          <a:lstStyle>
            <a:lvl1pPr marL="0" indent="0" algn="l" defTabSz="914400" rtl="0" eaLnBrk="1" latinLnBrk="0" hangingPunct="1">
              <a:lnSpc>
                <a:spcPct val="90000"/>
              </a:lnSpc>
              <a:spcBef>
                <a:spcPts val="1000"/>
              </a:spcBef>
              <a:buFont typeface="Arial"/>
              <a:buNone/>
              <a:defRPr sz="2400" b="1" kern="1200" baseline="0">
                <a:solidFill>
                  <a:srgbClr val="055780"/>
                </a:solidFill>
                <a:latin typeface="Helvetica" charset="0"/>
                <a:ea typeface="Helvetica" charset="0"/>
                <a:cs typeface="Helvetica"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Helvetica" charset="0"/>
                <a:ea typeface="Helvetica" charset="0"/>
                <a:cs typeface="Helvetica" charset="0"/>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Helvetica" charset="0"/>
                <a:ea typeface="Helvetica" charset="0"/>
                <a:cs typeface="Helvetica" charset="0"/>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Helvetica" charset="0"/>
                <a:ea typeface="Helvetica" charset="0"/>
                <a:cs typeface="Helvetica" charset="0"/>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Helvetica" charset="0"/>
                <a:ea typeface="Helvetica" charset="0"/>
                <a:cs typeface="Helvetica"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ctr"/>
            <a:r>
              <a:rPr lang="nl-NL" sz="1200" b="0" i="0">
                <a:solidFill>
                  <a:srgbClr val="1B1B1B"/>
                </a:solidFill>
                <a:latin typeface="Lucida Sans Regular"/>
              </a:rPr>
              <a:t>Onderwerp</a:t>
            </a:r>
          </a:p>
        </p:txBody>
      </p:sp>
      <p:sp>
        <p:nvSpPr>
          <p:cNvPr id="22" name="Ondertitel 2"/>
          <p:cNvSpPr txBox="1">
            <a:spLocks/>
          </p:cNvSpPr>
          <p:nvPr/>
        </p:nvSpPr>
        <p:spPr>
          <a:xfrm>
            <a:off x="7936008" y="2990327"/>
            <a:ext cx="1272016" cy="531610"/>
          </a:xfrm>
          <a:prstGeom prst="rect">
            <a:avLst/>
          </a:prstGeom>
        </p:spPr>
        <p:txBody>
          <a:bodyPr vert="horz" lIns="0" tIns="45720" rIns="91440" bIns="45720" rtlCol="0" anchor="ctr">
            <a:normAutofit/>
          </a:bodyPr>
          <a:lstStyle>
            <a:lvl1pPr marL="0" indent="0" algn="l" defTabSz="914400" rtl="0" eaLnBrk="1" latinLnBrk="0" hangingPunct="1">
              <a:lnSpc>
                <a:spcPct val="90000"/>
              </a:lnSpc>
              <a:spcBef>
                <a:spcPts val="1000"/>
              </a:spcBef>
              <a:buFont typeface="Arial"/>
              <a:buNone/>
              <a:defRPr sz="2400" b="1" kern="1200" baseline="0">
                <a:solidFill>
                  <a:srgbClr val="055780"/>
                </a:solidFill>
                <a:latin typeface="Helvetica" charset="0"/>
                <a:ea typeface="Helvetica" charset="0"/>
                <a:cs typeface="Helvetica"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Helvetica" charset="0"/>
                <a:ea typeface="Helvetica" charset="0"/>
                <a:cs typeface="Helvetica" charset="0"/>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Helvetica" charset="0"/>
                <a:ea typeface="Helvetica" charset="0"/>
                <a:cs typeface="Helvetica" charset="0"/>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Helvetica" charset="0"/>
                <a:ea typeface="Helvetica" charset="0"/>
                <a:cs typeface="Helvetica" charset="0"/>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Helvetica" charset="0"/>
                <a:ea typeface="Helvetica" charset="0"/>
                <a:cs typeface="Helvetica"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ctr"/>
            <a:r>
              <a:rPr lang="nl-NL" sz="1200" b="0" i="0">
                <a:solidFill>
                  <a:srgbClr val="1B1B1B"/>
                </a:solidFill>
                <a:latin typeface="Lucida Sans Regular"/>
              </a:rPr>
              <a:t>Onderwerp</a:t>
            </a:r>
          </a:p>
        </p:txBody>
      </p:sp>
      <p:sp>
        <p:nvSpPr>
          <p:cNvPr id="23" name="Ondertitel 2"/>
          <p:cNvSpPr txBox="1">
            <a:spLocks/>
          </p:cNvSpPr>
          <p:nvPr/>
        </p:nvSpPr>
        <p:spPr>
          <a:xfrm>
            <a:off x="3094617" y="4591862"/>
            <a:ext cx="1272016" cy="531610"/>
          </a:xfrm>
          <a:prstGeom prst="rect">
            <a:avLst/>
          </a:prstGeom>
        </p:spPr>
        <p:txBody>
          <a:bodyPr vert="horz" lIns="0" tIns="45720" rIns="91440" bIns="45720" rtlCol="0" anchor="ctr">
            <a:normAutofit/>
          </a:bodyPr>
          <a:lstStyle>
            <a:lvl1pPr marL="0" indent="0" algn="l" defTabSz="914400" rtl="0" eaLnBrk="1" latinLnBrk="0" hangingPunct="1">
              <a:lnSpc>
                <a:spcPct val="90000"/>
              </a:lnSpc>
              <a:spcBef>
                <a:spcPts val="1000"/>
              </a:spcBef>
              <a:buFont typeface="Arial"/>
              <a:buNone/>
              <a:defRPr sz="2400" b="1" kern="1200" baseline="0">
                <a:solidFill>
                  <a:srgbClr val="055780"/>
                </a:solidFill>
                <a:latin typeface="Helvetica" charset="0"/>
                <a:ea typeface="Helvetica" charset="0"/>
                <a:cs typeface="Helvetica"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Helvetica" charset="0"/>
                <a:ea typeface="Helvetica" charset="0"/>
                <a:cs typeface="Helvetica" charset="0"/>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Helvetica" charset="0"/>
                <a:ea typeface="Helvetica" charset="0"/>
                <a:cs typeface="Helvetica" charset="0"/>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Helvetica" charset="0"/>
                <a:ea typeface="Helvetica" charset="0"/>
                <a:cs typeface="Helvetica" charset="0"/>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Helvetica" charset="0"/>
                <a:ea typeface="Helvetica" charset="0"/>
                <a:cs typeface="Helvetica"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ctr"/>
            <a:r>
              <a:rPr lang="nl-NL" sz="1200" b="0" i="0">
                <a:solidFill>
                  <a:srgbClr val="1B1B1B"/>
                </a:solidFill>
                <a:latin typeface="Lucida Sans Regular"/>
              </a:rPr>
              <a:t>Onderwerp</a:t>
            </a:r>
          </a:p>
        </p:txBody>
      </p:sp>
      <p:sp>
        <p:nvSpPr>
          <p:cNvPr id="24" name="Ondertitel 2"/>
          <p:cNvSpPr txBox="1">
            <a:spLocks/>
          </p:cNvSpPr>
          <p:nvPr/>
        </p:nvSpPr>
        <p:spPr>
          <a:xfrm>
            <a:off x="4711341" y="4591862"/>
            <a:ext cx="1272016" cy="531610"/>
          </a:xfrm>
          <a:prstGeom prst="rect">
            <a:avLst/>
          </a:prstGeom>
        </p:spPr>
        <p:txBody>
          <a:bodyPr vert="horz" lIns="0" tIns="45720" rIns="91440" bIns="45720" rtlCol="0" anchor="ctr">
            <a:normAutofit/>
          </a:bodyPr>
          <a:lstStyle>
            <a:lvl1pPr marL="0" indent="0" algn="l" defTabSz="914400" rtl="0" eaLnBrk="1" latinLnBrk="0" hangingPunct="1">
              <a:lnSpc>
                <a:spcPct val="90000"/>
              </a:lnSpc>
              <a:spcBef>
                <a:spcPts val="1000"/>
              </a:spcBef>
              <a:buFont typeface="Arial"/>
              <a:buNone/>
              <a:defRPr sz="2400" b="1" kern="1200" baseline="0">
                <a:solidFill>
                  <a:srgbClr val="055780"/>
                </a:solidFill>
                <a:latin typeface="Helvetica" charset="0"/>
                <a:ea typeface="Helvetica" charset="0"/>
                <a:cs typeface="Helvetica"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Helvetica" charset="0"/>
                <a:ea typeface="Helvetica" charset="0"/>
                <a:cs typeface="Helvetica" charset="0"/>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Helvetica" charset="0"/>
                <a:ea typeface="Helvetica" charset="0"/>
                <a:cs typeface="Helvetica" charset="0"/>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Helvetica" charset="0"/>
                <a:ea typeface="Helvetica" charset="0"/>
                <a:cs typeface="Helvetica" charset="0"/>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Helvetica" charset="0"/>
                <a:ea typeface="Helvetica" charset="0"/>
                <a:cs typeface="Helvetica"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ctr"/>
            <a:r>
              <a:rPr lang="nl-NL" sz="1200" b="0" i="0">
                <a:solidFill>
                  <a:srgbClr val="1B1B1B"/>
                </a:solidFill>
                <a:latin typeface="Lucida Sans Regular"/>
              </a:rPr>
              <a:t>Onderwerp</a:t>
            </a:r>
          </a:p>
        </p:txBody>
      </p:sp>
      <p:sp>
        <p:nvSpPr>
          <p:cNvPr id="25" name="Ondertitel 2"/>
          <p:cNvSpPr txBox="1">
            <a:spLocks/>
          </p:cNvSpPr>
          <p:nvPr/>
        </p:nvSpPr>
        <p:spPr>
          <a:xfrm>
            <a:off x="6377137" y="4591862"/>
            <a:ext cx="1272016" cy="531610"/>
          </a:xfrm>
          <a:prstGeom prst="rect">
            <a:avLst/>
          </a:prstGeom>
        </p:spPr>
        <p:txBody>
          <a:bodyPr vert="horz" lIns="0" tIns="45720" rIns="91440" bIns="45720" rtlCol="0" anchor="ctr">
            <a:normAutofit/>
          </a:bodyPr>
          <a:lstStyle>
            <a:lvl1pPr marL="0" indent="0" algn="l" defTabSz="914400" rtl="0" eaLnBrk="1" latinLnBrk="0" hangingPunct="1">
              <a:lnSpc>
                <a:spcPct val="90000"/>
              </a:lnSpc>
              <a:spcBef>
                <a:spcPts val="1000"/>
              </a:spcBef>
              <a:buFont typeface="Arial"/>
              <a:buNone/>
              <a:defRPr sz="2400" b="1" kern="1200" baseline="0">
                <a:solidFill>
                  <a:srgbClr val="055780"/>
                </a:solidFill>
                <a:latin typeface="Helvetica" charset="0"/>
                <a:ea typeface="Helvetica" charset="0"/>
                <a:cs typeface="Helvetica"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Helvetica" charset="0"/>
                <a:ea typeface="Helvetica" charset="0"/>
                <a:cs typeface="Helvetica" charset="0"/>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Helvetica" charset="0"/>
                <a:ea typeface="Helvetica" charset="0"/>
                <a:cs typeface="Helvetica" charset="0"/>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Helvetica" charset="0"/>
                <a:ea typeface="Helvetica" charset="0"/>
                <a:cs typeface="Helvetica" charset="0"/>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Helvetica" charset="0"/>
                <a:ea typeface="Helvetica" charset="0"/>
                <a:cs typeface="Helvetica"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ctr"/>
            <a:r>
              <a:rPr lang="nl-NL" sz="1200" b="0" i="0">
                <a:solidFill>
                  <a:srgbClr val="1B1B1B"/>
                </a:solidFill>
                <a:latin typeface="Lucida Sans Regular"/>
              </a:rPr>
              <a:t>Onderwerp</a:t>
            </a:r>
          </a:p>
        </p:txBody>
      </p:sp>
      <p:sp>
        <p:nvSpPr>
          <p:cNvPr id="26" name="Ondertitel 2"/>
          <p:cNvSpPr txBox="1">
            <a:spLocks/>
          </p:cNvSpPr>
          <p:nvPr/>
        </p:nvSpPr>
        <p:spPr>
          <a:xfrm>
            <a:off x="7936008" y="4601463"/>
            <a:ext cx="1272016" cy="531610"/>
          </a:xfrm>
          <a:prstGeom prst="rect">
            <a:avLst/>
          </a:prstGeom>
        </p:spPr>
        <p:txBody>
          <a:bodyPr vert="horz" lIns="0" tIns="45720" rIns="91440" bIns="45720" rtlCol="0" anchor="ctr">
            <a:normAutofit/>
          </a:bodyPr>
          <a:lstStyle>
            <a:lvl1pPr marL="0" indent="0" algn="l" defTabSz="914400" rtl="0" eaLnBrk="1" latinLnBrk="0" hangingPunct="1">
              <a:lnSpc>
                <a:spcPct val="90000"/>
              </a:lnSpc>
              <a:spcBef>
                <a:spcPts val="1000"/>
              </a:spcBef>
              <a:buFont typeface="Arial"/>
              <a:buNone/>
              <a:defRPr sz="2400" b="1" kern="1200" baseline="0">
                <a:solidFill>
                  <a:srgbClr val="055780"/>
                </a:solidFill>
                <a:latin typeface="Helvetica" charset="0"/>
                <a:ea typeface="Helvetica" charset="0"/>
                <a:cs typeface="Helvetica"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Helvetica" charset="0"/>
                <a:ea typeface="Helvetica" charset="0"/>
                <a:cs typeface="Helvetica" charset="0"/>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Helvetica" charset="0"/>
                <a:ea typeface="Helvetica" charset="0"/>
                <a:cs typeface="Helvetica" charset="0"/>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Helvetica" charset="0"/>
                <a:ea typeface="Helvetica" charset="0"/>
                <a:cs typeface="Helvetica" charset="0"/>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Helvetica" charset="0"/>
                <a:ea typeface="Helvetica" charset="0"/>
                <a:cs typeface="Helvetica"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ctr"/>
            <a:r>
              <a:rPr lang="nl-NL" sz="1200" b="0" i="0">
                <a:solidFill>
                  <a:srgbClr val="1B1B1B"/>
                </a:solidFill>
                <a:latin typeface="Lucida Sans Regular"/>
              </a:rPr>
              <a:t>Onderwerp</a:t>
            </a:r>
          </a:p>
        </p:txBody>
      </p:sp>
      <p:sp>
        <p:nvSpPr>
          <p:cNvPr id="28" name="Ondertitel 2"/>
          <p:cNvSpPr>
            <a:spLocks noGrp="1"/>
          </p:cNvSpPr>
          <p:nvPr>
            <p:ph type="subTitle" idx="13" hasCustomPrompt="1"/>
          </p:nvPr>
        </p:nvSpPr>
        <p:spPr>
          <a:xfrm>
            <a:off x="894522" y="1169988"/>
            <a:ext cx="5039553" cy="531610"/>
          </a:xfrm>
        </p:spPr>
        <p:txBody>
          <a:bodyPr lIns="0" anchor="t">
            <a:noAutofit/>
          </a:bodyPr>
          <a:lstStyle>
            <a:lvl1pPr marL="0" indent="0" algn="l">
              <a:buNone/>
              <a:defRPr sz="3000" b="1"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Hier komt een kop</a:t>
            </a:r>
          </a:p>
        </p:txBody>
      </p:sp>
    </p:spTree>
    <p:extLst>
      <p:ext uri="{BB962C8B-B14F-4D97-AF65-F5344CB8AC3E}">
        <p14:creationId xmlns:p14="http://schemas.microsoft.com/office/powerpoint/2010/main" val="1577331082"/>
      </p:ext>
    </p:extLst>
  </p:cSld>
  <p:clrMapOvr>
    <a:masterClrMapping/>
  </p:clrMapOvr>
  <p:extLst>
    <p:ext uri="{DCECCB84-F9BA-43D5-87BE-67443E8EF086}">
      <p15:sldGuideLst xmlns:p15="http://schemas.microsoft.com/office/powerpoint/2012/main">
        <p15:guide id="1" orient="horz" pos="1865">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abel volle breedte">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7E77F038-570E-48DC-80C8-C1CD3678ECC1}" type="slidenum">
              <a:rPr lang="nl-NL" smtClean="0"/>
              <a:t>‹nr.›</a:t>
            </a:fld>
            <a:endParaRPr lang="nl-NL"/>
          </a:p>
        </p:txBody>
      </p:sp>
      <p:sp>
        <p:nvSpPr>
          <p:cNvPr id="14" name="Tijdelijke aanduiding voor tabel 12"/>
          <p:cNvSpPr>
            <a:spLocks noGrp="1"/>
          </p:cNvSpPr>
          <p:nvPr>
            <p:ph type="tbl" sz="quarter" idx="13"/>
          </p:nvPr>
        </p:nvSpPr>
        <p:spPr>
          <a:xfrm>
            <a:off x="902678" y="873125"/>
            <a:ext cx="10257448" cy="4978400"/>
          </a:xfrm>
        </p:spPr>
        <p:txBody>
          <a:bodyPr/>
          <a:lstStyle/>
          <a:p>
            <a:r>
              <a:rPr lang="nl-NL"/>
              <a:t>Klik op het pictogram als u een tabel wilt toevoegen</a:t>
            </a:r>
          </a:p>
        </p:txBody>
      </p:sp>
    </p:spTree>
    <p:extLst>
      <p:ext uri="{BB962C8B-B14F-4D97-AF65-F5344CB8AC3E}">
        <p14:creationId xmlns:p14="http://schemas.microsoft.com/office/powerpoint/2010/main" val="2093260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hthoek 6"/>
          <p:cNvSpPr/>
          <p:nvPr/>
        </p:nvSpPr>
        <p:spPr>
          <a:xfrm flipV="1">
            <a:off x="538368" y="5937612"/>
            <a:ext cx="11053969"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a:latin typeface="Lucida Sans Regular"/>
            </a:endParaRPr>
          </a:p>
        </p:txBody>
      </p:sp>
      <p:sp>
        <p:nvSpPr>
          <p:cNvPr id="2" name="Tijdelijke aanduiding voor titel 1"/>
          <p:cNvSpPr>
            <a:spLocks noGrp="1"/>
          </p:cNvSpPr>
          <p:nvPr>
            <p:ph type="title"/>
          </p:nvPr>
        </p:nvSpPr>
        <p:spPr>
          <a:xfrm>
            <a:off x="902043" y="1090681"/>
            <a:ext cx="10690294" cy="698363"/>
          </a:xfrm>
          <a:prstGeom prst="rect">
            <a:avLst/>
          </a:prstGeom>
        </p:spPr>
        <p:txBody>
          <a:bodyPr vert="horz" lIns="0" tIns="45720" rIns="91440" bIns="45720" rtlCol="0" anchor="t">
            <a:normAutofit/>
          </a:bodyPr>
          <a:lstStyle/>
          <a:p>
            <a:r>
              <a:rPr lang="nl-NL"/>
              <a:t>Hier staat een kop</a:t>
            </a:r>
          </a:p>
        </p:txBody>
      </p:sp>
      <p:sp>
        <p:nvSpPr>
          <p:cNvPr id="3" name="Tijdelijke aanduiding voor tekst 2"/>
          <p:cNvSpPr>
            <a:spLocks noGrp="1"/>
          </p:cNvSpPr>
          <p:nvPr>
            <p:ph type="body" idx="1"/>
          </p:nvPr>
        </p:nvSpPr>
        <p:spPr>
          <a:xfrm>
            <a:off x="902043" y="3237422"/>
            <a:ext cx="10690294" cy="2327171"/>
          </a:xfrm>
          <a:prstGeom prst="rect">
            <a:avLst/>
          </a:prstGeom>
        </p:spPr>
        <p:txBody>
          <a:bodyPr vert="horz" wrap="square" lIns="0" tIns="45720" rIns="91440" bIns="45720" rtlCol="0">
            <a:normAutofit/>
          </a:bodyPr>
          <a:lstStyle/>
          <a:p>
            <a:pPr lvl="0"/>
            <a:r>
              <a:rPr lang="nl-NL"/>
              <a:t>Klikken om de tekststijl van het model te bewerken</a:t>
            </a:r>
          </a:p>
        </p:txBody>
      </p:sp>
      <p:sp>
        <p:nvSpPr>
          <p:cNvPr id="6" name="Tijdelijke aanduiding voor dianummer 5"/>
          <p:cNvSpPr>
            <a:spLocks noGrp="1"/>
          </p:cNvSpPr>
          <p:nvPr>
            <p:ph type="sldNum" sz="quarter" idx="4"/>
          </p:nvPr>
        </p:nvSpPr>
        <p:spPr>
          <a:xfrm>
            <a:off x="8610599" y="6356350"/>
            <a:ext cx="2981737" cy="365125"/>
          </a:xfrm>
          <a:prstGeom prst="rect">
            <a:avLst/>
          </a:prstGeom>
        </p:spPr>
        <p:txBody>
          <a:bodyPr vert="horz" lIns="0" tIns="0" rIns="0" bIns="0" rtlCol="0" anchor="ctr"/>
          <a:lstStyle>
            <a:lvl1pPr algn="r">
              <a:defRPr sz="1000" b="0" i="0">
                <a:solidFill>
                  <a:srgbClr val="055780"/>
                </a:solidFill>
                <a:latin typeface="Lucida Sans Regular"/>
                <a:ea typeface="Lucida Sans Regular"/>
                <a:cs typeface="Lucida Sans Regular"/>
              </a:defRPr>
            </a:lvl1pPr>
          </a:lstStyle>
          <a:p>
            <a:fld id="{7E77F038-570E-48DC-80C8-C1CD3678ECC1}" type="slidenum">
              <a:rPr lang="nl-NL" smtClean="0"/>
              <a:t>‹nr.›</a:t>
            </a:fld>
            <a:endParaRPr lang="nl-NL"/>
          </a:p>
        </p:txBody>
      </p:sp>
      <p:sp>
        <p:nvSpPr>
          <p:cNvPr id="9" name="Rechthoek 8">
            <a:extLst>
              <a:ext uri="{FF2B5EF4-FFF2-40B4-BE49-F238E27FC236}">
                <a16:creationId xmlns:a16="http://schemas.microsoft.com/office/drawing/2014/main" id="{28E4BD16-AE19-754F-9D9B-467D7498E5CD}"/>
              </a:ext>
            </a:extLst>
          </p:cNvPr>
          <p:cNvSpPr/>
          <p:nvPr/>
        </p:nvSpPr>
        <p:spPr>
          <a:xfrm flipV="1">
            <a:off x="538368" y="5937611"/>
            <a:ext cx="363675"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a:latin typeface="Lucida Sans Regular"/>
            </a:endParaRPr>
          </a:p>
        </p:txBody>
      </p:sp>
      <p:pic>
        <p:nvPicPr>
          <p:cNvPr id="10" name="Afbeelding 9">
            <a:extLst>
              <a:ext uri="{FF2B5EF4-FFF2-40B4-BE49-F238E27FC236}">
                <a16:creationId xmlns:a16="http://schemas.microsoft.com/office/drawing/2014/main" id="{4D1D1B97-9746-0541-9F8F-586796FC0C7A}"/>
              </a:ext>
            </a:extLst>
          </p:cNvPr>
          <p:cNvPicPr>
            <a:picLocks noChangeAspect="1"/>
          </p:cNvPicPr>
          <p:nvPr/>
        </p:nvPicPr>
        <p:blipFill>
          <a:blip r:embed="rId25"/>
          <a:stretch>
            <a:fillRect/>
          </a:stretch>
        </p:blipFill>
        <p:spPr>
          <a:xfrm>
            <a:off x="532977" y="6159179"/>
            <a:ext cx="724480" cy="403423"/>
          </a:xfrm>
          <a:prstGeom prst="rect">
            <a:avLst/>
          </a:prstGeom>
        </p:spPr>
      </p:pic>
    </p:spTree>
    <p:extLst>
      <p:ext uri="{BB962C8B-B14F-4D97-AF65-F5344CB8AC3E}">
        <p14:creationId xmlns:p14="http://schemas.microsoft.com/office/powerpoint/2010/main" val="3917895309"/>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60" r:id="rId17"/>
    <p:sldLayoutId id="2147483661" r:id="rId18"/>
    <p:sldLayoutId id="2147483662" r:id="rId19"/>
    <p:sldLayoutId id="2147483663" r:id="rId20"/>
    <p:sldLayoutId id="2147483664" r:id="rId21"/>
    <p:sldLayoutId id="2147483665" r:id="rId22"/>
    <p:sldLayoutId id="2147483666" r:id="rId23"/>
  </p:sldLayoutIdLst>
  <p:txStyles>
    <p:titleStyle>
      <a:lvl1pPr algn="l" defTabSz="914400" rtl="0" eaLnBrk="1" latinLnBrk="0" hangingPunct="1">
        <a:lnSpc>
          <a:spcPct val="90000"/>
        </a:lnSpc>
        <a:spcBef>
          <a:spcPct val="0"/>
        </a:spcBef>
        <a:buNone/>
        <a:defRPr sz="5000" b="1" kern="1200">
          <a:solidFill>
            <a:schemeClr val="tx2"/>
          </a:solidFill>
          <a:latin typeface="Lucida Sans" panose="020B0602030504020204" pitchFamily="34" charset="77"/>
          <a:ea typeface="Lucida Sans" panose="020B0602030504020204" pitchFamily="34" charset="77"/>
          <a:cs typeface="Lucida Sans" panose="020B0602030504020204" pitchFamily="34" charset="77"/>
        </a:defRPr>
      </a:lvl1pPr>
    </p:titleStyle>
    <p:bodyStyle>
      <a:lvl1pPr marL="228600" indent="-228600" algn="l" defTabSz="914400" rtl="0" eaLnBrk="1" latinLnBrk="0" hangingPunct="1">
        <a:lnSpc>
          <a:spcPct val="90000"/>
        </a:lnSpc>
        <a:spcBef>
          <a:spcPts val="1000"/>
        </a:spcBef>
        <a:buFont typeface="Arial"/>
        <a:buChar char="•"/>
        <a:defRPr sz="2000" kern="1200">
          <a:solidFill>
            <a:srgbClr val="1B1B1B"/>
          </a:solidFill>
          <a:latin typeface="Lucida Sans" panose="020B0602030504020204" pitchFamily="34" charset="77"/>
          <a:ea typeface="Lucida Sans" panose="020B0602030504020204" pitchFamily="34" charset="77"/>
          <a:cs typeface="Lucida Sans" panose="020B0602030504020204" pitchFamily="34" charset="77"/>
        </a:defRPr>
      </a:lvl1pPr>
      <a:lvl2pPr marL="685800" indent="-228600" algn="l" defTabSz="914400" rtl="0" eaLnBrk="1" latinLnBrk="0" hangingPunct="1">
        <a:lnSpc>
          <a:spcPct val="90000"/>
        </a:lnSpc>
        <a:spcBef>
          <a:spcPts val="500"/>
        </a:spcBef>
        <a:buFont typeface="Arial"/>
        <a:buChar char="•"/>
        <a:defRPr sz="2000" kern="1200">
          <a:solidFill>
            <a:schemeClr val="tx1"/>
          </a:solidFill>
          <a:latin typeface="Helvetica" charset="0"/>
          <a:ea typeface="Helvetica" charset="0"/>
          <a:cs typeface="Helvetica"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Helvetica" charset="0"/>
          <a:ea typeface="Helvetica" charset="0"/>
          <a:cs typeface="Helvetica"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Helvetica" charset="0"/>
          <a:ea typeface="Helvetica" charset="0"/>
          <a:cs typeface="Helvetica"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Helvetica" charset="0"/>
          <a:ea typeface="Helvetica" charset="0"/>
          <a:cs typeface="Helvetic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hyperlink" Target="mailto:PNH-MIT@noord-holland.nl"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s://lokaleregelgeving.overheid.nl/CVDR736357" TargetMode="External"/><Relationship Id="rId2" Type="http://schemas.openxmlformats.org/officeDocument/2006/relationships/notesSlide" Target="../notesSlides/notesSlide2.xml"/><Relationship Id="rId1" Type="http://schemas.openxmlformats.org/officeDocument/2006/relationships/slideLayout" Target="../slideLayouts/slideLayout20.xml"/><Relationship Id="rId4" Type="http://schemas.openxmlformats.org/officeDocument/2006/relationships/hyperlink" Target="https://lokaleregelgeving.overheid.nl/CVDR757568"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www.noord-holland.nl/Loket/Subsidies%20/%20Subsidie%20aanvragen%20/%20Economie%20en%20Landbouw%20/"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067075" y="332817"/>
            <a:ext cx="9156355" cy="899590"/>
          </a:xfrm>
        </p:spPr>
        <p:txBody>
          <a:bodyPr/>
          <a:lstStyle/>
          <a:p>
            <a:pPr algn="ctr"/>
            <a:r>
              <a:rPr lang="nl-NL" sz="3200"/>
              <a:t>Informatiebijeenkomst MIT Haalbaarheidsprojecten 2026 </a:t>
            </a:r>
            <a:br>
              <a:rPr lang="nl-NL" sz="3200"/>
            </a:br>
            <a:r>
              <a:rPr lang="nl-NL" sz="3200"/>
              <a:t>Noord-Holland</a:t>
            </a:r>
          </a:p>
        </p:txBody>
      </p:sp>
      <p:sp>
        <p:nvSpPr>
          <p:cNvPr id="6" name="Tekstvak 5">
            <a:extLst>
              <a:ext uri="{FF2B5EF4-FFF2-40B4-BE49-F238E27FC236}">
                <a16:creationId xmlns:a16="http://schemas.microsoft.com/office/drawing/2014/main" id="{AE88CBD5-3431-5ABD-0FA6-251E684EFC68}"/>
              </a:ext>
            </a:extLst>
          </p:cNvPr>
          <p:cNvSpPr txBox="1"/>
          <p:nvPr/>
        </p:nvSpPr>
        <p:spPr>
          <a:xfrm>
            <a:off x="9358607" y="6289426"/>
            <a:ext cx="2509739" cy="646331"/>
          </a:xfrm>
          <a:prstGeom prst="rect">
            <a:avLst/>
          </a:prstGeom>
          <a:noFill/>
        </p:spPr>
        <p:txBody>
          <a:bodyPr wrap="square" rtlCol="0">
            <a:spAutoFit/>
          </a:bodyPr>
          <a:lstStyle/>
          <a:p>
            <a:r>
              <a:rPr lang="nl-NL"/>
              <a:t>24 maart 2026</a:t>
            </a:r>
          </a:p>
          <a:p>
            <a:endParaRPr lang="nl-NL"/>
          </a:p>
        </p:txBody>
      </p:sp>
      <p:pic>
        <p:nvPicPr>
          <p:cNvPr id="3" name="Afbeelding 2">
            <a:extLst>
              <a:ext uri="{FF2B5EF4-FFF2-40B4-BE49-F238E27FC236}">
                <a16:creationId xmlns:a16="http://schemas.microsoft.com/office/drawing/2014/main" id="{7CDE25D2-C0EB-1529-A87A-0F66FFBA34EE}"/>
              </a:ext>
            </a:extLst>
          </p:cNvPr>
          <p:cNvPicPr>
            <a:picLocks noChangeAspect="1"/>
          </p:cNvPicPr>
          <p:nvPr/>
        </p:nvPicPr>
        <p:blipFill>
          <a:blip r:embed="rId2"/>
          <a:stretch>
            <a:fillRect/>
          </a:stretch>
        </p:blipFill>
        <p:spPr>
          <a:xfrm>
            <a:off x="2194561" y="1946330"/>
            <a:ext cx="6872437" cy="3865746"/>
          </a:xfrm>
          <a:prstGeom prst="rect">
            <a:avLst/>
          </a:prstGeom>
        </p:spPr>
      </p:pic>
    </p:spTree>
    <p:extLst>
      <p:ext uri="{BB962C8B-B14F-4D97-AF65-F5344CB8AC3E}">
        <p14:creationId xmlns:p14="http://schemas.microsoft.com/office/powerpoint/2010/main" val="39553447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22EF11-EE6F-C7B7-AABC-4C35CE778517}"/>
              </a:ext>
            </a:extLst>
          </p:cNvPr>
          <p:cNvSpPr>
            <a:spLocks noGrp="1"/>
          </p:cNvSpPr>
          <p:nvPr>
            <p:ph type="title"/>
          </p:nvPr>
        </p:nvSpPr>
        <p:spPr/>
        <p:txBody>
          <a:bodyPr/>
          <a:lstStyle/>
          <a:p>
            <a:r>
              <a:rPr lang="nl-NL" sz="4400" dirty="0"/>
              <a:t>Proces na indiening</a:t>
            </a:r>
          </a:p>
        </p:txBody>
      </p:sp>
      <p:sp>
        <p:nvSpPr>
          <p:cNvPr id="8" name="Tijdelijke aanduiding voor tekst 7">
            <a:extLst>
              <a:ext uri="{FF2B5EF4-FFF2-40B4-BE49-F238E27FC236}">
                <a16:creationId xmlns:a16="http://schemas.microsoft.com/office/drawing/2014/main" id="{FE38AE54-F570-8036-A409-1E46E5DE0A4B}"/>
              </a:ext>
            </a:extLst>
          </p:cNvPr>
          <p:cNvSpPr>
            <a:spLocks noGrp="1"/>
          </p:cNvSpPr>
          <p:nvPr>
            <p:ph type="body" sz="quarter" idx="15"/>
          </p:nvPr>
        </p:nvSpPr>
        <p:spPr>
          <a:xfrm>
            <a:off x="990579" y="2111206"/>
            <a:ext cx="10689812" cy="2957751"/>
          </a:xfrm>
        </p:spPr>
        <p:txBody>
          <a:bodyPr/>
          <a:lstStyle/>
          <a:p>
            <a:r>
              <a:rPr lang="nl-NL" dirty="0"/>
              <a:t>Volgorde van ontvangst;</a:t>
            </a:r>
          </a:p>
          <a:p>
            <a:r>
              <a:rPr lang="nl-NL" dirty="0">
                <a:latin typeface="Lucida Sans" panose="020B0602030504020204" pitchFamily="34" charset="0"/>
              </a:rPr>
              <a:t>Veel aanvragen op de eerste dag; bij overschrijding budget: loting voor volgorde van behandeling;</a:t>
            </a:r>
          </a:p>
          <a:p>
            <a:r>
              <a:rPr lang="nl-NL" dirty="0">
                <a:latin typeface="Lucida Sans" panose="020B0602030504020204" pitchFamily="34" charset="0"/>
              </a:rPr>
              <a:t>Volledigheidstoets;</a:t>
            </a:r>
          </a:p>
          <a:p>
            <a:r>
              <a:rPr lang="nl-NL" dirty="0">
                <a:latin typeface="Lucida Sans" panose="020B0602030504020204" pitchFamily="34" charset="0"/>
              </a:rPr>
              <a:t>Inhoudelijke beoordeling door externe deskundigen, via ROM </a:t>
            </a:r>
            <a:r>
              <a:rPr lang="nl-NL" dirty="0" err="1">
                <a:latin typeface="Lucida Sans" panose="020B0602030504020204" pitchFamily="34" charset="0"/>
              </a:rPr>
              <a:t>InWest</a:t>
            </a:r>
            <a:r>
              <a:rPr lang="nl-NL" dirty="0">
                <a:latin typeface="Lucida Sans" panose="020B0602030504020204" pitchFamily="34" charset="0"/>
              </a:rPr>
              <a:t>;</a:t>
            </a:r>
          </a:p>
          <a:p>
            <a:pPr lvl="1"/>
            <a:r>
              <a:rPr lang="nl-NL" sz="1800" dirty="0">
                <a:latin typeface="Lucida Sans" panose="020B0602030504020204" pitchFamily="34" charset="0"/>
              </a:rPr>
              <a:t>Let op: bij de beoordeling van de subsidieaanvragen maken wij ook gebruik van openbare informatie, zoals websites van de subsidieaanvrager en concurrenten. </a:t>
            </a:r>
          </a:p>
          <a:p>
            <a:r>
              <a:rPr lang="nl-NL" dirty="0">
                <a:latin typeface="Lucida Sans" panose="020B0602030504020204" pitchFamily="34" charset="0"/>
              </a:rPr>
              <a:t>Algehele toetsing en besluit door de provincie;</a:t>
            </a:r>
          </a:p>
          <a:p>
            <a:r>
              <a:rPr lang="nl-NL" dirty="0">
                <a:latin typeface="Lucida Sans" panose="020B0602030504020204" pitchFamily="34" charset="0"/>
              </a:rPr>
              <a:t>Termijn: 16 weken.</a:t>
            </a:r>
          </a:p>
          <a:p>
            <a:endParaRPr lang="nl-NL" dirty="0"/>
          </a:p>
        </p:txBody>
      </p:sp>
    </p:spTree>
    <p:extLst>
      <p:ext uri="{BB962C8B-B14F-4D97-AF65-F5344CB8AC3E}">
        <p14:creationId xmlns:p14="http://schemas.microsoft.com/office/powerpoint/2010/main" val="1959786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a:extLst>
              <a:ext uri="{FF2B5EF4-FFF2-40B4-BE49-F238E27FC236}">
                <a16:creationId xmlns:a16="http://schemas.microsoft.com/office/drawing/2014/main" id="{77A022C7-405D-292A-97E3-E8107ABE88F3}"/>
              </a:ext>
            </a:extLst>
          </p:cNvPr>
          <p:cNvSpPr>
            <a:spLocks noGrp="1"/>
          </p:cNvSpPr>
          <p:nvPr>
            <p:ph type="subTitle" idx="13"/>
          </p:nvPr>
        </p:nvSpPr>
        <p:spPr/>
        <p:txBody>
          <a:bodyPr/>
          <a:lstStyle/>
          <a:p>
            <a:r>
              <a:rPr lang="nl-NL"/>
              <a:t>Project moet voldoen aan deze criteria</a:t>
            </a:r>
          </a:p>
        </p:txBody>
      </p:sp>
      <p:sp>
        <p:nvSpPr>
          <p:cNvPr id="3" name="Titel 2">
            <a:extLst>
              <a:ext uri="{FF2B5EF4-FFF2-40B4-BE49-F238E27FC236}">
                <a16:creationId xmlns:a16="http://schemas.microsoft.com/office/drawing/2014/main" id="{87962475-5688-AB79-3C99-71DB6DBE425C}"/>
              </a:ext>
            </a:extLst>
          </p:cNvPr>
          <p:cNvSpPr>
            <a:spLocks noGrp="1"/>
          </p:cNvSpPr>
          <p:nvPr>
            <p:ph type="title"/>
          </p:nvPr>
        </p:nvSpPr>
        <p:spPr/>
        <p:txBody>
          <a:bodyPr>
            <a:normAutofit fontScale="90000"/>
          </a:bodyPr>
          <a:lstStyle/>
          <a:p>
            <a:r>
              <a:rPr lang="nl-NL"/>
              <a:t>Tips (1/3)</a:t>
            </a:r>
          </a:p>
        </p:txBody>
      </p:sp>
      <p:sp>
        <p:nvSpPr>
          <p:cNvPr id="4" name="Tijdelijke aanduiding voor tekst 3">
            <a:extLst>
              <a:ext uri="{FF2B5EF4-FFF2-40B4-BE49-F238E27FC236}">
                <a16:creationId xmlns:a16="http://schemas.microsoft.com/office/drawing/2014/main" id="{339D9588-CA52-DB91-697F-A375ED546FA0}"/>
              </a:ext>
            </a:extLst>
          </p:cNvPr>
          <p:cNvSpPr>
            <a:spLocks noGrp="1"/>
          </p:cNvSpPr>
          <p:nvPr>
            <p:ph type="body" sz="quarter" idx="15"/>
          </p:nvPr>
        </p:nvSpPr>
        <p:spPr>
          <a:xfrm>
            <a:off x="902525" y="2534816"/>
            <a:ext cx="10689812" cy="2758870"/>
          </a:xfrm>
        </p:spPr>
        <p:txBody>
          <a:bodyPr/>
          <a:lstStyle/>
          <a:p>
            <a:r>
              <a:rPr lang="nl-NL"/>
              <a:t>Het is subsidie voor een </a:t>
            </a:r>
            <a:r>
              <a:rPr lang="nl-NL" u="sng"/>
              <a:t>haalbaarheidsstudie</a:t>
            </a:r>
          </a:p>
          <a:p>
            <a:r>
              <a:rPr lang="nl-NL"/>
              <a:t>De haalbaarheidsstudie leidt tot </a:t>
            </a:r>
            <a:r>
              <a:rPr lang="nl-NL" u="sng"/>
              <a:t>een besluit </a:t>
            </a:r>
            <a:r>
              <a:rPr lang="nl-NL"/>
              <a:t>om al dan niet een onderzoek &amp; ontwikkeling project te starten en indien positief, hoe dat onderzoek ingevuld gaat worden.</a:t>
            </a:r>
          </a:p>
          <a:p>
            <a:r>
              <a:rPr lang="nl-NL">
                <a:solidFill>
                  <a:srgbClr val="000000"/>
                </a:solidFill>
                <a:latin typeface="Lucida Sans" panose="020B0602030504020204" pitchFamily="34" charset="0"/>
                <a:ea typeface="Times New Roman" panose="02020603050405020304" pitchFamily="18" charset="0"/>
                <a:cs typeface="Calibri" panose="020F0502020204030204" pitchFamily="34" charset="0"/>
              </a:rPr>
              <a:t>D</a:t>
            </a:r>
            <a:r>
              <a:rPr lang="nl-NL" sz="1800">
                <a:solidFill>
                  <a:srgbClr val="000000"/>
                </a:solidFill>
                <a:effectLst/>
                <a:latin typeface="Lucida Sans" panose="020B0602030504020204" pitchFamily="34" charset="0"/>
                <a:ea typeface="Times New Roman" panose="02020603050405020304" pitchFamily="18" charset="0"/>
                <a:cs typeface="Calibri" panose="020F0502020204030204" pitchFamily="34" charset="0"/>
              </a:rPr>
              <a:t>e subsidieaanvraag voor het haalbaarheidsproject is naar het oordeel van Gedeputeerde Staten van </a:t>
            </a:r>
            <a:r>
              <a:rPr lang="nl-NL" sz="1800" u="sng">
                <a:solidFill>
                  <a:srgbClr val="000000"/>
                </a:solidFill>
                <a:effectLst/>
                <a:latin typeface="Lucida Sans" panose="020B0602030504020204" pitchFamily="34" charset="0"/>
                <a:ea typeface="Times New Roman" panose="02020603050405020304" pitchFamily="18" charset="0"/>
                <a:cs typeface="Calibri" panose="020F0502020204030204" pitchFamily="34" charset="0"/>
              </a:rPr>
              <a:t>voldoende kwaliteit </a:t>
            </a:r>
            <a:endParaRPr lang="nl-NL" u="sng"/>
          </a:p>
          <a:p>
            <a:pPr marL="0" indent="0">
              <a:buNone/>
            </a:pPr>
            <a:r>
              <a:rPr lang="nl-NL" b="1">
                <a:solidFill>
                  <a:schemeClr val="accent1"/>
                </a:solidFill>
              </a:rPr>
              <a:t>Haalbaarheidsproject</a:t>
            </a:r>
            <a:r>
              <a:rPr lang="nl-NL">
                <a:solidFill>
                  <a:schemeClr val="accent1"/>
                </a:solidFill>
              </a:rPr>
              <a:t>:</a:t>
            </a:r>
            <a:br>
              <a:rPr lang="nl-NL">
                <a:solidFill>
                  <a:schemeClr val="accent1"/>
                </a:solidFill>
              </a:rPr>
            </a:br>
            <a:r>
              <a:rPr lang="nl-NL">
                <a:solidFill>
                  <a:schemeClr val="accent1"/>
                </a:solidFill>
              </a:rPr>
              <a:t>een haalbaarheidsproject concretiseert de risico’s die het ontwikkelen van een nieuw product, proces of nieuwe dienst met zich meebrengt voor de innoverende MKB-onderneming. Beantwoording van de binnen het project gestelde haalbaarheidsvragen moet voor de MKB-onderneming effectief bijdragen aan het onderbouwd nemen van besluiten tot het wel of niet starten van het beoogde Research &amp; Development vervolgtraject en de invulling daarvan;</a:t>
            </a:r>
          </a:p>
        </p:txBody>
      </p:sp>
    </p:spTree>
    <p:extLst>
      <p:ext uri="{BB962C8B-B14F-4D97-AF65-F5344CB8AC3E}">
        <p14:creationId xmlns:p14="http://schemas.microsoft.com/office/powerpoint/2010/main" val="27076150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a:extLst>
              <a:ext uri="{FF2B5EF4-FFF2-40B4-BE49-F238E27FC236}">
                <a16:creationId xmlns:a16="http://schemas.microsoft.com/office/drawing/2014/main" id="{C97565EC-53F3-5F18-E217-E99B418A282F}"/>
              </a:ext>
            </a:extLst>
          </p:cNvPr>
          <p:cNvSpPr>
            <a:spLocks noGrp="1"/>
          </p:cNvSpPr>
          <p:nvPr>
            <p:ph type="subTitle" idx="13"/>
          </p:nvPr>
        </p:nvSpPr>
        <p:spPr>
          <a:xfrm>
            <a:off x="902525" y="1779807"/>
            <a:ext cx="9318212" cy="531610"/>
          </a:xfrm>
        </p:spPr>
        <p:txBody>
          <a:bodyPr>
            <a:normAutofit/>
          </a:bodyPr>
          <a:lstStyle/>
          <a:p>
            <a:r>
              <a:rPr lang="nl-NL"/>
              <a:t>Project scoort punten (5,3,1,0) op deze criteria. </a:t>
            </a:r>
          </a:p>
        </p:txBody>
      </p:sp>
      <p:sp>
        <p:nvSpPr>
          <p:cNvPr id="3" name="Titel 2">
            <a:extLst>
              <a:ext uri="{FF2B5EF4-FFF2-40B4-BE49-F238E27FC236}">
                <a16:creationId xmlns:a16="http://schemas.microsoft.com/office/drawing/2014/main" id="{BF4A0B08-E497-54A1-D344-4EEEE51AE127}"/>
              </a:ext>
            </a:extLst>
          </p:cNvPr>
          <p:cNvSpPr>
            <a:spLocks noGrp="1"/>
          </p:cNvSpPr>
          <p:nvPr>
            <p:ph type="title"/>
          </p:nvPr>
        </p:nvSpPr>
        <p:spPr>
          <a:xfrm>
            <a:off x="902525" y="1081444"/>
            <a:ext cx="10689812" cy="698363"/>
          </a:xfrm>
        </p:spPr>
        <p:txBody>
          <a:bodyPr>
            <a:normAutofit fontScale="90000"/>
          </a:bodyPr>
          <a:lstStyle/>
          <a:p>
            <a:r>
              <a:rPr lang="nl-NL"/>
              <a:t>Tips (2/3)</a:t>
            </a:r>
          </a:p>
        </p:txBody>
      </p:sp>
      <p:sp>
        <p:nvSpPr>
          <p:cNvPr id="4" name="Tijdelijke aanduiding voor tekst 3">
            <a:extLst>
              <a:ext uri="{FF2B5EF4-FFF2-40B4-BE49-F238E27FC236}">
                <a16:creationId xmlns:a16="http://schemas.microsoft.com/office/drawing/2014/main" id="{A9ECC096-DF4A-6311-91C8-ACCEF3CD9E19}"/>
              </a:ext>
            </a:extLst>
          </p:cNvPr>
          <p:cNvSpPr>
            <a:spLocks noGrp="1"/>
          </p:cNvSpPr>
          <p:nvPr>
            <p:ph type="body" sz="quarter" idx="15"/>
          </p:nvPr>
        </p:nvSpPr>
        <p:spPr>
          <a:xfrm>
            <a:off x="902525" y="2162282"/>
            <a:ext cx="10689812" cy="3313723"/>
          </a:xfrm>
        </p:spPr>
        <p:txBody>
          <a:bodyPr/>
          <a:lstStyle/>
          <a:p>
            <a:pPr marL="342900" indent="-342900">
              <a:buAutoNum type="alphaLcPeriod"/>
            </a:pPr>
            <a:r>
              <a:rPr lang="nl-NL" sz="1600"/>
              <a:t>Vernieuwing (max. 5 punten)</a:t>
            </a:r>
          </a:p>
          <a:p>
            <a:pPr lvl="1">
              <a:buFont typeface="Arial" panose="020B0604020202020204" pitchFamily="34" charset="0"/>
              <a:buChar char="•"/>
            </a:pPr>
            <a:r>
              <a:rPr lang="nl-NL" sz="1600">
                <a:solidFill>
                  <a:srgbClr val="000000"/>
                </a:solidFill>
                <a:effectLst/>
                <a:latin typeface="Lucida Sans" panose="020B0602030504020204" pitchFamily="34" charset="0"/>
                <a:ea typeface="Times New Roman" panose="02020603050405020304" pitchFamily="18" charset="0"/>
                <a:cs typeface="Calibri" panose="020F0502020204030204" pitchFamily="34" charset="0"/>
              </a:rPr>
              <a:t>Het haalbaarheidsproject is gericht op een nog te ontwikkelen concreet, nieuw, innovatief en nog niet bewezen product, nieuw proces, nieuwe dienst of nieuwe technologie waarvan de ontwikkeling technisch en financieel risicovol is</a:t>
            </a:r>
            <a:endParaRPr lang="nl-NL" sz="1600"/>
          </a:p>
          <a:p>
            <a:pPr marL="342900" indent="-342900">
              <a:buAutoNum type="alphaLcPeriod"/>
            </a:pPr>
            <a:r>
              <a:rPr lang="nl-NL" sz="1600"/>
              <a:t>Economisch perspectief (max. 5 punten)</a:t>
            </a:r>
          </a:p>
          <a:p>
            <a:pPr lvl="1"/>
            <a:r>
              <a:rPr lang="nl-NL" sz="1600">
                <a:solidFill>
                  <a:srgbClr val="000000"/>
                </a:solidFill>
                <a:effectLst/>
                <a:latin typeface="Lucida Sans" panose="020B0602030504020204" pitchFamily="34" charset="0"/>
                <a:ea typeface="Times New Roman" panose="02020603050405020304" pitchFamily="18" charset="0"/>
                <a:cs typeface="Calibri" panose="020F0502020204030204" pitchFamily="34" charset="0"/>
              </a:rPr>
              <a:t>Het product, het proces, de dienst of de technologie heeft voldoende en realistisch onderbouwd economisch perspectief</a:t>
            </a:r>
            <a:endParaRPr lang="nl-NL" sz="1600"/>
          </a:p>
          <a:p>
            <a:pPr marL="342900" indent="-342900">
              <a:buAutoNum type="alphaLcPeriod"/>
            </a:pPr>
            <a:r>
              <a:rPr lang="nl-NL" sz="1600"/>
              <a:t>Uitvoerbaarheid voor de MKB-onderneming (max. 5 punten)</a:t>
            </a:r>
          </a:p>
          <a:p>
            <a:pPr lvl="1"/>
            <a:r>
              <a:rPr lang="nl-NL" sz="1600">
                <a:solidFill>
                  <a:srgbClr val="000000"/>
                </a:solidFill>
                <a:effectLst/>
                <a:latin typeface="Lucida Sans" panose="020B0602030504020204" pitchFamily="34" charset="0"/>
                <a:ea typeface="Times New Roman" panose="02020603050405020304" pitchFamily="18" charset="0"/>
                <a:cs typeface="Calibri" panose="020F0502020204030204" pitchFamily="34" charset="0"/>
              </a:rPr>
              <a:t>De ontwikkeling en het commercialiseren van het product, het proces, de dienst of de technologie is uitvoerbaar voor de MKB-onderneming</a:t>
            </a:r>
            <a:endParaRPr lang="nl-NL" sz="1600"/>
          </a:p>
          <a:p>
            <a:pPr marL="342900" indent="-342900">
              <a:buAutoNum type="alphaLcPeriod"/>
            </a:pPr>
            <a:r>
              <a:rPr lang="nl-NL" sz="1600"/>
              <a:t>Impact (max. 5 punten)</a:t>
            </a:r>
          </a:p>
          <a:p>
            <a:pPr lvl="1"/>
            <a:r>
              <a:rPr lang="nl-NL" sz="1600">
                <a:solidFill>
                  <a:srgbClr val="000000"/>
                </a:solidFill>
                <a:latin typeface="Lucida Sans" panose="020B0602030504020204" pitchFamily="34" charset="0"/>
                <a:ea typeface="Times New Roman" panose="02020603050405020304" pitchFamily="18" charset="0"/>
                <a:cs typeface="Calibri" panose="020F0502020204030204" pitchFamily="34" charset="0"/>
              </a:rPr>
              <a:t>H</a:t>
            </a:r>
            <a:r>
              <a:rPr lang="nl-NL" sz="1600">
                <a:solidFill>
                  <a:srgbClr val="000000"/>
                </a:solidFill>
                <a:effectLst/>
                <a:latin typeface="Lucida Sans" panose="020B0602030504020204" pitchFamily="34" charset="0"/>
                <a:ea typeface="Times New Roman" panose="02020603050405020304" pitchFamily="18" charset="0"/>
                <a:cs typeface="Calibri" panose="020F0502020204030204" pitchFamily="34" charset="0"/>
              </a:rPr>
              <a:t>et product, het proces, de dienst of de technologie draagt bij aan het </a:t>
            </a:r>
            <a:r>
              <a:rPr lang="nl-NL" sz="1600" err="1">
                <a:solidFill>
                  <a:srgbClr val="000000"/>
                </a:solidFill>
                <a:effectLst/>
                <a:latin typeface="Lucida Sans" panose="020B0602030504020204" pitchFamily="34" charset="0"/>
                <a:ea typeface="Times New Roman" panose="02020603050405020304" pitchFamily="18" charset="0"/>
                <a:cs typeface="Calibri" panose="020F0502020204030204" pitchFamily="34" charset="0"/>
              </a:rPr>
              <a:t>Missiegedreven</a:t>
            </a:r>
            <a:r>
              <a:rPr lang="nl-NL" sz="1600">
                <a:solidFill>
                  <a:srgbClr val="000000"/>
                </a:solidFill>
                <a:effectLst/>
                <a:latin typeface="Lucida Sans" panose="020B0602030504020204" pitchFamily="34" charset="0"/>
                <a:ea typeface="Times New Roman" panose="02020603050405020304" pitchFamily="18" charset="0"/>
                <a:cs typeface="Calibri" panose="020F0502020204030204" pitchFamily="34" charset="0"/>
              </a:rPr>
              <a:t> Topsectoren- en Innovatiebeleid</a:t>
            </a:r>
          </a:p>
          <a:p>
            <a:pPr marL="457200" lvl="1" indent="0">
              <a:buNone/>
            </a:pPr>
            <a:endParaRPr lang="nl-NL" sz="1600">
              <a:solidFill>
                <a:srgbClr val="000000"/>
              </a:solidFill>
              <a:latin typeface="Lucida Sans" panose="020B0602030504020204" pitchFamily="34" charset="0"/>
              <a:cs typeface="Calibri" panose="020F0502020204030204" pitchFamily="34" charset="0"/>
            </a:endParaRPr>
          </a:p>
        </p:txBody>
      </p:sp>
    </p:spTree>
    <p:extLst>
      <p:ext uri="{BB962C8B-B14F-4D97-AF65-F5344CB8AC3E}">
        <p14:creationId xmlns:p14="http://schemas.microsoft.com/office/powerpoint/2010/main" val="35656507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a:extLst>
              <a:ext uri="{FF2B5EF4-FFF2-40B4-BE49-F238E27FC236}">
                <a16:creationId xmlns:a16="http://schemas.microsoft.com/office/drawing/2014/main" id="{C97565EC-53F3-5F18-E217-E99B418A282F}"/>
              </a:ext>
            </a:extLst>
          </p:cNvPr>
          <p:cNvSpPr>
            <a:spLocks noGrp="1"/>
          </p:cNvSpPr>
          <p:nvPr>
            <p:ph type="subTitle" idx="13"/>
          </p:nvPr>
        </p:nvSpPr>
        <p:spPr/>
        <p:txBody>
          <a:bodyPr>
            <a:normAutofit/>
          </a:bodyPr>
          <a:lstStyle/>
          <a:p>
            <a:r>
              <a:rPr lang="nl-NL"/>
              <a:t>Afsluitend</a:t>
            </a:r>
          </a:p>
          <a:p>
            <a:endParaRPr lang="nl-NL"/>
          </a:p>
        </p:txBody>
      </p:sp>
      <p:sp>
        <p:nvSpPr>
          <p:cNvPr id="3" name="Titel 2">
            <a:extLst>
              <a:ext uri="{FF2B5EF4-FFF2-40B4-BE49-F238E27FC236}">
                <a16:creationId xmlns:a16="http://schemas.microsoft.com/office/drawing/2014/main" id="{BF4A0B08-E497-54A1-D344-4EEEE51AE127}"/>
              </a:ext>
            </a:extLst>
          </p:cNvPr>
          <p:cNvSpPr>
            <a:spLocks noGrp="1"/>
          </p:cNvSpPr>
          <p:nvPr>
            <p:ph type="title"/>
          </p:nvPr>
        </p:nvSpPr>
        <p:spPr>
          <a:xfrm>
            <a:off x="902525" y="1081444"/>
            <a:ext cx="10689812" cy="698363"/>
          </a:xfrm>
        </p:spPr>
        <p:txBody>
          <a:bodyPr>
            <a:normAutofit fontScale="90000"/>
          </a:bodyPr>
          <a:lstStyle/>
          <a:p>
            <a:r>
              <a:rPr lang="nl-NL"/>
              <a:t>Tips (3/3)</a:t>
            </a:r>
          </a:p>
        </p:txBody>
      </p:sp>
      <p:sp>
        <p:nvSpPr>
          <p:cNvPr id="4" name="Tijdelijke aanduiding voor tekst 3">
            <a:extLst>
              <a:ext uri="{FF2B5EF4-FFF2-40B4-BE49-F238E27FC236}">
                <a16:creationId xmlns:a16="http://schemas.microsoft.com/office/drawing/2014/main" id="{A9ECC096-DF4A-6311-91C8-ACCEF3CD9E19}"/>
              </a:ext>
            </a:extLst>
          </p:cNvPr>
          <p:cNvSpPr>
            <a:spLocks noGrp="1"/>
          </p:cNvSpPr>
          <p:nvPr>
            <p:ph type="body" sz="quarter" idx="15"/>
          </p:nvPr>
        </p:nvSpPr>
        <p:spPr>
          <a:xfrm>
            <a:off x="902525" y="2534816"/>
            <a:ext cx="10689812" cy="2327171"/>
          </a:xfrm>
        </p:spPr>
        <p:txBody>
          <a:bodyPr/>
          <a:lstStyle/>
          <a:p>
            <a:r>
              <a:rPr lang="nl-NL"/>
              <a:t>Lees het aanvraagformulier goed door voordat je begint</a:t>
            </a:r>
          </a:p>
          <a:p>
            <a:r>
              <a:rPr lang="nl-NL"/>
              <a:t>Lappen tekst zijn niet beter. Probeer het kort en bondig te houden.</a:t>
            </a:r>
          </a:p>
          <a:p>
            <a:r>
              <a:rPr lang="nl-NL"/>
              <a:t>De lezer van het plan kent jouw bedrijf, sector en idee niet zo goed als jijzelf. Vergeet niet de zaken die voor jezelf vanzelfsprekend zijn. </a:t>
            </a:r>
          </a:p>
          <a:p>
            <a:r>
              <a:rPr lang="nl-NL"/>
              <a:t>De (kwaliteit van de) haalbaarheidsvragen zijn de kern van de aanvraag.</a:t>
            </a:r>
          </a:p>
          <a:p>
            <a:endParaRPr lang="nl-NL"/>
          </a:p>
          <a:p>
            <a:endParaRPr lang="nl-NL"/>
          </a:p>
          <a:p>
            <a:endParaRPr lang="nl-NL"/>
          </a:p>
        </p:txBody>
      </p:sp>
    </p:spTree>
    <p:extLst>
      <p:ext uri="{BB962C8B-B14F-4D97-AF65-F5344CB8AC3E}">
        <p14:creationId xmlns:p14="http://schemas.microsoft.com/office/powerpoint/2010/main" val="26442497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1C237E2C-7740-EA87-F7B7-A5C0DF15B246}"/>
              </a:ext>
            </a:extLst>
          </p:cNvPr>
          <p:cNvSpPr>
            <a:spLocks noGrp="1"/>
          </p:cNvSpPr>
          <p:nvPr>
            <p:ph type="title"/>
          </p:nvPr>
        </p:nvSpPr>
        <p:spPr/>
        <p:txBody>
          <a:bodyPr>
            <a:normAutofit fontScale="90000"/>
          </a:bodyPr>
          <a:lstStyle/>
          <a:p>
            <a:r>
              <a:rPr lang="nl-NL"/>
              <a:t>Vragen?</a:t>
            </a:r>
          </a:p>
        </p:txBody>
      </p:sp>
      <p:sp>
        <p:nvSpPr>
          <p:cNvPr id="4" name="Tijdelijke aanduiding voor tekst 3">
            <a:extLst>
              <a:ext uri="{FF2B5EF4-FFF2-40B4-BE49-F238E27FC236}">
                <a16:creationId xmlns:a16="http://schemas.microsoft.com/office/drawing/2014/main" id="{55A43F5C-87A6-45FE-6B59-855C7F9E1ED2}"/>
              </a:ext>
            </a:extLst>
          </p:cNvPr>
          <p:cNvSpPr>
            <a:spLocks noGrp="1"/>
          </p:cNvSpPr>
          <p:nvPr>
            <p:ph type="body" sz="quarter" idx="15"/>
          </p:nvPr>
        </p:nvSpPr>
        <p:spPr>
          <a:xfrm>
            <a:off x="751094" y="2491698"/>
            <a:ext cx="10689812" cy="2327171"/>
          </a:xfrm>
        </p:spPr>
        <p:txBody>
          <a:bodyPr/>
          <a:lstStyle/>
          <a:p>
            <a:pPr>
              <a:buFont typeface="Arial" panose="020B0604020202020204" pitchFamily="34" charset="0"/>
              <a:buChar char="•"/>
            </a:pPr>
            <a:r>
              <a:rPr lang="nl-NL" sz="2400" dirty="0"/>
              <a:t>Per mail naar: </a:t>
            </a:r>
            <a:r>
              <a:rPr lang="nl-NL" sz="2400" dirty="0">
                <a:solidFill>
                  <a:schemeClr val="tx1"/>
                </a:solidFill>
                <a:hlinkClick r:id="rId2">
                  <a:extLst>
                    <a:ext uri="{A12FA001-AC4F-418D-AE19-62706E023703}">
                      <ahyp:hlinkClr xmlns:ahyp="http://schemas.microsoft.com/office/drawing/2018/hyperlinkcolor" val="tx"/>
                    </a:ext>
                  </a:extLst>
                </a:hlinkClick>
              </a:rPr>
              <a:t>PNH-MIT@noord-holland.nl</a:t>
            </a:r>
            <a:endParaRPr lang="nl-NL" sz="2400" dirty="0">
              <a:solidFill>
                <a:schemeClr val="tx1"/>
              </a:solidFill>
            </a:endParaRPr>
          </a:p>
          <a:p>
            <a:endParaRPr lang="nl-NL" sz="2400" dirty="0">
              <a:solidFill>
                <a:schemeClr val="tx1"/>
              </a:solidFill>
            </a:endParaRPr>
          </a:p>
          <a:p>
            <a:r>
              <a:rPr lang="nl-NL" sz="2400" dirty="0"/>
              <a:t>Telefonisch (voor meer algemene vragen): </a:t>
            </a:r>
            <a:r>
              <a:rPr lang="nl-NL" sz="2400" i="0" dirty="0">
                <a:solidFill>
                  <a:schemeClr val="tx1"/>
                </a:solidFill>
                <a:effectLst/>
                <a:latin typeface="Lucida Sans" panose="020B0602030504020204" pitchFamily="34" charset="0"/>
              </a:rPr>
              <a:t>Servicepunt provincie Noord-Holland  </a:t>
            </a:r>
            <a:r>
              <a:rPr lang="nl-NL" sz="2400" b="1" i="0" dirty="0">
                <a:solidFill>
                  <a:schemeClr val="tx1"/>
                </a:solidFill>
                <a:effectLst/>
                <a:latin typeface="Lucida Sans" panose="020B0602030504020204" pitchFamily="34" charset="0"/>
              </a:rPr>
              <a:t>0800 - 020 06 00 </a:t>
            </a:r>
            <a:r>
              <a:rPr lang="nl-NL" sz="2400" b="0" i="0" dirty="0">
                <a:solidFill>
                  <a:schemeClr val="tx1"/>
                </a:solidFill>
                <a:effectLst/>
                <a:latin typeface="Lucida Sans" panose="020B0602030504020204" pitchFamily="34" charset="0"/>
              </a:rPr>
              <a:t>(gratis)</a:t>
            </a:r>
            <a:endParaRPr lang="nl-NL" sz="2400" i="0" dirty="0">
              <a:solidFill>
                <a:schemeClr val="tx1"/>
              </a:solidFill>
              <a:effectLst/>
              <a:latin typeface="Lucida Sans" panose="020B0602030504020204" pitchFamily="34" charset="0"/>
            </a:endParaRPr>
          </a:p>
          <a:p>
            <a:endParaRPr lang="nl-NL" sz="2400" dirty="0"/>
          </a:p>
        </p:txBody>
      </p:sp>
    </p:spTree>
    <p:extLst>
      <p:ext uri="{BB962C8B-B14F-4D97-AF65-F5344CB8AC3E}">
        <p14:creationId xmlns:p14="http://schemas.microsoft.com/office/powerpoint/2010/main" val="2388269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55151" y="1074398"/>
            <a:ext cx="10054521" cy="1789462"/>
          </a:xfrm>
        </p:spPr>
        <p:txBody>
          <a:bodyPr/>
          <a:lstStyle/>
          <a:p>
            <a:pPr marL="457200" marR="0" lvl="1" algn="l" defTabSz="914400" rtl="0" eaLnBrk="1" fontAlgn="auto" latinLnBrk="0" hangingPunct="1">
              <a:lnSpc>
                <a:spcPct val="90000"/>
              </a:lnSpc>
              <a:spcBef>
                <a:spcPts val="500"/>
              </a:spcBef>
              <a:spcAft>
                <a:spcPts val="0"/>
              </a:spcAft>
              <a:buClrTx/>
              <a:buSzTx/>
              <a:tabLst/>
              <a:defRPr/>
            </a:pPr>
            <a:br>
              <a:rPr lang="nl-NL"/>
            </a:br>
            <a:br>
              <a:rPr lang="nl-NL"/>
            </a:br>
            <a:r>
              <a:rPr kumimoji="0" lang="nl-NL" sz="3200" b="1" i="0" u="none" strike="noStrike" kern="1200" cap="none" spc="0" normalizeH="0" baseline="0" noProof="0">
                <a:ln>
                  <a:noFill/>
                </a:ln>
                <a:solidFill>
                  <a:srgbClr val="FFFFFF"/>
                </a:solidFill>
                <a:effectLst/>
                <a:uLnTx/>
                <a:uFillTx/>
                <a:latin typeface="Lucida Sans" panose="020B0602030504020204" pitchFamily="34" charset="77"/>
              </a:rPr>
              <a:t>Webinar MIT R&amp;D samenwerkingsprojecten op 24 juni a.s. van 16.00-17.00 uur</a:t>
            </a:r>
            <a:br>
              <a:rPr kumimoji="0" lang="nl-NL" sz="3200" b="0" i="0" strike="noStrike" kern="1200" cap="none" spc="0" normalizeH="0" baseline="0" noProof="0">
                <a:ln>
                  <a:noFill/>
                </a:ln>
                <a:solidFill>
                  <a:schemeClr val="bg1"/>
                </a:solidFill>
                <a:effectLst/>
                <a:uLnTx/>
                <a:uFillTx/>
                <a:latin typeface="Lucida Sans" panose="020B0602030504020204" pitchFamily="34" charset="0"/>
                <a:cs typeface="Helvetica" charset="0"/>
                <a:hlinkClick r:id="rId3">
                  <a:extLst>
                    <a:ext uri="{A12FA001-AC4F-418D-AE19-62706E023703}">
                      <ahyp:hlinkClr xmlns:ahyp="http://schemas.microsoft.com/office/drawing/2018/hyperlinkcolor" val="tx"/>
                    </a:ext>
                  </a:extLst>
                </a:hlinkClick>
              </a:rPr>
            </a:br>
            <a:br>
              <a:rPr kumimoji="0" lang="nl-NL" sz="1400" b="0" i="0" strike="noStrike" kern="1200" cap="none" spc="0" normalizeH="0" baseline="0" noProof="0">
                <a:ln>
                  <a:noFill/>
                </a:ln>
                <a:solidFill>
                  <a:srgbClr val="E61432"/>
                </a:solidFill>
                <a:effectLst/>
                <a:uLnTx/>
                <a:uFillTx/>
                <a:latin typeface="Helvetica" charset="0"/>
                <a:cs typeface="Helvetica" charset="0"/>
                <a:hlinkClick r:id="rId3">
                  <a:extLst>
                    <a:ext uri="{A12FA001-AC4F-418D-AE19-62706E023703}">
                      <ahyp:hlinkClr xmlns:ahyp="http://schemas.microsoft.com/office/drawing/2018/hyperlinkcolor" val="tx"/>
                    </a:ext>
                  </a:extLst>
                </a:hlinkClick>
              </a:rPr>
            </a:br>
            <a:br>
              <a:rPr kumimoji="0" lang="nl-NL" sz="1400" b="0" i="0" strike="noStrike" kern="1200" cap="none" spc="0" normalizeH="0" baseline="0" noProof="0">
                <a:ln>
                  <a:noFill/>
                </a:ln>
                <a:solidFill>
                  <a:srgbClr val="E61432"/>
                </a:solidFill>
                <a:effectLst/>
                <a:uLnTx/>
                <a:uFillTx/>
                <a:latin typeface="Helvetica" charset="0"/>
                <a:cs typeface="Helvetica" charset="0"/>
                <a:hlinkClick r:id="rId3">
                  <a:extLst>
                    <a:ext uri="{A12FA001-AC4F-418D-AE19-62706E023703}">
                      <ahyp:hlinkClr xmlns:ahyp="http://schemas.microsoft.com/office/drawing/2018/hyperlinkcolor" val="tx"/>
                    </a:ext>
                  </a:extLst>
                </a:hlinkClick>
              </a:rPr>
            </a:br>
            <a:r>
              <a:rPr lang="nl-NL">
                <a:solidFill>
                  <a:schemeClr val="bg1"/>
                </a:solidFill>
                <a:hlinkClick r:id="rId4">
                  <a:extLst>
                    <a:ext uri="{A12FA001-AC4F-418D-AE19-62706E023703}">
                      <ahyp:hlinkClr xmlns:ahyp="http://schemas.microsoft.com/office/drawing/2018/hyperlinkcolor" val="tx"/>
                    </a:ext>
                  </a:extLst>
                </a:hlinkClick>
              </a:rPr>
              <a:t>Uitvoeringsregeling subsidie MKB innovatiestimulering topsectoren Research &amp; Development samenwerkingsprojecten Noord-Holland 2026 | Lokale wet- en regelgeving</a:t>
            </a:r>
            <a:br>
              <a:rPr kumimoji="0" lang="nl-NL" b="0" i="0" strike="noStrike" kern="1200" cap="none" spc="0" normalizeH="0" baseline="0" noProof="0">
                <a:ln>
                  <a:noFill/>
                </a:ln>
                <a:solidFill>
                  <a:schemeClr val="bg1"/>
                </a:solidFill>
                <a:effectLst/>
                <a:uLnTx/>
                <a:uFillTx/>
                <a:latin typeface="Helvetica" charset="0"/>
                <a:cs typeface="Helvetica" charset="0"/>
              </a:rPr>
            </a:br>
            <a:br>
              <a:rPr kumimoji="0" lang="nl-NL" sz="1400" b="0" i="0" strike="noStrike" kern="1200" cap="none" spc="0" normalizeH="0" baseline="0" noProof="0">
                <a:ln>
                  <a:noFill/>
                </a:ln>
                <a:solidFill>
                  <a:schemeClr val="bg1"/>
                </a:solidFill>
                <a:effectLst/>
                <a:uLnTx/>
                <a:uFillTx/>
                <a:latin typeface="Helvetica" charset="0"/>
                <a:cs typeface="Helvetica" charset="0"/>
                <a:hlinkClick r:id="rId3">
                  <a:extLst>
                    <a:ext uri="{A12FA001-AC4F-418D-AE19-62706E023703}">
                      <ahyp:hlinkClr xmlns:ahyp="http://schemas.microsoft.com/office/drawing/2018/hyperlinkcolor" val="tx"/>
                    </a:ext>
                  </a:extLst>
                </a:hlinkClick>
              </a:rPr>
            </a:br>
            <a:br>
              <a:rPr kumimoji="0" lang="nl-NL" sz="1600" b="0" i="0" u="none" strike="noStrike" kern="1200" cap="none" spc="0" normalizeH="0" baseline="0" noProof="0">
                <a:ln>
                  <a:noFill/>
                </a:ln>
                <a:solidFill>
                  <a:srgbClr val="4F4F4F"/>
                </a:solidFill>
                <a:effectLst/>
                <a:uLnTx/>
                <a:uFillTx/>
                <a:latin typeface="Lucida Sans" panose="020B0602030504020204" pitchFamily="34" charset="0"/>
                <a:cs typeface="Helvetica" charset="0"/>
              </a:rPr>
            </a:br>
            <a:br>
              <a:rPr kumimoji="0" lang="nl-NL" sz="3200" b="1" i="0" u="none" strike="noStrike" kern="1200" cap="none" spc="0" normalizeH="0" baseline="0" noProof="0">
                <a:ln>
                  <a:noFill/>
                </a:ln>
                <a:solidFill>
                  <a:srgbClr val="FFFFFF"/>
                </a:solidFill>
                <a:effectLst/>
                <a:uLnTx/>
                <a:uFillTx/>
                <a:latin typeface="Lucida Sans" panose="020B0602030504020204" pitchFamily="34" charset="77"/>
              </a:rPr>
            </a:br>
            <a:endParaRPr lang="nl-NL"/>
          </a:p>
        </p:txBody>
      </p:sp>
      <p:sp>
        <p:nvSpPr>
          <p:cNvPr id="3" name="Ondertitel 2">
            <a:extLst>
              <a:ext uri="{FF2B5EF4-FFF2-40B4-BE49-F238E27FC236}">
                <a16:creationId xmlns:a16="http://schemas.microsoft.com/office/drawing/2014/main" id="{61041AF0-0CAF-1FCC-9B51-288514DECE10}"/>
              </a:ext>
            </a:extLst>
          </p:cNvPr>
          <p:cNvSpPr>
            <a:spLocks noGrp="1"/>
          </p:cNvSpPr>
          <p:nvPr>
            <p:ph type="subTitle" idx="1"/>
          </p:nvPr>
        </p:nvSpPr>
        <p:spPr>
          <a:xfrm>
            <a:off x="588475" y="4888871"/>
            <a:ext cx="5743412" cy="1331938"/>
          </a:xfrm>
        </p:spPr>
        <p:txBody>
          <a:bodyPr/>
          <a:lstStyle/>
          <a:p>
            <a:r>
              <a:rPr lang="nl-NL" i="1"/>
              <a:t>Bedankt voor uw aandacht</a:t>
            </a:r>
          </a:p>
          <a:p>
            <a:r>
              <a:rPr lang="nl-NL" i="1"/>
              <a:t>we zien uit naar uw aanvraag</a:t>
            </a:r>
          </a:p>
        </p:txBody>
      </p:sp>
    </p:spTree>
    <p:extLst>
      <p:ext uri="{BB962C8B-B14F-4D97-AF65-F5344CB8AC3E}">
        <p14:creationId xmlns:p14="http://schemas.microsoft.com/office/powerpoint/2010/main" val="2836390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2079DA18-061E-4287-F529-BCB5CBD285BE}"/>
              </a:ext>
            </a:extLst>
          </p:cNvPr>
          <p:cNvSpPr>
            <a:spLocks noGrp="1"/>
          </p:cNvSpPr>
          <p:nvPr>
            <p:ph type="title"/>
          </p:nvPr>
        </p:nvSpPr>
        <p:spPr/>
        <p:txBody>
          <a:bodyPr>
            <a:normAutofit fontScale="90000"/>
          </a:bodyPr>
          <a:lstStyle/>
          <a:p>
            <a:r>
              <a:rPr lang="nl-NL"/>
              <a:t>Programma</a:t>
            </a:r>
          </a:p>
        </p:txBody>
      </p:sp>
      <p:sp>
        <p:nvSpPr>
          <p:cNvPr id="4" name="Tijdelijke aanduiding voor tekst 3">
            <a:extLst>
              <a:ext uri="{FF2B5EF4-FFF2-40B4-BE49-F238E27FC236}">
                <a16:creationId xmlns:a16="http://schemas.microsoft.com/office/drawing/2014/main" id="{A10F04ED-D0C5-B4F0-69F4-1340F4929A6A}"/>
              </a:ext>
            </a:extLst>
          </p:cNvPr>
          <p:cNvSpPr>
            <a:spLocks noGrp="1"/>
          </p:cNvSpPr>
          <p:nvPr>
            <p:ph type="body" sz="quarter" idx="15"/>
          </p:nvPr>
        </p:nvSpPr>
        <p:spPr>
          <a:xfrm>
            <a:off x="902525" y="2528506"/>
            <a:ext cx="10689812" cy="2327171"/>
          </a:xfrm>
        </p:spPr>
        <p:txBody>
          <a:bodyPr/>
          <a:lstStyle/>
          <a:p>
            <a:r>
              <a:rPr lang="nl-NL" b="1"/>
              <a:t>Voorstelronde</a:t>
            </a:r>
          </a:p>
          <a:p>
            <a:r>
              <a:rPr lang="nl-NL" b="1"/>
              <a:t>Inleiding MIT </a:t>
            </a:r>
            <a:r>
              <a:rPr lang="nl-NL"/>
              <a:t>				door Cecile de la Rambelje</a:t>
            </a:r>
          </a:p>
          <a:p>
            <a:r>
              <a:rPr lang="nl-NL" b="1"/>
              <a:t>Uitleg regelingen MIT </a:t>
            </a:r>
            <a:r>
              <a:rPr lang="nl-NL"/>
              <a:t>			door Ellen Adriaanssen</a:t>
            </a:r>
          </a:p>
          <a:p>
            <a:r>
              <a:rPr lang="nl-NL" b="1"/>
              <a:t>Tips 	 </a:t>
            </a:r>
            <a:r>
              <a:rPr lang="nl-NL"/>
              <a:t>					door Robin van Beijnum</a:t>
            </a:r>
          </a:p>
          <a:p>
            <a:r>
              <a:rPr lang="nl-NL" b="1"/>
              <a:t>Vragen stellen in de chat </a:t>
            </a:r>
            <a:r>
              <a:rPr lang="nl-NL"/>
              <a:t>			coördinatie door Ellen Adriaanssen</a:t>
            </a:r>
          </a:p>
          <a:p>
            <a:endParaRPr lang="nl-NL"/>
          </a:p>
          <a:p>
            <a:pPr marL="0" indent="0">
              <a:buNone/>
            </a:pPr>
            <a:r>
              <a:rPr lang="nl-NL"/>
              <a:t>NB: Deze presentatie na afloop op de website  </a:t>
            </a:r>
          </a:p>
          <a:p>
            <a:pPr marL="0" indent="0">
              <a:buNone/>
            </a:pPr>
            <a:endParaRPr lang="nl-NL"/>
          </a:p>
        </p:txBody>
      </p:sp>
    </p:spTree>
    <p:extLst>
      <p:ext uri="{BB962C8B-B14F-4D97-AF65-F5344CB8AC3E}">
        <p14:creationId xmlns:p14="http://schemas.microsoft.com/office/powerpoint/2010/main" val="25529205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p:cNvSpPr>
            <a:spLocks noGrp="1"/>
          </p:cNvSpPr>
          <p:nvPr>
            <p:ph type="subTitle" idx="13"/>
          </p:nvPr>
        </p:nvSpPr>
        <p:spPr/>
        <p:txBody>
          <a:bodyPr>
            <a:normAutofit/>
          </a:bodyPr>
          <a:lstStyle/>
          <a:p>
            <a:r>
              <a:rPr lang="nl-NL"/>
              <a:t>Uitvoeringsregelingen MKB innovatiestimulering topsectoren</a:t>
            </a:r>
          </a:p>
        </p:txBody>
      </p:sp>
      <p:sp>
        <p:nvSpPr>
          <p:cNvPr id="3" name="Titel 2"/>
          <p:cNvSpPr>
            <a:spLocks noGrp="1"/>
          </p:cNvSpPr>
          <p:nvPr>
            <p:ph type="title"/>
          </p:nvPr>
        </p:nvSpPr>
        <p:spPr/>
        <p:txBody>
          <a:bodyPr>
            <a:normAutofit fontScale="90000"/>
          </a:bodyPr>
          <a:lstStyle/>
          <a:p>
            <a:r>
              <a:rPr lang="nl-NL"/>
              <a:t>MIT</a:t>
            </a:r>
          </a:p>
        </p:txBody>
      </p:sp>
      <p:sp>
        <p:nvSpPr>
          <p:cNvPr id="4" name="Tijdelijke aanduiding voor tekst 3"/>
          <p:cNvSpPr>
            <a:spLocks noGrp="1"/>
          </p:cNvSpPr>
          <p:nvPr>
            <p:ph type="body" sz="quarter" idx="15"/>
          </p:nvPr>
        </p:nvSpPr>
        <p:spPr>
          <a:xfrm>
            <a:off x="902525" y="2821786"/>
            <a:ext cx="10689812" cy="2327171"/>
          </a:xfrm>
        </p:spPr>
        <p:txBody>
          <a:bodyPr/>
          <a:lstStyle/>
          <a:p>
            <a:r>
              <a:rPr lang="nl-NL"/>
              <a:t>Bestaat sinds 2013, sinds 2016 in Noord-Holland</a:t>
            </a:r>
          </a:p>
          <a:p>
            <a:r>
              <a:rPr lang="nl-NL"/>
              <a:t>Gefinancierd vanuit het Rijk en provincie Noord-Holland</a:t>
            </a:r>
          </a:p>
          <a:p>
            <a:r>
              <a:rPr lang="nl-NL"/>
              <a:t>Voor wie: Innovatieve MKB-bedrijven  </a:t>
            </a:r>
          </a:p>
          <a:p>
            <a:r>
              <a:rPr lang="nl-NL"/>
              <a:t>Doel: Het innovatief ondernemen door MKB-bedrijven te stimuleren </a:t>
            </a:r>
          </a:p>
          <a:p>
            <a:r>
              <a:rPr lang="nl-NL"/>
              <a:t>2 regelingen, MIT Haalbaarheidsprojecten en MIT R&amp;D samenwerkingsprojecten</a:t>
            </a:r>
          </a:p>
          <a:p>
            <a:r>
              <a:rPr lang="nl-NL"/>
              <a:t>Bijdrage aan de Kennis en Innovatieagenda’s (</a:t>
            </a:r>
            <a:r>
              <a:rPr lang="nl-NL" err="1"/>
              <a:t>KIA’s</a:t>
            </a:r>
            <a:r>
              <a:rPr lang="nl-NL"/>
              <a:t>) van het </a:t>
            </a:r>
            <a:r>
              <a:rPr lang="nl-NL" err="1"/>
              <a:t>missiegedreven</a:t>
            </a:r>
            <a:r>
              <a:rPr lang="nl-NL"/>
              <a:t> innovatiebeleid</a:t>
            </a:r>
          </a:p>
          <a:p>
            <a:r>
              <a:rPr lang="nl-NL"/>
              <a:t>Inhoudelijke beoordeling door experts bij ROM InWest</a:t>
            </a:r>
          </a:p>
          <a:p>
            <a:pPr marL="0" indent="0">
              <a:buNone/>
            </a:pPr>
            <a:endParaRPr lang="nl-NL"/>
          </a:p>
          <a:p>
            <a:endParaRPr lang="nl-NL"/>
          </a:p>
          <a:p>
            <a:endParaRPr lang="nl-NL"/>
          </a:p>
          <a:p>
            <a:endParaRPr lang="nl-NL"/>
          </a:p>
          <a:p>
            <a:endParaRPr lang="nl-NL"/>
          </a:p>
          <a:p>
            <a:endParaRPr lang="nl-NL"/>
          </a:p>
        </p:txBody>
      </p:sp>
    </p:spTree>
    <p:extLst>
      <p:ext uri="{BB962C8B-B14F-4D97-AF65-F5344CB8AC3E}">
        <p14:creationId xmlns:p14="http://schemas.microsoft.com/office/powerpoint/2010/main" val="399781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278A4209-AA74-64EE-486F-A3C09666281D}"/>
              </a:ext>
            </a:extLst>
          </p:cNvPr>
          <p:cNvSpPr>
            <a:spLocks noGrp="1"/>
          </p:cNvSpPr>
          <p:nvPr>
            <p:ph type="title"/>
          </p:nvPr>
        </p:nvSpPr>
        <p:spPr/>
        <p:txBody>
          <a:bodyPr>
            <a:normAutofit fontScale="90000"/>
          </a:bodyPr>
          <a:lstStyle/>
          <a:p>
            <a:r>
              <a:rPr lang="nl-NL"/>
              <a:t>Kennis- en innovatieagenda’s</a:t>
            </a:r>
          </a:p>
        </p:txBody>
      </p:sp>
      <p:sp>
        <p:nvSpPr>
          <p:cNvPr id="4" name="Tijdelijke aanduiding voor tekst 3">
            <a:extLst>
              <a:ext uri="{FF2B5EF4-FFF2-40B4-BE49-F238E27FC236}">
                <a16:creationId xmlns:a16="http://schemas.microsoft.com/office/drawing/2014/main" id="{A35E2675-5E5A-2A70-7BAC-E9DC6FE81B04}"/>
              </a:ext>
            </a:extLst>
          </p:cNvPr>
          <p:cNvSpPr>
            <a:spLocks noGrp="1"/>
          </p:cNvSpPr>
          <p:nvPr>
            <p:ph type="body" sz="quarter" idx="15"/>
          </p:nvPr>
        </p:nvSpPr>
        <p:spPr>
          <a:xfrm>
            <a:off x="902525" y="2159895"/>
            <a:ext cx="10689812" cy="2327171"/>
          </a:xfrm>
        </p:spPr>
        <p:txBody>
          <a:bodyPr/>
          <a:lstStyle/>
          <a:p>
            <a:r>
              <a:rPr lang="nl-NL"/>
              <a:t>Klimaat en Energie </a:t>
            </a:r>
          </a:p>
          <a:p>
            <a:r>
              <a:rPr lang="nl-NL"/>
              <a:t>Circulaire Economie</a:t>
            </a:r>
          </a:p>
          <a:p>
            <a:r>
              <a:rPr lang="nl-NL"/>
              <a:t>Landbouw, Water, Voedsel </a:t>
            </a:r>
          </a:p>
          <a:p>
            <a:r>
              <a:rPr lang="nl-NL"/>
              <a:t>Gezondheid &amp; Zorg</a:t>
            </a:r>
          </a:p>
          <a:p>
            <a:r>
              <a:rPr lang="nl-NL"/>
              <a:t>Veiligheid</a:t>
            </a:r>
          </a:p>
          <a:p>
            <a:r>
              <a:rPr lang="nl-NL"/>
              <a:t>Sleuteltechnologieën</a:t>
            </a:r>
          </a:p>
          <a:p>
            <a:r>
              <a:rPr lang="nl-NL"/>
              <a:t>Digitalisering</a:t>
            </a:r>
          </a:p>
          <a:p>
            <a:r>
              <a:rPr lang="nl-NL"/>
              <a:t>Maatschappelijk verdienvermogen</a:t>
            </a:r>
          </a:p>
          <a:p>
            <a:endParaRPr lang="nl-NL"/>
          </a:p>
          <a:p>
            <a:pPr marL="0" indent="0">
              <a:buNone/>
            </a:pPr>
            <a:r>
              <a:rPr lang="nl-NL"/>
              <a:t>Zie ‘bijlage 3.4.1’</a:t>
            </a:r>
            <a:r>
              <a:rPr lang="nl-NL" sz="1800">
                <a:solidFill>
                  <a:srgbClr val="4F4F4F"/>
                </a:solidFill>
                <a:latin typeface="Lucida Sans" panose="020B0602030504020204" pitchFamily="34" charset="0"/>
              </a:rPr>
              <a:t> uit het beleidskader Ministerie van EZK (via website provincie)</a:t>
            </a:r>
            <a:r>
              <a:rPr lang="nl-NL"/>
              <a:t>.</a:t>
            </a:r>
          </a:p>
        </p:txBody>
      </p:sp>
    </p:spTree>
    <p:extLst>
      <p:ext uri="{BB962C8B-B14F-4D97-AF65-F5344CB8AC3E}">
        <p14:creationId xmlns:p14="http://schemas.microsoft.com/office/powerpoint/2010/main" val="921344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8051560-2E13-AD68-0143-659BE88E2570}"/>
              </a:ext>
            </a:extLst>
          </p:cNvPr>
          <p:cNvSpPr>
            <a:spLocks noGrp="1"/>
          </p:cNvSpPr>
          <p:nvPr>
            <p:ph type="title"/>
          </p:nvPr>
        </p:nvSpPr>
        <p:spPr/>
        <p:txBody>
          <a:bodyPr>
            <a:normAutofit fontScale="90000"/>
          </a:bodyPr>
          <a:lstStyle/>
          <a:p>
            <a:r>
              <a:rPr lang="nl-NL"/>
              <a:t>MIT 2026</a:t>
            </a:r>
          </a:p>
        </p:txBody>
      </p:sp>
      <p:sp>
        <p:nvSpPr>
          <p:cNvPr id="4" name="Tijdelijke aanduiding voor tekst 3">
            <a:extLst>
              <a:ext uri="{FF2B5EF4-FFF2-40B4-BE49-F238E27FC236}">
                <a16:creationId xmlns:a16="http://schemas.microsoft.com/office/drawing/2014/main" id="{C73E04CC-FE3B-F3D0-3629-0A190D8072F1}"/>
              </a:ext>
            </a:extLst>
          </p:cNvPr>
          <p:cNvSpPr>
            <a:spLocks noGrp="1"/>
          </p:cNvSpPr>
          <p:nvPr>
            <p:ph type="body" sz="quarter" idx="15"/>
          </p:nvPr>
        </p:nvSpPr>
        <p:spPr>
          <a:xfrm>
            <a:off x="902525" y="2075301"/>
            <a:ext cx="10689812" cy="2327171"/>
          </a:xfrm>
        </p:spPr>
        <p:txBody>
          <a:bodyPr/>
          <a:lstStyle/>
          <a:p>
            <a:pPr marL="0" indent="0">
              <a:buNone/>
            </a:pPr>
            <a:r>
              <a:rPr lang="nl-NL" b="1" dirty="0"/>
              <a:t>Budget</a:t>
            </a:r>
          </a:p>
          <a:p>
            <a:r>
              <a:rPr lang="nl-NL" dirty="0"/>
              <a:t>MIT haalbaarheidsprojecten:   			2.570.400 euro</a:t>
            </a:r>
          </a:p>
          <a:p>
            <a:r>
              <a:rPr lang="nl-NL" dirty="0"/>
              <a:t>MIT R&amp;D samenwerkingsprojecten: 		5.997.600 euro</a:t>
            </a:r>
          </a:p>
          <a:p>
            <a:endParaRPr lang="nl-NL" dirty="0"/>
          </a:p>
          <a:p>
            <a:pPr marL="0" indent="0">
              <a:buNone/>
            </a:pPr>
            <a:r>
              <a:rPr lang="nl-NL" b="1" dirty="0"/>
              <a:t>Openstelling</a:t>
            </a:r>
            <a:r>
              <a:rPr lang="nl-NL" dirty="0"/>
              <a:t> </a:t>
            </a:r>
          </a:p>
          <a:p>
            <a:r>
              <a:rPr lang="nl-NL" dirty="0"/>
              <a:t>MIT Haalbaarheidsprojecten: 		van 7 april tot 15 september 17.00 uur</a:t>
            </a:r>
          </a:p>
          <a:p>
            <a:r>
              <a:rPr lang="nl-NL" dirty="0"/>
              <a:t>MIT R&amp;D samenwerkingsprojecten: 	van 9 juni tot 15 september 17.00 uur</a:t>
            </a:r>
          </a:p>
          <a:p>
            <a:endParaRPr lang="nl-NL" dirty="0"/>
          </a:p>
        </p:txBody>
      </p:sp>
    </p:spTree>
    <p:extLst>
      <p:ext uri="{BB962C8B-B14F-4D97-AF65-F5344CB8AC3E}">
        <p14:creationId xmlns:p14="http://schemas.microsoft.com/office/powerpoint/2010/main" val="415179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272E279-7285-3842-4233-B27079837468}"/>
              </a:ext>
            </a:extLst>
          </p:cNvPr>
          <p:cNvSpPr>
            <a:spLocks noGrp="1"/>
          </p:cNvSpPr>
          <p:nvPr>
            <p:ph type="title"/>
          </p:nvPr>
        </p:nvSpPr>
        <p:spPr/>
        <p:txBody>
          <a:bodyPr>
            <a:normAutofit fontScale="90000"/>
          </a:bodyPr>
          <a:lstStyle/>
          <a:p>
            <a:r>
              <a:rPr lang="nl-NL" dirty="0"/>
              <a:t>MIT Informatie: Subsidieloket </a:t>
            </a:r>
          </a:p>
        </p:txBody>
      </p:sp>
      <p:sp>
        <p:nvSpPr>
          <p:cNvPr id="4" name="Tijdelijke aanduiding voor tekst 3">
            <a:extLst>
              <a:ext uri="{FF2B5EF4-FFF2-40B4-BE49-F238E27FC236}">
                <a16:creationId xmlns:a16="http://schemas.microsoft.com/office/drawing/2014/main" id="{AC7490D9-4BF1-179F-849D-865E15255E10}"/>
              </a:ext>
            </a:extLst>
          </p:cNvPr>
          <p:cNvSpPr>
            <a:spLocks noGrp="1"/>
          </p:cNvSpPr>
          <p:nvPr>
            <p:ph type="body" sz="quarter" idx="15"/>
          </p:nvPr>
        </p:nvSpPr>
        <p:spPr>
          <a:xfrm>
            <a:off x="707571" y="1915886"/>
            <a:ext cx="10884766" cy="3648708"/>
          </a:xfrm>
        </p:spPr>
        <p:txBody>
          <a:bodyPr/>
          <a:lstStyle/>
          <a:p>
            <a:r>
              <a:rPr lang="nl-NL" dirty="0">
                <a:solidFill>
                  <a:schemeClr val="tx1"/>
                </a:solidFill>
                <a:latin typeface="Lucida Sans" panose="020B0602030504020204" pitchFamily="34" charset="0"/>
                <a:hlinkClick r:id="rId3">
                  <a:extLst>
                    <a:ext uri="{A12FA001-AC4F-418D-AE19-62706E023703}">
                      <ahyp:hlinkClr xmlns:ahyp="http://schemas.microsoft.com/office/drawing/2018/hyperlinkcolor" val="tx"/>
                    </a:ext>
                  </a:extLst>
                </a:hlinkClick>
              </a:rPr>
              <a:t>www.noord-holland.nl/Loket/Subsidies / Subsidie aanvragen / Economie en Landbouw /</a:t>
            </a:r>
            <a:r>
              <a:rPr lang="nl-NL" dirty="0">
                <a:solidFill>
                  <a:schemeClr val="tx1"/>
                </a:solidFill>
                <a:latin typeface="Lucida Sans" panose="020B0602030504020204" pitchFamily="34" charset="0"/>
              </a:rPr>
              <a:t> </a:t>
            </a:r>
            <a:br>
              <a:rPr lang="nl-NL" dirty="0">
                <a:solidFill>
                  <a:schemeClr val="tx1"/>
                </a:solidFill>
                <a:latin typeface="Lucida Sans" panose="020B0602030504020204" pitchFamily="34" charset="0"/>
              </a:rPr>
            </a:br>
            <a:r>
              <a:rPr lang="nl-NL" b="1" dirty="0">
                <a:solidFill>
                  <a:schemeClr val="tx1"/>
                </a:solidFill>
              </a:rPr>
              <a:t>MKB innovatiestimulering topsectoren (MIT) Noord-Holland - Haalbaarheidsproject, subsidie</a:t>
            </a:r>
          </a:p>
          <a:p>
            <a:r>
              <a:rPr lang="nl-NL" b="1" i="0" u="none" strike="noStrike" dirty="0">
                <a:solidFill>
                  <a:schemeClr val="tx1"/>
                </a:solidFill>
                <a:effectLst/>
                <a:latin typeface="Lucida Sans" panose="020B0602030504020204" pitchFamily="34" charset="0"/>
              </a:rPr>
              <a:t>Wet en regelgeving: </a:t>
            </a:r>
            <a:r>
              <a:rPr lang="nl-NL" i="0" u="none" strike="noStrike" dirty="0">
                <a:solidFill>
                  <a:schemeClr val="tx1"/>
                </a:solidFill>
                <a:effectLst/>
                <a:latin typeface="Lucida Sans" panose="020B0602030504020204" pitchFamily="34" charset="0"/>
              </a:rPr>
              <a:t>o.a. Uitvoeringsregeling subsidie MKB innovatiestimulering topsectoren haalbaarheidsprojecten Noord-Holland.</a:t>
            </a:r>
          </a:p>
          <a:p>
            <a:r>
              <a:rPr lang="nl-NL" b="1" dirty="0">
                <a:solidFill>
                  <a:schemeClr val="tx1"/>
                </a:solidFill>
                <a:latin typeface="Lucida Sans" panose="020B0602030504020204" pitchFamily="34" charset="0"/>
              </a:rPr>
              <a:t>Meer informatie, o.a.:</a:t>
            </a:r>
            <a:br>
              <a:rPr lang="nl-NL" b="1" dirty="0">
                <a:solidFill>
                  <a:schemeClr val="tx1"/>
                </a:solidFill>
                <a:latin typeface="Lucida Sans" panose="020B0602030504020204" pitchFamily="34" charset="0"/>
              </a:rPr>
            </a:br>
            <a:r>
              <a:rPr lang="nl-NL" b="1" dirty="0">
                <a:solidFill>
                  <a:schemeClr val="tx1"/>
                </a:solidFill>
                <a:latin typeface="Lucida Sans" panose="020B0602030504020204" pitchFamily="34" charset="0"/>
              </a:rPr>
              <a:t>* </a:t>
            </a:r>
            <a:r>
              <a:rPr lang="nl-NL" dirty="0">
                <a:solidFill>
                  <a:schemeClr val="tx1"/>
                </a:solidFill>
                <a:latin typeface="Lucida Sans" panose="020B0602030504020204" pitchFamily="34" charset="0"/>
              </a:rPr>
              <a:t>Toelichting op de uitvoeringsregeling;</a:t>
            </a:r>
            <a:br>
              <a:rPr lang="nl-NL" b="1" dirty="0">
                <a:solidFill>
                  <a:schemeClr val="tx1"/>
                </a:solidFill>
                <a:latin typeface="Lucida Sans" panose="020B0602030504020204" pitchFamily="34" charset="0"/>
              </a:rPr>
            </a:br>
            <a:r>
              <a:rPr lang="nl-NL" b="1" dirty="0">
                <a:solidFill>
                  <a:schemeClr val="tx1"/>
                </a:solidFill>
                <a:latin typeface="Lucida Sans" panose="020B0602030504020204" pitchFamily="34" charset="0"/>
              </a:rPr>
              <a:t>* </a:t>
            </a:r>
            <a:r>
              <a:rPr lang="nl-NL" dirty="0">
                <a:solidFill>
                  <a:schemeClr val="tx1"/>
                </a:solidFill>
                <a:latin typeface="Lucida Sans" panose="020B0602030504020204" pitchFamily="34" charset="0"/>
              </a:rPr>
              <a:t>Bijlage 3.4.1 uit het beleidskader Ministerie van EZ (nu nog concept; gebruik de versie van 2026).</a:t>
            </a:r>
          </a:p>
          <a:p>
            <a:r>
              <a:rPr lang="nl-NL" b="1" dirty="0">
                <a:solidFill>
                  <a:schemeClr val="tx1"/>
                </a:solidFill>
                <a:latin typeface="Lucida Sans" panose="020B0602030504020204" pitchFamily="34" charset="0"/>
              </a:rPr>
              <a:t>Formulieren:</a:t>
            </a:r>
            <a:br>
              <a:rPr lang="nl-NL" dirty="0">
                <a:solidFill>
                  <a:schemeClr val="tx1"/>
                </a:solidFill>
                <a:latin typeface="Lucida Sans" panose="020B0602030504020204" pitchFamily="34" charset="0"/>
              </a:rPr>
            </a:br>
            <a:r>
              <a:rPr lang="nl-NL" dirty="0">
                <a:solidFill>
                  <a:schemeClr val="tx1"/>
                </a:solidFill>
                <a:latin typeface="Lucida Sans" panose="020B0602030504020204" pitchFamily="34" charset="0"/>
              </a:rPr>
              <a:t>* </a:t>
            </a:r>
            <a:r>
              <a:rPr lang="nl-NL" i="0" u="none" strike="noStrike" dirty="0">
                <a:solidFill>
                  <a:schemeClr val="tx1"/>
                </a:solidFill>
                <a:effectLst/>
                <a:latin typeface="Lucida Sans" panose="020B0602030504020204" pitchFamily="34" charset="0"/>
              </a:rPr>
              <a:t>Aanvraagformulier;</a:t>
            </a:r>
            <a:br>
              <a:rPr lang="nl-NL" i="0" u="none" strike="noStrike" dirty="0">
                <a:solidFill>
                  <a:schemeClr val="tx1"/>
                </a:solidFill>
                <a:effectLst/>
                <a:latin typeface="Lucida Sans" panose="020B0602030504020204" pitchFamily="34" charset="0"/>
              </a:rPr>
            </a:br>
            <a:r>
              <a:rPr lang="nl-NL" dirty="0">
                <a:solidFill>
                  <a:schemeClr val="tx1"/>
                </a:solidFill>
                <a:latin typeface="Lucida Sans" panose="020B0602030504020204" pitchFamily="34" charset="0"/>
              </a:rPr>
              <a:t>* Formats voor de (verplichte) bijlagen bij de subsidieaanvraag;</a:t>
            </a:r>
            <a:br>
              <a:rPr lang="nl-NL" dirty="0">
                <a:solidFill>
                  <a:schemeClr val="tx1"/>
                </a:solidFill>
                <a:latin typeface="Lucida Sans" panose="020B0602030504020204" pitchFamily="34" charset="0"/>
              </a:rPr>
            </a:br>
            <a:r>
              <a:rPr lang="nl-NL" dirty="0">
                <a:solidFill>
                  <a:schemeClr val="tx1"/>
                </a:solidFill>
                <a:latin typeface="Lucida Sans" panose="020B0602030504020204" pitchFamily="34" charset="0"/>
              </a:rPr>
              <a:t>* Link voor het inloggen (nog niet beschikbaar).</a:t>
            </a:r>
          </a:p>
          <a:p>
            <a:endParaRPr lang="nl-NL" sz="1600" i="0" u="none" strike="noStrike" dirty="0">
              <a:solidFill>
                <a:srgbClr val="4F4F4F"/>
              </a:solidFill>
              <a:effectLst/>
              <a:latin typeface="Lucida Sans" panose="020B0602030504020204" pitchFamily="34" charset="0"/>
            </a:endParaRPr>
          </a:p>
          <a:p>
            <a:endParaRPr lang="nl-NL" dirty="0"/>
          </a:p>
        </p:txBody>
      </p:sp>
    </p:spTree>
    <p:extLst>
      <p:ext uri="{BB962C8B-B14F-4D97-AF65-F5344CB8AC3E}">
        <p14:creationId xmlns:p14="http://schemas.microsoft.com/office/powerpoint/2010/main" val="2739047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2EA617B-452F-ACD3-27C6-8D30472C50C4}"/>
              </a:ext>
            </a:extLst>
          </p:cNvPr>
          <p:cNvSpPr>
            <a:spLocks noGrp="1"/>
          </p:cNvSpPr>
          <p:nvPr>
            <p:ph type="title"/>
          </p:nvPr>
        </p:nvSpPr>
        <p:spPr/>
        <p:txBody>
          <a:bodyPr>
            <a:normAutofit fontScale="90000"/>
          </a:bodyPr>
          <a:lstStyle/>
          <a:p>
            <a:r>
              <a:rPr lang="nl-NL" dirty="0"/>
              <a:t>MKB onderneming</a:t>
            </a:r>
          </a:p>
        </p:txBody>
      </p:sp>
      <p:sp>
        <p:nvSpPr>
          <p:cNvPr id="4" name="Tijdelijke aanduiding voor tekst 3">
            <a:extLst>
              <a:ext uri="{FF2B5EF4-FFF2-40B4-BE49-F238E27FC236}">
                <a16:creationId xmlns:a16="http://schemas.microsoft.com/office/drawing/2014/main" id="{A6B2AF0C-3868-2752-F6EF-CDB564B9DB1F}"/>
              </a:ext>
            </a:extLst>
          </p:cNvPr>
          <p:cNvSpPr>
            <a:spLocks noGrp="1"/>
          </p:cNvSpPr>
          <p:nvPr>
            <p:ph type="body" sz="quarter" idx="15"/>
          </p:nvPr>
        </p:nvSpPr>
        <p:spPr>
          <a:xfrm>
            <a:off x="902525" y="2055844"/>
            <a:ext cx="10689812" cy="3232503"/>
          </a:xfrm>
        </p:spPr>
        <p:txBody>
          <a:bodyPr/>
          <a:lstStyle/>
          <a:p>
            <a:r>
              <a:rPr lang="nl-NL" b="1" dirty="0"/>
              <a:t>MKB onderneming </a:t>
            </a:r>
            <a:r>
              <a:rPr lang="nl-NL" dirty="0"/>
              <a:t>[inclusief partner- en verbonden ondernemingen];</a:t>
            </a:r>
            <a:br>
              <a:rPr lang="nl-NL" dirty="0"/>
            </a:br>
            <a:r>
              <a:rPr lang="nl-NL" dirty="0"/>
              <a:t>	Definitie uit de AGVV Algemene Vrijstellingsverordening van de EC</a:t>
            </a:r>
            <a:br>
              <a:rPr lang="nl-NL" dirty="0"/>
            </a:br>
            <a:r>
              <a:rPr lang="nl-NL" dirty="0"/>
              <a:t>	 &lt; 250 werknemers,  jaaromzet &lt; EUR 50 miljoen., of balanstotaal &lt; EUR 43 miljoen</a:t>
            </a:r>
            <a:br>
              <a:rPr lang="nl-NL" dirty="0"/>
            </a:br>
            <a:r>
              <a:rPr lang="nl-NL" dirty="0"/>
              <a:t>	</a:t>
            </a:r>
            <a:r>
              <a:rPr lang="nl-NL" dirty="0">
                <a:latin typeface="Lucida Sans" panose="020B0602030504020204" pitchFamily="34" charset="0"/>
                <a:cs typeface="Times New Roman" panose="02020603050405020304" pitchFamily="18" charset="0"/>
              </a:rPr>
              <a:t>I</a:t>
            </a:r>
            <a:r>
              <a:rPr lang="nl-NL" dirty="0">
                <a:latin typeface="Lucida Sans" panose="020B0602030504020204" pitchFamily="34" charset="0"/>
                <a:ea typeface="Calibri" panose="020F0502020204030204" pitchFamily="34" charset="0"/>
                <a:cs typeface="Times New Roman" panose="02020603050405020304" pitchFamily="18" charset="0"/>
              </a:rPr>
              <a:t>edere entiteit, ongeacht haar rechtsvorm, die een </a:t>
            </a:r>
            <a:r>
              <a:rPr lang="nl-NL" b="1" dirty="0">
                <a:latin typeface="Lucida Sans" panose="020B0602030504020204" pitchFamily="34" charset="0"/>
                <a:ea typeface="Calibri" panose="020F0502020204030204" pitchFamily="34" charset="0"/>
                <a:cs typeface="Times New Roman" panose="02020603050405020304" pitchFamily="18" charset="0"/>
              </a:rPr>
              <a:t>economische activiteit </a:t>
            </a:r>
            <a:r>
              <a:rPr lang="nl-NL" dirty="0">
                <a:latin typeface="Lucida Sans" panose="020B0602030504020204" pitchFamily="34" charset="0"/>
                <a:ea typeface="Calibri" panose="020F0502020204030204" pitchFamily="34" charset="0"/>
                <a:cs typeface="Times New Roman" panose="02020603050405020304" pitchFamily="18" charset="0"/>
              </a:rPr>
              <a:t>uitoefent.</a:t>
            </a:r>
          </a:p>
          <a:p>
            <a:r>
              <a:rPr lang="nl-NL" b="1" dirty="0">
                <a:latin typeface="Lucida Sans" panose="020B0602030504020204" pitchFamily="34" charset="0"/>
                <a:ea typeface="Calibri" panose="020F0502020204030204" pitchFamily="34" charset="0"/>
                <a:cs typeface="Times New Roman" panose="02020603050405020304" pitchFamily="18" charset="0"/>
              </a:rPr>
              <a:t>Slechts 1 aanvraag per MKB-onderneming</a:t>
            </a:r>
            <a:r>
              <a:rPr lang="nl-NL" dirty="0">
                <a:latin typeface="Lucida Sans" panose="020B0602030504020204" pitchFamily="34" charset="0"/>
                <a:ea typeface="Calibri" panose="020F0502020204030204" pitchFamily="34" charset="0"/>
                <a:cs typeface="Times New Roman" panose="02020603050405020304" pitchFamily="18" charset="0"/>
              </a:rPr>
              <a:t>, </a:t>
            </a:r>
            <a:r>
              <a:rPr lang="nl-NL" dirty="0" err="1">
                <a:latin typeface="Lucida Sans" panose="020B0602030504020204" pitchFamily="34" charset="0"/>
                <a:ea typeface="Calibri" panose="020F0502020204030204" pitchFamily="34" charset="0"/>
                <a:cs typeface="Times New Roman" panose="02020603050405020304" pitchFamily="18" charset="0"/>
              </a:rPr>
              <a:t>inc.</a:t>
            </a:r>
            <a:r>
              <a:rPr lang="nl-NL" dirty="0">
                <a:latin typeface="Lucida Sans" panose="020B0602030504020204" pitchFamily="34" charset="0"/>
                <a:ea typeface="Calibri" panose="020F0502020204030204" pitchFamily="34" charset="0"/>
                <a:cs typeface="Times New Roman" panose="02020603050405020304" pitchFamily="18" charset="0"/>
              </a:rPr>
              <a:t> partner- en verbonden ondernemingen.</a:t>
            </a:r>
          </a:p>
          <a:p>
            <a:r>
              <a:rPr lang="nl-NL" b="1" dirty="0">
                <a:latin typeface="Lucida Sans" panose="020B0602030504020204" pitchFamily="34" charset="0"/>
                <a:ea typeface="Calibri" panose="020F0502020204030204" pitchFamily="34" charset="0"/>
                <a:cs typeface="Times New Roman" panose="02020603050405020304" pitchFamily="18" charset="0"/>
              </a:rPr>
              <a:t>Uitzondering: </a:t>
            </a:r>
            <a:r>
              <a:rPr lang="nl-NL" dirty="0">
                <a:latin typeface="Lucida Sans" panose="020B0602030504020204" pitchFamily="34" charset="0"/>
                <a:ea typeface="Calibri" panose="020F0502020204030204" pitchFamily="34" charset="0"/>
                <a:cs typeface="Times New Roman" panose="02020603050405020304" pitchFamily="18" charset="0"/>
              </a:rPr>
              <a:t>ondernemingen die aantoonbaar kapitaal verschaffen aan jonge, startende ondernemingen of jonge, startende ondernemingen bouwen en ondersteunen (‘</a:t>
            </a:r>
            <a:r>
              <a:rPr lang="nl-NL" i="1" dirty="0">
                <a:latin typeface="Lucida Sans" panose="020B0602030504020204" pitchFamily="34" charset="0"/>
                <a:ea typeface="Calibri" panose="020F0502020204030204" pitchFamily="34" charset="0"/>
                <a:cs typeface="Times New Roman" panose="02020603050405020304" pitchFamily="18" charset="0"/>
              </a:rPr>
              <a:t>venture builders’</a:t>
            </a:r>
            <a:r>
              <a:rPr lang="nl-NL" dirty="0">
                <a:latin typeface="Lucida Sans" panose="020B0602030504020204" pitchFamily="34" charset="0"/>
                <a:ea typeface="Calibri" panose="020F0502020204030204" pitchFamily="34" charset="0"/>
                <a:cs typeface="Times New Roman" panose="02020603050405020304" pitchFamily="18" charset="0"/>
              </a:rPr>
              <a:t>) mogen voor meerdere van elkaar verschillende projecten subsidie aanvragen.</a:t>
            </a:r>
          </a:p>
          <a:p>
            <a:endParaRPr lang="nl-NL" dirty="0">
              <a:latin typeface="Lucida Sans" panose="020B0602030504020204" pitchFamily="34" charset="0"/>
              <a:ea typeface="Calibri" panose="020F0502020204030204" pitchFamily="34" charset="0"/>
              <a:cs typeface="Times New Roman" panose="02020603050405020304" pitchFamily="18" charset="0"/>
            </a:endParaRPr>
          </a:p>
          <a:p>
            <a:pPr>
              <a:lnSpc>
                <a:spcPts val="1400"/>
              </a:lnSpc>
            </a:pPr>
            <a:endParaRPr lang="nl-NL" dirty="0">
              <a:latin typeface="Lucida Sans" panose="020B0602030504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5177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434AFA-CC72-B195-E255-410D3F75A445}"/>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4CF97F77-E179-BD48-3579-B8A6850CDEFC}"/>
              </a:ext>
            </a:extLst>
          </p:cNvPr>
          <p:cNvSpPr>
            <a:spLocks noGrp="1"/>
          </p:cNvSpPr>
          <p:nvPr>
            <p:ph type="title"/>
          </p:nvPr>
        </p:nvSpPr>
        <p:spPr/>
        <p:txBody>
          <a:bodyPr>
            <a:normAutofit fontScale="90000"/>
          </a:bodyPr>
          <a:lstStyle/>
          <a:p>
            <a:r>
              <a:rPr lang="nl-NL" dirty="0"/>
              <a:t>Criteria</a:t>
            </a:r>
          </a:p>
        </p:txBody>
      </p:sp>
      <p:sp>
        <p:nvSpPr>
          <p:cNvPr id="4" name="Tijdelijke aanduiding voor tekst 3">
            <a:extLst>
              <a:ext uri="{FF2B5EF4-FFF2-40B4-BE49-F238E27FC236}">
                <a16:creationId xmlns:a16="http://schemas.microsoft.com/office/drawing/2014/main" id="{FE0115F5-900E-CD6C-2085-7B3A55FD607A}"/>
              </a:ext>
            </a:extLst>
          </p:cNvPr>
          <p:cNvSpPr>
            <a:spLocks noGrp="1"/>
          </p:cNvSpPr>
          <p:nvPr>
            <p:ph type="body" sz="quarter" idx="15"/>
          </p:nvPr>
        </p:nvSpPr>
        <p:spPr>
          <a:xfrm>
            <a:off x="902525" y="2088501"/>
            <a:ext cx="10689812" cy="3232503"/>
          </a:xfrm>
        </p:spPr>
        <p:txBody>
          <a:bodyPr/>
          <a:lstStyle/>
          <a:p>
            <a:r>
              <a:rPr lang="nl-NL" b="1" dirty="0">
                <a:latin typeface="Lucida Sans" panose="020B0602030504020204" pitchFamily="34" charset="0"/>
                <a:cs typeface="Times New Roman" panose="02020603050405020304" pitchFamily="18" charset="0"/>
              </a:rPr>
              <a:t>Inhoudelijk):</a:t>
            </a:r>
            <a:r>
              <a:rPr lang="nl-NL" dirty="0">
                <a:latin typeface="Lucida Sans" panose="020B0602030504020204" pitchFamily="34" charset="0"/>
                <a:cs typeface="Times New Roman" panose="02020603050405020304" pitchFamily="18" charset="0"/>
              </a:rPr>
              <a:t> </a:t>
            </a:r>
            <a:br>
              <a:rPr lang="nl-NL" dirty="0">
                <a:latin typeface="Lucida Sans" panose="020B0602030504020204" pitchFamily="34" charset="0"/>
                <a:cs typeface="Times New Roman" panose="02020603050405020304" pitchFamily="18" charset="0"/>
              </a:rPr>
            </a:br>
            <a:r>
              <a:rPr lang="nl-NL" dirty="0">
                <a:latin typeface="Lucida Sans" panose="020B0602030504020204" pitchFamily="34" charset="0"/>
                <a:cs typeface="Times New Roman" panose="02020603050405020304" pitchFamily="18" charset="0"/>
              </a:rPr>
              <a:t>* Haalbaarheidsproject;</a:t>
            </a:r>
            <a:br>
              <a:rPr lang="nl-NL" dirty="0">
                <a:latin typeface="Lucida Sans" panose="020B0602030504020204" pitchFamily="34" charset="0"/>
                <a:cs typeface="Times New Roman" panose="02020603050405020304" pitchFamily="18" charset="0"/>
              </a:rPr>
            </a:br>
            <a:r>
              <a:rPr lang="nl-NL" dirty="0">
                <a:latin typeface="Lucida Sans" panose="020B0602030504020204" pitchFamily="34" charset="0"/>
                <a:cs typeface="Times New Roman" panose="02020603050405020304" pitchFamily="18" charset="0"/>
              </a:rPr>
              <a:t>* Vernieuwing;</a:t>
            </a:r>
            <a:br>
              <a:rPr lang="nl-NL" dirty="0">
                <a:latin typeface="Lucida Sans" panose="020B0602030504020204" pitchFamily="34" charset="0"/>
                <a:cs typeface="Times New Roman" panose="02020603050405020304" pitchFamily="18" charset="0"/>
              </a:rPr>
            </a:br>
            <a:r>
              <a:rPr lang="nl-NL" b="1" dirty="0">
                <a:latin typeface="Lucida Sans" panose="020B0602030504020204" pitchFamily="34" charset="0"/>
                <a:ea typeface="Times New Roman" panose="02020603050405020304" pitchFamily="18" charset="0"/>
                <a:cs typeface="Times New Roman" panose="02020603050405020304" pitchFamily="18" charset="0"/>
              </a:rPr>
              <a:t>* </a:t>
            </a:r>
            <a:r>
              <a:rPr lang="nl-NL" dirty="0">
                <a:latin typeface="Lucida Sans" panose="020B0602030504020204" pitchFamily="34" charset="0"/>
                <a:ea typeface="Times New Roman" panose="02020603050405020304" pitchFamily="18" charset="0"/>
                <a:cs typeface="Times New Roman" panose="02020603050405020304" pitchFamily="18" charset="0"/>
              </a:rPr>
              <a:t>Economisch perspectief;</a:t>
            </a:r>
            <a:br>
              <a:rPr lang="nl-NL" dirty="0">
                <a:latin typeface="Lucida Sans" panose="020B0602030504020204" pitchFamily="34" charset="0"/>
                <a:ea typeface="Times New Roman" panose="02020603050405020304" pitchFamily="18" charset="0"/>
                <a:cs typeface="Times New Roman" panose="02020603050405020304" pitchFamily="18" charset="0"/>
              </a:rPr>
            </a:br>
            <a:r>
              <a:rPr lang="nl-NL" dirty="0">
                <a:latin typeface="Lucida Sans" panose="020B0602030504020204" pitchFamily="34" charset="0"/>
                <a:ea typeface="Times New Roman" panose="02020603050405020304" pitchFamily="18" charset="0"/>
                <a:cs typeface="Times New Roman" panose="02020603050405020304" pitchFamily="18" charset="0"/>
              </a:rPr>
              <a:t>* Uitvoerbaarheid;</a:t>
            </a:r>
            <a:br>
              <a:rPr lang="nl-NL" dirty="0">
                <a:latin typeface="Lucida Sans" panose="020B0602030504020204" pitchFamily="34" charset="0"/>
                <a:ea typeface="Times New Roman" panose="02020603050405020304" pitchFamily="18" charset="0"/>
                <a:cs typeface="Times New Roman" panose="02020603050405020304" pitchFamily="18" charset="0"/>
              </a:rPr>
            </a:br>
            <a:r>
              <a:rPr lang="nl-NL" dirty="0">
                <a:latin typeface="Lucida Sans" panose="020B0602030504020204" pitchFamily="34" charset="0"/>
                <a:ea typeface="Times New Roman" panose="02020603050405020304" pitchFamily="18" charset="0"/>
                <a:cs typeface="Times New Roman" panose="02020603050405020304" pitchFamily="18" charset="0"/>
              </a:rPr>
              <a:t>* Impact op het Missiegedreven topsectoren en innovatiebeleid;</a:t>
            </a:r>
            <a:br>
              <a:rPr lang="nl-NL" dirty="0">
                <a:latin typeface="Lucida Sans" panose="020B0602030504020204" pitchFamily="34" charset="0"/>
                <a:ea typeface="Times New Roman" panose="02020603050405020304" pitchFamily="18" charset="0"/>
                <a:cs typeface="Times New Roman" panose="02020603050405020304" pitchFamily="18" charset="0"/>
              </a:rPr>
            </a:br>
            <a:r>
              <a:rPr lang="nl-NL" dirty="0">
                <a:latin typeface="Lucida Sans" panose="020B0602030504020204" pitchFamily="34" charset="0"/>
                <a:ea typeface="Times New Roman" panose="02020603050405020304" pitchFamily="18" charset="0"/>
                <a:cs typeface="Times New Roman" panose="02020603050405020304" pitchFamily="18" charset="0"/>
              </a:rPr>
              <a:t>* Kwaliteit projectplan.</a:t>
            </a:r>
            <a:br>
              <a:rPr lang="nl-NL" dirty="0">
                <a:latin typeface="Lucida Sans" panose="020B0602030504020204" pitchFamily="34" charset="0"/>
                <a:ea typeface="Times New Roman" panose="02020603050405020304" pitchFamily="18" charset="0"/>
                <a:cs typeface="Times New Roman" panose="02020603050405020304" pitchFamily="18" charset="0"/>
              </a:rPr>
            </a:br>
            <a:r>
              <a:rPr lang="nl-NL" b="1" dirty="0">
                <a:latin typeface="Lucida Sans" panose="020B0602030504020204" pitchFamily="34" charset="0"/>
                <a:ea typeface="Times New Roman" panose="02020603050405020304" pitchFamily="18" charset="0"/>
                <a:cs typeface="Times New Roman" panose="02020603050405020304" pitchFamily="18" charset="0"/>
              </a:rPr>
              <a:t>A</a:t>
            </a:r>
            <a:r>
              <a:rPr lang="nl-NL" b="1" dirty="0">
                <a:latin typeface="Lucida Sans" panose="020B0602030504020204" pitchFamily="34" charset="0"/>
                <a:cs typeface="Times New Roman" panose="02020603050405020304" pitchFamily="18" charset="0"/>
              </a:rPr>
              <a:t>dvies van externe deskundigen via ROM InWest</a:t>
            </a:r>
            <a:endParaRPr lang="nl-NL" dirty="0">
              <a:latin typeface="Lucida Sans" panose="020B0602030504020204" pitchFamily="34" charset="0"/>
              <a:ea typeface="Times New Roman" panose="02020603050405020304" pitchFamily="18" charset="0"/>
              <a:cs typeface="Times New Roman" panose="02020603050405020304" pitchFamily="18" charset="0"/>
            </a:endParaRPr>
          </a:p>
          <a:p>
            <a:r>
              <a:rPr lang="nl-NL" b="1" dirty="0">
                <a:latin typeface="Lucida Sans" panose="020B0602030504020204" pitchFamily="34" charset="0"/>
                <a:ea typeface="Times New Roman" panose="02020603050405020304" pitchFamily="18" charset="0"/>
                <a:cs typeface="Times New Roman" panose="02020603050405020304" pitchFamily="18" charset="0"/>
              </a:rPr>
              <a:t>Belangrijkste overige criteria:</a:t>
            </a:r>
            <a:br>
              <a:rPr lang="nl-NL" b="1" dirty="0">
                <a:latin typeface="Lucida Sans" panose="020B0602030504020204" pitchFamily="34" charset="0"/>
                <a:ea typeface="Times New Roman" panose="02020603050405020304" pitchFamily="18" charset="0"/>
                <a:cs typeface="Times New Roman" panose="02020603050405020304" pitchFamily="18" charset="0"/>
              </a:rPr>
            </a:br>
            <a:r>
              <a:rPr lang="nl-NL" b="1" dirty="0">
                <a:latin typeface="Lucida Sans" panose="020B0602030504020204" pitchFamily="34" charset="0"/>
                <a:ea typeface="Times New Roman" panose="02020603050405020304" pitchFamily="18" charset="0"/>
                <a:cs typeface="Times New Roman" panose="02020603050405020304" pitchFamily="18" charset="0"/>
              </a:rPr>
              <a:t>* </a:t>
            </a:r>
            <a:r>
              <a:rPr lang="nl-NL" dirty="0">
                <a:latin typeface="Lucida Sans" panose="020B0602030504020204" pitchFamily="34" charset="0"/>
                <a:ea typeface="Times New Roman" panose="02020603050405020304" pitchFamily="18" charset="0"/>
                <a:cs typeface="Times New Roman" panose="02020603050405020304" pitchFamily="18" charset="0"/>
              </a:rPr>
              <a:t>project mag nog niet zijn gestart (zie definitie in uitvoeringsregeling en toelichting);</a:t>
            </a:r>
            <a:br>
              <a:rPr lang="nl-NL" dirty="0">
                <a:latin typeface="Lucida Sans" panose="020B0602030504020204" pitchFamily="34" charset="0"/>
                <a:ea typeface="Times New Roman" panose="02020603050405020304" pitchFamily="18" charset="0"/>
                <a:cs typeface="Times New Roman" panose="02020603050405020304" pitchFamily="18" charset="0"/>
              </a:rPr>
            </a:br>
            <a:r>
              <a:rPr lang="nl-NL" dirty="0">
                <a:latin typeface="Lucida Sans" panose="020B0602030504020204" pitchFamily="34" charset="0"/>
                <a:ea typeface="Times New Roman" panose="02020603050405020304" pitchFamily="18" charset="0"/>
                <a:cs typeface="Times New Roman" panose="02020603050405020304" pitchFamily="18" charset="0"/>
              </a:rPr>
              <a:t>* project is financieel haalbaar;</a:t>
            </a:r>
            <a:br>
              <a:rPr lang="nl-NL" dirty="0">
                <a:latin typeface="Lucida Sans" panose="020B0602030504020204" pitchFamily="34" charset="0"/>
                <a:ea typeface="Times New Roman" panose="02020603050405020304" pitchFamily="18" charset="0"/>
                <a:cs typeface="Times New Roman" panose="02020603050405020304" pitchFamily="18" charset="0"/>
              </a:rPr>
            </a:br>
            <a:r>
              <a:rPr lang="nl-NL" dirty="0">
                <a:latin typeface="Lucida Sans" panose="020B0602030504020204" pitchFamily="34" charset="0"/>
                <a:ea typeface="Times New Roman" panose="02020603050405020304" pitchFamily="18" charset="0"/>
                <a:cs typeface="Times New Roman" panose="02020603050405020304" pitchFamily="18" charset="0"/>
              </a:rPr>
              <a:t>* </a:t>
            </a:r>
            <a:r>
              <a:rPr lang="nl-NL" dirty="0">
                <a:latin typeface="Lucida Sans" panose="020B0602030504020204" pitchFamily="34" charset="0"/>
                <a:ea typeface="Calibri" panose="020F0502020204030204" pitchFamily="34" charset="0"/>
                <a:cs typeface="Times New Roman" panose="02020603050405020304" pitchFamily="18" charset="0"/>
              </a:rPr>
              <a:t>geen onderneming in moeilijkheden (OIM);</a:t>
            </a:r>
            <a:br>
              <a:rPr lang="nl-NL" dirty="0">
                <a:latin typeface="Lucida Sans" panose="020B0602030504020204" pitchFamily="34" charset="0"/>
                <a:ea typeface="Calibri" panose="020F0502020204030204" pitchFamily="34" charset="0"/>
                <a:cs typeface="Times New Roman" panose="02020603050405020304" pitchFamily="18" charset="0"/>
              </a:rPr>
            </a:br>
            <a:r>
              <a:rPr lang="nl-NL" dirty="0">
                <a:latin typeface="Lucida Sans" panose="020B0602030504020204" pitchFamily="34" charset="0"/>
                <a:ea typeface="Calibri" panose="020F0502020204030204" pitchFamily="34" charset="0"/>
                <a:cs typeface="Times New Roman" panose="02020603050405020304" pitchFamily="18" charset="0"/>
              </a:rPr>
              <a:t>* geen onderneming waartegen een terugvorderingsbevel is gegeven.</a:t>
            </a:r>
          </a:p>
          <a:p>
            <a:pPr marL="0" indent="0">
              <a:buNone/>
            </a:pPr>
            <a:br>
              <a:rPr lang="nl-NL" dirty="0">
                <a:latin typeface="Lucida Sans" panose="020B0602030504020204" pitchFamily="34" charset="0"/>
                <a:ea typeface="Times New Roman" panose="02020603050405020304" pitchFamily="18" charset="0"/>
                <a:cs typeface="Times New Roman" panose="02020603050405020304" pitchFamily="18" charset="0"/>
              </a:rPr>
            </a:br>
            <a:endParaRPr lang="nl-NL" dirty="0">
              <a:latin typeface="Lucida Sans" panose="020B0602030504020204" pitchFamily="34" charset="0"/>
              <a:ea typeface="Times New Roman" panose="02020603050405020304" pitchFamily="18" charset="0"/>
              <a:cs typeface="Times New Roman" panose="02020603050405020304" pitchFamily="18" charset="0"/>
            </a:endParaRPr>
          </a:p>
          <a:p>
            <a:endParaRPr lang="nl-NL" b="1" dirty="0">
              <a:latin typeface="Lucida Sans" panose="020B0602030504020204" pitchFamily="34" charset="0"/>
              <a:ea typeface="Times New Roman" panose="02020603050405020304" pitchFamily="18" charset="0"/>
              <a:cs typeface="Times New Roman" panose="02020603050405020304" pitchFamily="18" charset="0"/>
            </a:endParaRPr>
          </a:p>
          <a:p>
            <a:pPr marL="0" indent="0">
              <a:buNone/>
            </a:pPr>
            <a:endParaRPr lang="nl-NL" dirty="0">
              <a:latin typeface="Lucida Sans" panose="020B0602030504020204" pitchFamily="34" charset="0"/>
              <a:ea typeface="Calibri" panose="020F0502020204030204" pitchFamily="34" charset="0"/>
              <a:cs typeface="Times New Roman" panose="02020603050405020304" pitchFamily="18" charset="0"/>
            </a:endParaRPr>
          </a:p>
          <a:p>
            <a:pPr marL="0" indent="0">
              <a:lnSpc>
                <a:spcPts val="1400"/>
              </a:lnSpc>
              <a:buNone/>
            </a:pPr>
            <a:endParaRPr lang="nl-NL" dirty="0">
              <a:latin typeface="Lucida Sans" panose="020B0602030504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10722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a:extLst>
              <a:ext uri="{FF2B5EF4-FFF2-40B4-BE49-F238E27FC236}">
                <a16:creationId xmlns:a16="http://schemas.microsoft.com/office/drawing/2014/main" id="{4B396FC3-A77D-2AF6-413F-F523E957CE0F}"/>
              </a:ext>
            </a:extLst>
          </p:cNvPr>
          <p:cNvSpPr>
            <a:spLocks noGrp="1"/>
          </p:cNvSpPr>
          <p:nvPr>
            <p:ph type="subTitle" idx="13"/>
          </p:nvPr>
        </p:nvSpPr>
        <p:spPr/>
        <p:txBody>
          <a:bodyPr>
            <a:normAutofit/>
          </a:bodyPr>
          <a:lstStyle/>
          <a:p>
            <a:r>
              <a:rPr lang="nl-NL" dirty="0"/>
              <a:t>Voorbereiden en indienen aanvraag:</a:t>
            </a:r>
          </a:p>
        </p:txBody>
      </p:sp>
      <p:sp>
        <p:nvSpPr>
          <p:cNvPr id="3" name="Titel 2">
            <a:extLst>
              <a:ext uri="{FF2B5EF4-FFF2-40B4-BE49-F238E27FC236}">
                <a16:creationId xmlns:a16="http://schemas.microsoft.com/office/drawing/2014/main" id="{27C67F43-DF2D-22D0-B8E7-B697C3681D88}"/>
              </a:ext>
            </a:extLst>
          </p:cNvPr>
          <p:cNvSpPr>
            <a:spLocks noGrp="1"/>
          </p:cNvSpPr>
          <p:nvPr>
            <p:ph type="title"/>
          </p:nvPr>
        </p:nvSpPr>
        <p:spPr/>
        <p:txBody>
          <a:bodyPr>
            <a:normAutofit fontScale="90000"/>
          </a:bodyPr>
          <a:lstStyle/>
          <a:p>
            <a:r>
              <a:rPr lang="nl-NL" dirty="0"/>
              <a:t>Aanvraag indienen</a:t>
            </a:r>
          </a:p>
        </p:txBody>
      </p:sp>
      <p:sp>
        <p:nvSpPr>
          <p:cNvPr id="4" name="Tijdelijke aanduiding voor tekst 3">
            <a:extLst>
              <a:ext uri="{FF2B5EF4-FFF2-40B4-BE49-F238E27FC236}">
                <a16:creationId xmlns:a16="http://schemas.microsoft.com/office/drawing/2014/main" id="{0F7F8C10-2320-C36A-E21C-03025EF60C77}"/>
              </a:ext>
            </a:extLst>
          </p:cNvPr>
          <p:cNvSpPr>
            <a:spLocks noGrp="1"/>
          </p:cNvSpPr>
          <p:nvPr>
            <p:ph type="body" sz="quarter" idx="15"/>
          </p:nvPr>
        </p:nvSpPr>
        <p:spPr>
          <a:xfrm>
            <a:off x="902525" y="2534816"/>
            <a:ext cx="10689812" cy="3029777"/>
          </a:xfrm>
        </p:spPr>
        <p:txBody>
          <a:bodyPr/>
          <a:lstStyle/>
          <a:p>
            <a:r>
              <a:rPr lang="nl-NL" dirty="0">
                <a:solidFill>
                  <a:schemeClr val="tx1"/>
                </a:solidFill>
                <a:latin typeface="Lucida Sans" panose="020B0602030504020204" pitchFamily="34" charset="0"/>
              </a:rPr>
              <a:t>Zorg ervoor dat u de </a:t>
            </a:r>
            <a:r>
              <a:rPr lang="nl-NL" b="1" dirty="0">
                <a:solidFill>
                  <a:schemeClr val="tx1"/>
                </a:solidFill>
                <a:latin typeface="Lucida Sans" panose="020B0602030504020204" pitchFamily="34" charset="0"/>
              </a:rPr>
              <a:t>juiste dienst e-Herkenning / Ketenmachtiging </a:t>
            </a:r>
            <a:r>
              <a:rPr lang="nl-NL" dirty="0">
                <a:solidFill>
                  <a:schemeClr val="tx1"/>
                </a:solidFill>
                <a:latin typeface="Lucida Sans" panose="020B0602030504020204" pitchFamily="34" charset="0"/>
              </a:rPr>
              <a:t>heeft om de aanvraag in te dienen: e-Herkenning met betrouwbaarheidsniveau EH2+ en met de dienst</a:t>
            </a:r>
            <a:endParaRPr lang="nl-NL" dirty="0">
              <a:solidFill>
                <a:schemeClr val="tx1"/>
              </a:solidFill>
            </a:endParaRPr>
          </a:p>
          <a:p>
            <a:r>
              <a:rPr lang="nl-NL" b="1" dirty="0">
                <a:solidFill>
                  <a:schemeClr val="tx1"/>
                </a:solidFill>
              </a:rPr>
              <a:t>Lees alle informatie op de website</a:t>
            </a:r>
          </a:p>
          <a:p>
            <a:r>
              <a:rPr lang="nl-NL" b="1" dirty="0">
                <a:solidFill>
                  <a:schemeClr val="tx1"/>
                </a:solidFill>
              </a:rPr>
              <a:t>Vul het aanvraagformulier in: </a:t>
            </a:r>
            <a:br>
              <a:rPr lang="nl-NL" b="1" dirty="0">
                <a:solidFill>
                  <a:schemeClr val="tx1"/>
                </a:solidFill>
              </a:rPr>
            </a:br>
            <a:r>
              <a:rPr lang="nl-NL" b="1" dirty="0">
                <a:solidFill>
                  <a:schemeClr val="tx1"/>
                </a:solidFill>
              </a:rPr>
              <a:t>* </a:t>
            </a:r>
            <a:r>
              <a:rPr lang="nl-NL" dirty="0">
                <a:solidFill>
                  <a:schemeClr val="tx1"/>
                </a:solidFill>
              </a:rPr>
              <a:t>beantwoord alle vragen zo volledig en concreet mogelijk;</a:t>
            </a:r>
            <a:br>
              <a:rPr lang="nl-NL" dirty="0">
                <a:solidFill>
                  <a:schemeClr val="tx1"/>
                </a:solidFill>
              </a:rPr>
            </a:br>
            <a:r>
              <a:rPr lang="nl-NL" dirty="0">
                <a:solidFill>
                  <a:schemeClr val="tx1"/>
                </a:solidFill>
              </a:rPr>
              <a:t>* voeg geen apart projectplan bij;</a:t>
            </a:r>
            <a:br>
              <a:rPr lang="nl-NL" dirty="0">
                <a:solidFill>
                  <a:schemeClr val="tx1"/>
                </a:solidFill>
              </a:rPr>
            </a:br>
            <a:r>
              <a:rPr lang="nl-NL" dirty="0">
                <a:solidFill>
                  <a:schemeClr val="tx1"/>
                </a:solidFill>
              </a:rPr>
              <a:t>* in het Nederlands;</a:t>
            </a:r>
          </a:p>
          <a:p>
            <a:r>
              <a:rPr lang="nl-NL" b="1" dirty="0">
                <a:solidFill>
                  <a:schemeClr val="tx1"/>
                </a:solidFill>
              </a:rPr>
              <a:t>Verzamel alle (verplichte) bijlagen </a:t>
            </a:r>
            <a:r>
              <a:rPr lang="nl-NL" dirty="0">
                <a:solidFill>
                  <a:schemeClr val="tx1"/>
                </a:solidFill>
              </a:rPr>
              <a:t>en vul deze alvast in.</a:t>
            </a:r>
          </a:p>
          <a:p>
            <a:r>
              <a:rPr lang="nl-NL" b="1" dirty="0"/>
              <a:t>Dien uw aanvraag op de dag van openstelling </a:t>
            </a:r>
            <a:r>
              <a:rPr lang="nl-NL" dirty="0"/>
              <a:t>in via de link onder het kopje Formulieren.</a:t>
            </a:r>
            <a:br>
              <a:rPr lang="nl-NL" dirty="0"/>
            </a:br>
            <a:endParaRPr lang="nl-NL" dirty="0"/>
          </a:p>
          <a:p>
            <a:endParaRPr lang="nl-NL" dirty="0"/>
          </a:p>
        </p:txBody>
      </p:sp>
    </p:spTree>
    <p:extLst>
      <p:ext uri="{BB962C8B-B14F-4D97-AF65-F5344CB8AC3E}">
        <p14:creationId xmlns:p14="http://schemas.microsoft.com/office/powerpoint/2010/main" val="1609094437"/>
      </p:ext>
    </p:extLst>
  </p:cSld>
  <p:clrMapOvr>
    <a:masterClrMapping/>
  </p:clrMapOvr>
</p:sld>
</file>

<file path=ppt/theme/theme1.xml><?xml version="1.0" encoding="utf-8"?>
<a:theme xmlns:a="http://schemas.openxmlformats.org/drawingml/2006/main" name="PNH presentatie alg uit huisstijl (002)">
  <a:themeElements>
    <a:clrScheme name="Aangepast 6">
      <a:dk1>
        <a:srgbClr val="000000"/>
      </a:dk1>
      <a:lt1>
        <a:srgbClr val="FFFFFF"/>
      </a:lt1>
      <a:dk2>
        <a:srgbClr val="2891E1"/>
      </a:dk2>
      <a:lt2>
        <a:srgbClr val="E7E6E6"/>
      </a:lt2>
      <a:accent1>
        <a:srgbClr val="2891E1"/>
      </a:accent1>
      <a:accent2>
        <a:srgbClr val="FAAF00"/>
      </a:accent2>
      <a:accent3>
        <a:srgbClr val="00325F"/>
      </a:accent3>
      <a:accent4>
        <a:srgbClr val="CACACA"/>
      </a:accent4>
      <a:accent5>
        <a:srgbClr val="931795"/>
      </a:accent5>
      <a:accent6>
        <a:srgbClr val="50CF30"/>
      </a:accent6>
      <a:hlink>
        <a:srgbClr val="E61432"/>
      </a:hlink>
      <a:folHlink>
        <a:srgbClr val="8F143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NH presentatie alg uit huisstijl (002)" id="{763AA2EC-86E8-48F3-B774-62F6F24FC24C}" vid="{0BEC9FD5-B547-41D9-BF19-31E2EC2B0EB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Excel spreadsheet" ma:contentTypeID="0x010100116948B40E5DE142A03586F169D35B2500B885FF8F30E0344A89C144D073C235D3" ma:contentTypeVersion="10" ma:contentTypeDescription="" ma:contentTypeScope="" ma:versionID="7fdde11455930fe4b5854684f3ac1be9">
  <xsd:schema xmlns:xsd="http://www.w3.org/2001/XMLSchema" xmlns:xs="http://www.w3.org/2001/XMLSchema" xmlns:p="http://schemas.microsoft.com/office/2006/metadata/properties" xmlns:ns2="b651a5c8-18d1-4676-949b-b33c2c763b6d" xmlns:ns3="d7a187d9-a854-4467-9103-8adc49ee9a7f" xmlns:ns4="5152fb9c-73ac-4816-9310-8ac6844fbc77" targetNamespace="http://schemas.microsoft.com/office/2006/metadata/properties" ma:root="true" ma:fieldsID="7dfabbc806dd185b2a13faa4927e1e0a" ns2:_="" ns3:_="" ns4:_="">
    <xsd:import namespace="b651a5c8-18d1-4676-949b-b33c2c763b6d"/>
    <xsd:import namespace="d7a187d9-a854-4467-9103-8adc49ee9a7f"/>
    <xsd:import namespace="5152fb9c-73ac-4816-9310-8ac6844fbc77"/>
    <xsd:element name="properties">
      <xsd:complexType>
        <xsd:sequence>
          <xsd:element name="documentManagement">
            <xsd:complexType>
              <xsd:all>
                <xsd:element ref="ns2:Datum_x0020_ontvangst" minOccurs="0"/>
                <xsd:element ref="ns2:Datum_x0020_document" minOccurs="0"/>
                <xsd:element ref="ns2:Datum_x0020_verzending" minOccurs="0"/>
                <xsd:element ref="ns2:Kenmerk_x0020_afzender" minOccurs="0"/>
                <xsd:element ref="ns2:Naam_x0020_relatie" minOccurs="0"/>
                <xsd:element ref="ns2:Postbus_x002f_adres_x0020_relatie" minOccurs="0"/>
                <xsd:element ref="ns2:Postcode_x0020_relatie1" minOccurs="0"/>
                <xsd:element ref="ns2:Plaats_x0020_relatie" minOccurs="0"/>
                <xsd:element ref="ns2:Land_x0020_relatie1" minOccurs="0"/>
                <xsd:element ref="ns2:E-mail_x0020_relatie" minOccurs="0"/>
                <xsd:element ref="ns2:Telefoonnummer_x0020_relatie" minOccurs="0"/>
                <xsd:element ref="ns2:Kenmerk_x0020_gerelateerd_x0020_document_x002f_dossier" minOccurs="0"/>
                <xsd:element ref="ns2:Areaalcode" minOccurs="0"/>
                <xsd:element ref="ns2:Traject-start" minOccurs="0"/>
                <xsd:element ref="ns2:Traject-eind" minOccurs="0"/>
                <xsd:element ref="ns2:Ingangsdatum_x0020_geheimhouding" minOccurs="0"/>
                <xsd:element ref="ns2:Einddatum_x0020_geheimhouding" minOccurs="0"/>
                <xsd:element ref="ns2:Gebeurtenis_x0020_einde_x0020_geheimhouding" minOccurs="0"/>
                <xsd:element ref="ns2:Ingangsdatum_x0020_openbaarmaking" minOccurs="0"/>
                <xsd:element ref="ns2:Openbaarheidsbeperking" minOccurs="0"/>
                <xsd:element ref="ns2:Notitie_x0020_document" minOccurs="0"/>
                <xsd:element ref="ns2:Uitgezonderd_x0020_van_x0020_vervanging" minOccurs="0"/>
                <xsd:element ref="ns2:cb0bc395e38145638a51dd612290f54d" minOccurs="0"/>
                <xsd:element ref="ns2:j6fa90620fc745e8b82349fe5ebd2af6" minOccurs="0"/>
                <xsd:element ref="ns2:oba227f9df7b4adb9fb03e006e714027" minOccurs="0"/>
                <xsd:element ref="ns2:n6ae26952f94454485d08f7afa7634de" minOccurs="0"/>
                <xsd:element ref="ns2:eb6d96c7a39b4a82859d6395136e1d0d" minOccurs="0"/>
                <xsd:element ref="ns2:l0143d74ac9f4375b5e53f3bf171c8eb" minOccurs="0"/>
                <xsd:element ref="ns2:ic1e5ae45c78478e931e737a744a1309" minOccurs="0"/>
                <xsd:element ref="ns2:cacfb565f8424c199369c1c3170d561c" minOccurs="0"/>
                <xsd:element ref="ns2:dfa99505122e48579c24b43e3a44bd56" minOccurs="0"/>
                <xsd:element ref="ns2:Datum_x0020_migratie" minOccurs="0"/>
                <xsd:element ref="ns2:Toelichting_x0020_integriteit1" minOccurs="0"/>
                <xsd:element ref="ns2:Herkomstapplicatie" minOccurs="0"/>
                <xsd:element ref="ns2:l198d4b554344fde9cd760def4ef28fe" minOccurs="0"/>
                <xsd:element ref="ns2:Datum_x0020_vaststelling_x0020_integriteit" minOccurs="0"/>
                <xsd:element ref="ns2:TaxCatchAll" minOccurs="0"/>
                <xsd:element ref="ns2:TaxCatchAllLabel" minOccurs="0"/>
                <xsd:element ref="ns3:_dlc_DocId" minOccurs="0"/>
                <xsd:element ref="ns3:_dlc_DocIdUrl" minOccurs="0"/>
                <xsd:element ref="ns3:_dlc_DocIdPersistId" minOccurs="0"/>
                <xsd:element ref="ns4:INH" minOccurs="0"/>
                <xsd:element ref="ns4:Instrument" minOccurs="0"/>
                <xsd:element ref="ns4:Algeme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51a5c8-18d1-4676-949b-b33c2c763b6d" elementFormDefault="qualified">
    <xsd:import namespace="http://schemas.microsoft.com/office/2006/documentManagement/types"/>
    <xsd:import namespace="http://schemas.microsoft.com/office/infopath/2007/PartnerControls"/>
    <xsd:element name="Datum_x0020_ontvangst" ma:index="5" nillable="true" ma:displayName="Datum ontvangst" ma:description="Datum van ontvangst van het ingekomen poststuk." ma:format="DateOnly" ma:internalName="Datum_x0020_ontvangst">
      <xsd:simpleType>
        <xsd:restriction base="dms:DateTime"/>
      </xsd:simpleType>
    </xsd:element>
    <xsd:element name="Datum_x0020_document" ma:index="6" nillable="true" ma:displayName="Datum document/poststuk" ma:description="Vul de datum zoals vermeld op het document in." ma:format="DateOnly" ma:internalName="Datum_x0020_document">
      <xsd:simpleType>
        <xsd:restriction base="dms:DateTime"/>
      </xsd:simpleType>
    </xsd:element>
    <xsd:element name="Datum_x0020_verzending" ma:index="7" nillable="true" ma:displayName="Datum verzending" ma:description="Datum van verzending van ingekomen en uitgaande post." ma:format="DateOnly" ma:internalName="Datum_x0020_verzending">
      <xsd:simpleType>
        <xsd:restriction base="dms:DateTime"/>
      </xsd:simpleType>
    </xsd:element>
    <xsd:element name="Kenmerk_x0020_afzender" ma:index="8" nillable="true" ma:displayName="Kenmerk afzender" ma:description="Het kenmerk dat een derde aan informatie heeft meegegeven." ma:internalName="Kenmerk_x0020_afzender">
      <xsd:simpleType>
        <xsd:restriction base="dms:Text">
          <xsd:maxLength value="255"/>
        </xsd:restriction>
      </xsd:simpleType>
    </xsd:element>
    <xsd:element name="Naam_x0020_relatie" ma:index="9" nillable="true" ma:displayName="Naam relatie" ma:description="Vul hier de persoon (voorletter + achternaam) of organisatie met evt. contactpersoon" ma:internalName="Naam_x0020_relatie">
      <xsd:simpleType>
        <xsd:restriction base="dms:Note">
          <xsd:maxLength value="255"/>
        </xsd:restriction>
      </xsd:simpleType>
    </xsd:element>
    <xsd:element name="Postbus_x002f_adres_x0020_relatie" ma:index="10" nillable="true" ma:displayName="Postbus/adres relatie" ma:description="" ma:internalName="Postbus_x002F_adres_x0020_relatie">
      <xsd:simpleType>
        <xsd:restriction base="dms:Text">
          <xsd:maxLength value="255"/>
        </xsd:restriction>
      </xsd:simpleType>
    </xsd:element>
    <xsd:element name="Postcode_x0020_relatie1" ma:index="11" nillable="true" ma:displayName="Postcode relatie" ma:internalName="Postcode_x0020_relatie1">
      <xsd:simpleType>
        <xsd:restriction base="dms:Text">
          <xsd:maxLength value="255"/>
        </xsd:restriction>
      </xsd:simpleType>
    </xsd:element>
    <xsd:element name="Plaats_x0020_relatie" ma:index="12" nillable="true" ma:displayName="Plaats relatie" ma:internalName="Plaats_x0020_relatie">
      <xsd:simpleType>
        <xsd:restriction base="dms:Text">
          <xsd:maxLength value="255"/>
        </xsd:restriction>
      </xsd:simpleType>
    </xsd:element>
    <xsd:element name="Land_x0020_relatie1" ma:index="13" nillable="true" ma:displayName="Land relatie" ma:internalName="Land_x0020_relatie1">
      <xsd:simpleType>
        <xsd:restriction base="dms:Text">
          <xsd:maxLength value="255"/>
        </xsd:restriction>
      </xsd:simpleType>
    </xsd:element>
    <xsd:element name="E-mail_x0020_relatie" ma:index="14" nillable="true" ma:displayName="E-mail relatie" ma:internalName="E_x002d_mail_x0020_relatie">
      <xsd:simpleType>
        <xsd:restriction base="dms:Text">
          <xsd:maxLength value="255"/>
        </xsd:restriction>
      </xsd:simpleType>
    </xsd:element>
    <xsd:element name="Telefoonnummer_x0020_relatie" ma:index="15" nillable="true" ma:displayName="Telefoonnummer relatie" ma:internalName="Telefoonnummer_x0020_relatie">
      <xsd:simpleType>
        <xsd:restriction base="dms:Text">
          <xsd:maxLength value="255"/>
        </xsd:restriction>
      </xsd:simpleType>
    </xsd:element>
    <xsd:element name="Kenmerk_x0020_gerelateerd_x0020_document_x002f_dossier" ma:index="18" nillable="true" ma:displayName="Kenmerk gerelateerd document/dossier" ma:internalName="Kenmerk_x0020_gerelateerd_x0020_document_x002F_dossier">
      <xsd:simpleType>
        <xsd:restriction base="dms:Text">
          <xsd:maxLength value="255"/>
        </xsd:restriction>
      </xsd:simpleType>
    </xsd:element>
    <xsd:element name="Areaalcode" ma:index="19" nillable="true" ma:displayName="Areaalcode" ma:internalName="Areaalcode">
      <xsd:simpleType>
        <xsd:restriction base="dms:Text">
          <xsd:maxLength value="255"/>
        </xsd:restriction>
      </xsd:simpleType>
    </xsd:element>
    <xsd:element name="Traject-start" ma:index="21" nillable="true" ma:displayName="Traject-start" ma:internalName="Traject_x002d_start">
      <xsd:simpleType>
        <xsd:restriction base="dms:Text">
          <xsd:maxLength value="255"/>
        </xsd:restriction>
      </xsd:simpleType>
    </xsd:element>
    <xsd:element name="Traject-eind" ma:index="22" nillable="true" ma:displayName="Traject-eind" ma:internalName="Traject_x002d_eind">
      <xsd:simpleType>
        <xsd:restriction base="dms:Text">
          <xsd:maxLength value="255"/>
        </xsd:restriction>
      </xsd:simpleType>
    </xsd:element>
    <xsd:element name="Ingangsdatum_x0020_geheimhouding" ma:index="23" nillable="true" ma:displayName="Ingangsdatum geheimhouding" ma:description="Vul de datum in waarop geheimhouding ingaat." ma:format="DateOnly" ma:internalName="Ingangsdatum_x0020_geheimhouding">
      <xsd:simpleType>
        <xsd:restriction base="dms:DateTime"/>
      </xsd:simpleType>
    </xsd:element>
    <xsd:element name="Einddatum_x0020_geheimhouding" ma:index="24" nillable="true" ma:displayName="Einddatum geheimhouding" ma:description="Vul de datum in waarop geheimhouding afloopt." ma:format="DateOnly" ma:internalName="Einddatum_x0020_geheimhouding">
      <xsd:simpleType>
        <xsd:restriction base="dms:DateTime"/>
      </xsd:simpleType>
    </xsd:element>
    <xsd:element name="Gebeurtenis_x0020_einde_x0020_geheimhouding" ma:index="25" nillable="true" ma:displayName="Gebeurtenis einde geheimhouding" ma:default="" ma:internalName="Gebeurtenis_x0020_einde_x0020_geheimhouding">
      <xsd:simpleType>
        <xsd:restriction base="dms:Text">
          <xsd:maxLength value="255"/>
        </xsd:restriction>
      </xsd:simpleType>
    </xsd:element>
    <xsd:element name="Ingangsdatum_x0020_openbaarmaking" ma:index="28" nillable="true" ma:displayName="Ingangsdatum openbaarmaking" ma:default="" ma:format="DateOnly" ma:internalName="Ingangsdatum_x0020_openbaarmaking">
      <xsd:simpleType>
        <xsd:restriction base="dms:DateTime"/>
      </xsd:simpleType>
    </xsd:element>
    <xsd:element name="Openbaarheidsbeperking" ma:index="30" nillable="true" ma:displayName="Openbaarheidsbeperking (aantal jaren)" ma:description="In jaren" ma:internalName="Openbaarheidsbeperking" ma:percentage="FALSE">
      <xsd:simpleType>
        <xsd:restriction base="dms:Number"/>
      </xsd:simpleType>
    </xsd:element>
    <xsd:element name="Notitie_x0020_document" ma:index="31" nillable="true" ma:displayName="Notities" ma:description="Notities over het document indien noodzakelijk." ma:internalName="Notitie_x0020_document">
      <xsd:simpleType>
        <xsd:restriction base="dms:Note">
          <xsd:maxLength value="255"/>
        </xsd:restriction>
      </xsd:simpleType>
    </xsd:element>
    <xsd:element name="Uitgezonderd_x0020_van_x0020_vervanging" ma:index="32" nillable="true" ma:displayName="Uitgezonderd van vervanging" ma:default="0" ma:description="" ma:internalName="Uitgezonderd_x0020_van_x0020_vervanging">
      <xsd:simpleType>
        <xsd:restriction base="dms:Boolean"/>
      </xsd:simpleType>
    </xsd:element>
    <xsd:element name="cb0bc395e38145638a51dd612290f54d" ma:index="34" nillable="true" ma:taxonomy="true" ma:internalName="cb0bc395e38145638a51dd612290f54d" ma:taxonomyFieldName="PNH_x002d_gebied" ma:displayName="Gebied/regio" ma:default="" ma:fieldId="{cb0bc395-e381-4563-8a51-dd612290f54d}" ma:taxonomyMulti="true" ma:sspId="2137f917-9df2-4fce-b447-1341bd3a5c8c" ma:termSetId="3c4da92d-c93b-4c88-912c-2ef8e8ce7174" ma:anchorId="00000000-0000-0000-0000-000000000000" ma:open="false" ma:isKeyword="false">
      <xsd:complexType>
        <xsd:sequence>
          <xsd:element ref="pc:Terms" minOccurs="0" maxOccurs="1"/>
        </xsd:sequence>
      </xsd:complexType>
    </xsd:element>
    <xsd:element name="j6fa90620fc745e8b82349fe5ebd2af6" ma:index="35" nillable="true" ma:taxonomy="true" ma:internalName="j6fa90620fc745e8b82349fe5ebd2af6" ma:taxonomyFieldName="Kwalificatie_x0020_integriteit" ma:displayName="Kwalificatie integriteit" ma:readOnly="false" ma:default="" ma:fieldId="{36fa9062-0fc7-45e8-b823-49fe5ebd2af6}" ma:sspId="2137f917-9df2-4fce-b447-1341bd3a5c8c" ma:termSetId="0970a932-d222-42a2-b7b1-c764716dee53" ma:anchorId="00000000-0000-0000-0000-000000000000" ma:open="false" ma:isKeyword="false">
      <xsd:complexType>
        <xsd:sequence>
          <xsd:element ref="pc:Terms" minOccurs="0" maxOccurs="1"/>
        </xsd:sequence>
      </xsd:complexType>
    </xsd:element>
    <xsd:element name="oba227f9df7b4adb9fb03e006e714027" ma:index="38" nillable="true" ma:taxonomy="true" ma:internalName="oba227f9df7b4adb9fb03e006e714027" ma:taxonomyFieldName="Weg_x002d__x0020_vaarwegnummer" ma:displayName="Weg- vaarwegnummer" ma:default="" ma:fieldId="{8ba227f9-df7b-4adb-9fb0-3e006e714027}" ma:taxonomyMulti="true" ma:sspId="2137f917-9df2-4fce-b447-1341bd3a5c8c" ma:termSetId="b28dc8b3-b56b-4f5f-948d-8aa4beeefc33" ma:anchorId="00000000-0000-0000-0000-000000000000" ma:open="false" ma:isKeyword="false">
      <xsd:complexType>
        <xsd:sequence>
          <xsd:element ref="pc:Terms" minOccurs="0" maxOccurs="1"/>
        </xsd:sequence>
      </xsd:complexType>
    </xsd:element>
    <xsd:element name="n6ae26952f94454485d08f7afa7634de" ma:index="39" nillable="true" ma:taxonomy="true" ma:internalName="n6ae26952f94454485d08f7afa7634de" ma:taxonomyFieldName="Gerelateerde_x0020_applicatie" ma:displayName="Naam gerelateerde applicatie" ma:default="" ma:fieldId="{76ae2695-2f94-4544-85d0-8f7afa7634de}" ma:sspId="2137f917-9df2-4fce-b447-1341bd3a5c8c" ma:termSetId="3e7c0c09-34b6-468d-9d22-b7177f27b69d" ma:anchorId="00000000-0000-0000-0000-000000000000" ma:open="false" ma:isKeyword="false">
      <xsd:complexType>
        <xsd:sequence>
          <xsd:element ref="pc:Terms" minOccurs="0" maxOccurs="1"/>
        </xsd:sequence>
      </xsd:complexType>
    </xsd:element>
    <xsd:element name="eb6d96c7a39b4a82859d6395136e1d0d" ma:index="41" nillable="true" ma:taxonomy="true" ma:internalName="eb6d96c7a39b4a82859d6395136e1d0d" ma:taxonomyFieldName="Documenttype" ma:displayName="Documenttype" ma:readOnly="false" ma:default="" ma:fieldId="{eb6d96c7-a39b-4a82-859d-6395136e1d0d}" ma:sspId="2137f917-9df2-4fce-b447-1341bd3a5c8c" ma:termSetId="4702c568-b1d3-4e70-b097-db046e340fe3" ma:anchorId="00000000-0000-0000-0000-000000000000" ma:open="false" ma:isKeyword="false">
      <xsd:complexType>
        <xsd:sequence>
          <xsd:element ref="pc:Terms" minOccurs="0" maxOccurs="1"/>
        </xsd:sequence>
      </xsd:complexType>
    </xsd:element>
    <xsd:element name="l0143d74ac9f4375b5e53f3bf171c8eb" ma:index="42" nillable="true" ma:taxonomy="true" ma:internalName="l0143d74ac9f4375b5e53f3bf171c8eb" ma:taxonomyFieldName="Grondslag_x0020_voor_x0020_geheimhouding1" ma:displayName="Belang geheimhouding" ma:default="" ma:fieldId="{50143d74-ac9f-4375-b5e5-3f3bf171c8eb}" ma:sspId="2137f917-9df2-4fce-b447-1341bd3a5c8c" ma:termSetId="5403ddb3-66b7-4c11-9b55-7eb03d952a00" ma:anchorId="00000000-0000-0000-0000-000000000000" ma:open="false" ma:isKeyword="false">
      <xsd:complexType>
        <xsd:sequence>
          <xsd:element ref="pc:Terms" minOccurs="0" maxOccurs="1"/>
        </xsd:sequence>
      </xsd:complexType>
    </xsd:element>
    <xsd:element name="ic1e5ae45c78478e931e737a744a1309" ma:index="45" nillable="true" ma:taxonomy="true" ma:internalName="ic1e5ae45c78478e931e737a744a1309" ma:taxonomyFieldName="Geheimhouding_x0020_opgelegd_x0020_door" ma:displayName="Geheimhouding opgelegd door" ma:default="" ma:fieldId="{2c1e5ae4-5c78-478e-931e-737a744a1309}" ma:sspId="2137f917-9df2-4fce-b447-1341bd3a5c8c" ma:termSetId="a2752ca8-540c-485b-889e-fb329f36b05d" ma:anchorId="00000000-0000-0000-0000-000000000000" ma:open="false" ma:isKeyword="false">
      <xsd:complexType>
        <xsd:sequence>
          <xsd:element ref="pc:Terms" minOccurs="0" maxOccurs="1"/>
        </xsd:sequence>
      </xsd:complexType>
    </xsd:element>
    <xsd:element name="cacfb565f8424c199369c1c3170d561c" ma:index="46" ma:taxonomy="true" ma:internalName="cacfb565f8424c199369c1c3170d561c" ma:taxonomyFieldName="Organisatieonderdeel" ma:displayName="Organisatieonderdeel" ma:readOnly="false" ma:default="" ma:fieldId="{cacfb565-f842-4c19-9369-c1c3170d561c}" ma:sspId="2137f917-9df2-4fce-b447-1341bd3a5c8c" ma:termSetId="b81dc232-8640-48f0-bc64-c4ee55a74d5e" ma:anchorId="00000000-0000-0000-0000-000000000000" ma:open="false" ma:isKeyword="false">
      <xsd:complexType>
        <xsd:sequence>
          <xsd:element ref="pc:Terms" minOccurs="0" maxOccurs="1"/>
        </xsd:sequence>
      </xsd:complexType>
    </xsd:element>
    <xsd:element name="dfa99505122e48579c24b43e3a44bd56" ma:index="47" nillable="true" ma:taxonomy="true" ma:internalName="dfa99505122e48579c24b43e3a44bd56" ma:taxonomyFieldName="Grondslag_x0020_openbaar" ma:displayName="Grondslag openbaar" ma:default="" ma:fieldId="{dfa99505-122e-4857-9c24-b43e3a44bd56}" ma:sspId="2137f917-9df2-4fce-b447-1341bd3a5c8c" ma:termSetId="3ff7e1b9-ce42-4fe0-8f36-5b4a4b7bd74d" ma:anchorId="00000000-0000-0000-0000-000000000000" ma:open="false" ma:isKeyword="false">
      <xsd:complexType>
        <xsd:sequence>
          <xsd:element ref="pc:Terms" minOccurs="0" maxOccurs="1"/>
        </xsd:sequence>
      </xsd:complexType>
    </xsd:element>
    <xsd:element name="Datum_x0020_migratie" ma:index="48" nillable="true" ma:displayName="Datum migratie" ma:description="Dit is de migratiedatum van het dossier/document." ma:format="DateOnly" ma:hidden="true" ma:internalName="Datum_x0020_migratie" ma:readOnly="false">
      <xsd:simpleType>
        <xsd:restriction base="dms:DateTime"/>
      </xsd:simpleType>
    </xsd:element>
    <xsd:element name="Toelichting_x0020_integriteit1" ma:index="49" nillable="true" ma:displayName="Toelichting integriteit" ma:default="" ma:hidden="true" ma:internalName="Toelichting_x0020_integriteit1" ma:readOnly="false">
      <xsd:simpleType>
        <xsd:restriction base="dms:Text">
          <xsd:maxLength value="255"/>
        </xsd:restriction>
      </xsd:simpleType>
    </xsd:element>
    <xsd:element name="Herkomstapplicatie" ma:index="50" nillable="true" ma:displayName="Herkomstapplicatie" ma:description="Dit is de naam of het kenmerk van de applicatie waaruit het dossier/document is gemigreerd." ma:hidden="true" ma:internalName="Herkomstapplicatie" ma:readOnly="false">
      <xsd:simpleType>
        <xsd:restriction base="dms:Text">
          <xsd:maxLength value="255"/>
        </xsd:restriction>
      </xsd:simpleType>
    </xsd:element>
    <xsd:element name="l198d4b554344fde9cd760def4ef28fe" ma:index="52" nillable="true" ma:taxonomy="true" ma:internalName="l198d4b554344fde9cd760def4ef28fe" ma:taxonomyFieldName="Status_x0020_document" ma:displayName="Status document" ma:default="" ma:fieldId="{5198d4b5-5434-4fde-9cd7-60def4ef28fe}" ma:taxonomyMulti="true" ma:sspId="2137f917-9df2-4fce-b447-1341bd3a5c8c" ma:termSetId="ea338add-1567-4ad0-aaeb-9d0c59afcbe6" ma:anchorId="00000000-0000-0000-0000-000000000000" ma:open="false" ma:isKeyword="false">
      <xsd:complexType>
        <xsd:sequence>
          <xsd:element ref="pc:Terms" minOccurs="0" maxOccurs="1"/>
        </xsd:sequence>
      </xsd:complexType>
    </xsd:element>
    <xsd:element name="Datum_x0020_vaststelling_x0020_integriteit" ma:index="53" nillable="true" ma:displayName="Datum vaststelling integriteit" ma:description="De datum waarop de kwalificatie van de integriteit is afgegeven." ma:format="DateOnly" ma:hidden="true" ma:internalName="Datum_x0020_vaststelling_x0020_integriteit" ma:readOnly="false">
      <xsd:simpleType>
        <xsd:restriction base="dms:DateTime"/>
      </xsd:simpleType>
    </xsd:element>
    <xsd:element name="TaxCatchAll" ma:index="54" nillable="true" ma:displayName="Taxonomy Catch All Column" ma:hidden="true" ma:list="{890592e7-85be-40a7-ad25-89c88ceef881}" ma:internalName="TaxCatchAll" ma:showField="CatchAllData" ma:web="3c1614d7-52a7-4cc0-8f2d-9bbc4cebba8d">
      <xsd:complexType>
        <xsd:complexContent>
          <xsd:extension base="dms:MultiChoiceLookup">
            <xsd:sequence>
              <xsd:element name="Value" type="dms:Lookup" maxOccurs="unbounded" minOccurs="0" nillable="true"/>
            </xsd:sequence>
          </xsd:extension>
        </xsd:complexContent>
      </xsd:complexType>
    </xsd:element>
    <xsd:element name="TaxCatchAllLabel" ma:index="55" nillable="true" ma:displayName="Taxonomy Catch All Column1" ma:hidden="true" ma:list="{890592e7-85be-40a7-ad25-89c88ceef881}" ma:internalName="TaxCatchAllLabel" ma:readOnly="true" ma:showField="CatchAllDataLabel" ma:web="3c1614d7-52a7-4cc0-8f2d-9bbc4cebba8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7a187d9-a854-4467-9103-8adc49ee9a7f" elementFormDefault="qualified">
    <xsd:import namespace="http://schemas.microsoft.com/office/2006/documentManagement/types"/>
    <xsd:import namespace="http://schemas.microsoft.com/office/infopath/2007/PartnerControls"/>
    <xsd:element name="_dlc_DocId" ma:index="56" nillable="true" ma:displayName="Waarde van de document-id" ma:description="De waarde van de document-id die aan dit item is toegewezen." ma:indexed="true" ma:internalName="_dlc_DocId" ma:readOnly="true">
      <xsd:simpleType>
        <xsd:restriction base="dms:Text"/>
      </xsd:simpleType>
    </xsd:element>
    <xsd:element name="_dlc_DocIdUrl" ma:index="57" nillable="true" ma:displayName="Document-id" ma:description="Permanente koppeling naar dit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58" nillable="true" ma:displayName="Id blijven behouden" ma:description="Id behouden tijdens toevoegen."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5152fb9c-73ac-4816-9310-8ac6844fbc77" elementFormDefault="qualified">
    <xsd:import namespace="http://schemas.microsoft.com/office/2006/documentManagement/types"/>
    <xsd:import namespace="http://schemas.microsoft.com/office/infopath/2007/PartnerControls"/>
    <xsd:element name="INH" ma:index="59" nillable="true" ma:displayName="Label " ma:format="Dropdown" ma:internalName="INH" ma:readOnly="false">
      <xsd:simpleType>
        <xsd:union memberTypes="dms:Text">
          <xsd:simpleType>
            <xsd:restriction base="dms:Choice">
              <xsd:enumeration value="GS"/>
              <xsd:enumeration value="AVA"/>
              <xsd:enumeration value="Stortingen"/>
              <xsd:enumeration value="historisch"/>
              <xsd:enumeration value="intern overleg"/>
              <xsd:enumeration value="extern overleg"/>
              <xsd:enumeration value="Investeringen"/>
              <xsd:enumeration value="Statuten, aandeelhoudersovk,"/>
              <xsd:enumeration value="Brief aan PS"/>
              <xsd:enumeration value="bijlage nota GS"/>
              <xsd:enumeration value="mail bevestiging financiering"/>
              <xsd:enumeration value="Kernteam  NHN"/>
              <xsd:enumeration value="staf"/>
            </xsd:restriction>
          </xsd:simpleType>
        </xsd:union>
      </xsd:simpleType>
    </xsd:element>
    <xsd:element name="Instrument" ma:index="60" nillable="true" ma:displayName="Instrument" ma:format="Dropdown" ma:internalName="Instrument">
      <xsd:simpleType>
        <xsd:union memberTypes="dms:Text">
          <xsd:simpleType>
            <xsd:restriction base="dms:Choice">
              <xsd:enumeration value="PDENH"/>
              <xsd:enumeration value="INH"/>
              <xsd:enumeration value="GO NH"/>
              <xsd:enumeration value="PIM"/>
              <xsd:enumeration value="ROM in West"/>
              <xsd:enumeration value="MKB Actie agenda"/>
              <xsd:enumeration value="MIT"/>
              <xsd:enumeration value="Regio Deal"/>
              <xsd:enumeration value="JTF"/>
            </xsd:restriction>
          </xsd:simpleType>
        </xsd:union>
      </xsd:simpleType>
    </xsd:element>
    <xsd:element name="Algemeen" ma:index="61" nillable="true" ma:displayName="Algemeen" ma:format="Dropdown" ma:internalName="Algemeen" ma:readOnly="false">
      <xsd:simpleType>
        <xsd:restriction base="dms:Choice">
          <xsd:enumeration value="Informatie Sharepoint"/>
          <xsd:enumeration value="Informatie landelijke instrumenten"/>
          <xsd:enumeration value="Informatie team"/>
          <xsd:enumeration value="5e tranche"/>
          <xsd:enumeration value="Waddeneilanden"/>
          <xsd:enumeration value="NHN"/>
          <xsd:enumeration value="6e tranche"/>
          <xsd:enumeration value="Keuze 8"/>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3" ma:displayName="Inhoudstype"/>
        <xsd:element ref="dc:title" maxOccurs="1" ma:index="0"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TaxCatchAll xmlns="b651a5c8-18d1-4676-949b-b33c2c763b6d">
      <Value>1</Value>
      <Value>42</Value>
    </TaxCatchAll>
    <Kenmerk_x0020_gerelateerd_x0020_document_x002f_dossier xmlns="b651a5c8-18d1-4676-949b-b33c2c763b6d" xsi:nil="true"/>
    <eb6d96c7a39b4a82859d6395136e1d0d xmlns="b651a5c8-18d1-4676-949b-b33c2c763b6d">
      <Terms xmlns="http://schemas.microsoft.com/office/infopath/2007/PartnerControls"/>
    </eb6d96c7a39b4a82859d6395136e1d0d>
    <Algemeen xmlns="5152fb9c-73ac-4816-9310-8ac6844fbc77" xsi:nil="true"/>
    <Postcode_x0020_relatie1 xmlns="b651a5c8-18d1-4676-949b-b33c2c763b6d" xsi:nil="true"/>
    <E-mail_x0020_relatie xmlns="b651a5c8-18d1-4676-949b-b33c2c763b6d" xsi:nil="true"/>
    <Openbaarheidsbeperking xmlns="b651a5c8-18d1-4676-949b-b33c2c763b6d" xsi:nil="true"/>
    <oba227f9df7b4adb9fb03e006e714027 xmlns="b651a5c8-18d1-4676-949b-b33c2c763b6d">
      <Terms xmlns="http://schemas.microsoft.com/office/infopath/2007/PartnerControls"/>
    </oba227f9df7b4adb9fb03e006e714027>
    <n6ae26952f94454485d08f7afa7634de xmlns="b651a5c8-18d1-4676-949b-b33c2c763b6d">
      <Terms xmlns="http://schemas.microsoft.com/office/infopath/2007/PartnerControls"/>
    </n6ae26952f94454485d08f7afa7634de>
    <Herkomstapplicatie xmlns="b651a5c8-18d1-4676-949b-b33c2c763b6d" xsi:nil="true"/>
    <Datum_x0020_vaststelling_x0020_integriteit xmlns="b651a5c8-18d1-4676-949b-b33c2c763b6d" xsi:nil="true"/>
    <Postbus_x002f_adres_x0020_relatie xmlns="b651a5c8-18d1-4676-949b-b33c2c763b6d" xsi:nil="true"/>
    <Uitgezonderd_x0020_van_x0020_vervanging xmlns="b651a5c8-18d1-4676-949b-b33c2c763b6d">false</Uitgezonderd_x0020_van_x0020_vervanging>
    <Datum_x0020_ontvangst xmlns="b651a5c8-18d1-4676-949b-b33c2c763b6d" xsi:nil="true"/>
    <ic1e5ae45c78478e931e737a744a1309 xmlns="b651a5c8-18d1-4676-949b-b33c2c763b6d">
      <Terms xmlns="http://schemas.microsoft.com/office/infopath/2007/PartnerControls"/>
    </ic1e5ae45c78478e931e737a744a1309>
    <Ingangsdatum_x0020_geheimhouding xmlns="b651a5c8-18d1-4676-949b-b33c2c763b6d" xsi:nil="true"/>
    <Gebeurtenis_x0020_einde_x0020_geheimhouding xmlns="b651a5c8-18d1-4676-949b-b33c2c763b6d" xsi:nil="true"/>
    <l0143d74ac9f4375b5e53f3bf171c8eb xmlns="b651a5c8-18d1-4676-949b-b33c2c763b6d">
      <Terms xmlns="http://schemas.microsoft.com/office/infopath/2007/PartnerControls"/>
    </l0143d74ac9f4375b5e53f3bf171c8eb>
    <Traject-eind xmlns="b651a5c8-18d1-4676-949b-b33c2c763b6d" xsi:nil="true"/>
    <Ingangsdatum_x0020_openbaarmaking xmlns="b651a5c8-18d1-4676-949b-b33c2c763b6d" xsi:nil="true"/>
    <Naam_x0020_relatie xmlns="b651a5c8-18d1-4676-949b-b33c2c763b6d" xsi:nil="true"/>
    <Land_x0020_relatie1 xmlns="b651a5c8-18d1-4676-949b-b33c2c763b6d" xsi:nil="true"/>
    <j6fa90620fc745e8b82349fe5ebd2af6 xmlns="b651a5c8-18d1-4676-949b-b33c2c763b6d">
      <Terms xmlns="http://schemas.microsoft.com/office/infopath/2007/PartnerControls"/>
    </j6fa90620fc745e8b82349fe5ebd2af6>
    <dfa99505122e48579c24b43e3a44bd56 xmlns="b651a5c8-18d1-4676-949b-b33c2c763b6d">
      <Terms xmlns="http://schemas.microsoft.com/office/infopath/2007/PartnerControls"/>
    </dfa99505122e48579c24b43e3a44bd56>
    <Toelichting_x0020_integriteit1 xmlns="b651a5c8-18d1-4676-949b-b33c2c763b6d" xsi:nil="true"/>
    <cacfb565f8424c199369c1c3170d561c xmlns="b651a5c8-18d1-4676-949b-b33c2c763b6d">
      <Terms xmlns="http://schemas.microsoft.com/office/infopath/2007/PartnerControls">
        <TermInfo xmlns="http://schemas.microsoft.com/office/infopath/2007/PartnerControls">
          <TermName xmlns="http://schemas.microsoft.com/office/infopath/2007/PartnerControls">BEL:DE</TermName>
          <TermId xmlns="http://schemas.microsoft.com/office/infopath/2007/PartnerControls">7ff6382b-6c99-422e-9190-89d9f1ec595f</TermId>
        </TermInfo>
      </Terms>
    </cacfb565f8424c199369c1c3170d561c>
    <l198d4b554344fde9cd760def4ef28fe xmlns="b651a5c8-18d1-4676-949b-b33c2c763b6d">
      <Terms xmlns="http://schemas.microsoft.com/office/infopath/2007/PartnerControls"/>
    </l198d4b554344fde9cd760def4ef28fe>
    <Plaats_x0020_relatie xmlns="b651a5c8-18d1-4676-949b-b33c2c763b6d" xsi:nil="true"/>
    <Traject-start xmlns="b651a5c8-18d1-4676-949b-b33c2c763b6d" xsi:nil="true"/>
    <Kenmerk_x0020_afzender xmlns="b651a5c8-18d1-4676-949b-b33c2c763b6d" xsi:nil="true"/>
    <Datum_x0020_verzending xmlns="b651a5c8-18d1-4676-949b-b33c2c763b6d" xsi:nil="true"/>
    <INH xmlns="5152fb9c-73ac-4816-9310-8ac6844fbc77" xsi:nil="true"/>
    <Einddatum_x0020_geheimhouding xmlns="b651a5c8-18d1-4676-949b-b33c2c763b6d" xsi:nil="true"/>
    <Notitie_x0020_document xmlns="b651a5c8-18d1-4676-949b-b33c2c763b6d" xsi:nil="true"/>
    <Telefoonnummer_x0020_relatie xmlns="b651a5c8-18d1-4676-949b-b33c2c763b6d" xsi:nil="true"/>
    <cb0bc395e38145638a51dd612290f54d xmlns="b651a5c8-18d1-4676-949b-b33c2c763b6d">
      <Terms xmlns="http://schemas.microsoft.com/office/infopath/2007/PartnerControls"/>
    </cb0bc395e38145638a51dd612290f54d>
    <Instrument xmlns="5152fb9c-73ac-4816-9310-8ac6844fbc77">MIT</Instrument>
    <Datum_x0020_document xmlns="b651a5c8-18d1-4676-949b-b33c2c763b6d" xsi:nil="true"/>
    <Areaalcode xmlns="b651a5c8-18d1-4676-949b-b33c2c763b6d" xsi:nil="true"/>
    <Datum_x0020_migratie xmlns="b651a5c8-18d1-4676-949b-b33c2c763b6d" xsi:nil="true"/>
    <_dlc_DocIdUrl xmlns="d7a187d9-a854-4467-9103-8adc49ee9a7f">
      <Url>https://provincienoordholland.sharepoint.com/teams/BEL-REE-MKB-IS/_layouts/15/DocIdRedir.aspx?ID=ZE34YR7CQHKH-812459759-10436</Url>
      <Description>ZE34YR7CQHKH-812459759-10436</Description>
    </_dlc_DocIdUrl>
    <_dlc_DocId xmlns="d7a187d9-a854-4467-9103-8adc49ee9a7f">ZE34YR7CQHKH-812459759-10436</_dlc_DocId>
  </documentManagement>
</p:properties>
</file>

<file path=customXml/item5.xml><?xml version="1.0" encoding="utf-8"?>
<?mso-contentType ?>
<SharedContentType xmlns="Microsoft.SharePoint.Taxonomy.ContentTypeSync" SourceId="2137f917-9df2-4fce-b447-1341bd3a5c8c" ContentTypeId="0x010100116948B40E5DE142A03586F169D35B25" PreviousValue="false" LastSyncTimeStamp="2025-10-15T15:08:48.5Z"/>
</file>

<file path=customXml/itemProps1.xml><?xml version="1.0" encoding="utf-8"?>
<ds:datastoreItem xmlns:ds="http://schemas.openxmlformats.org/officeDocument/2006/customXml" ds:itemID="{14265D97-5F6A-4963-8F9C-0DA82188CE1D}">
  <ds:schemaRefs>
    <ds:schemaRef ds:uri="5152fb9c-73ac-4816-9310-8ac6844fbc77"/>
    <ds:schemaRef ds:uri="b651a5c8-18d1-4676-949b-b33c2c763b6d"/>
    <ds:schemaRef ds:uri="d7a187d9-a854-4467-9103-8adc49ee9a7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655E383-969C-4797-8C3F-8DAF751E6854}">
  <ds:schemaRefs>
    <ds:schemaRef ds:uri="http://schemas.microsoft.com/sharepoint/v3/contenttype/forms"/>
  </ds:schemaRefs>
</ds:datastoreItem>
</file>

<file path=customXml/itemProps3.xml><?xml version="1.0" encoding="utf-8"?>
<ds:datastoreItem xmlns:ds="http://schemas.openxmlformats.org/officeDocument/2006/customXml" ds:itemID="{CDF42CC5-5FA8-4F86-847B-67087AFA91BB}">
  <ds:schemaRefs>
    <ds:schemaRef ds:uri="http://schemas.microsoft.com/sharepoint/events"/>
  </ds:schemaRefs>
</ds:datastoreItem>
</file>

<file path=customXml/itemProps4.xml><?xml version="1.0" encoding="utf-8"?>
<ds:datastoreItem xmlns:ds="http://schemas.openxmlformats.org/officeDocument/2006/customXml" ds:itemID="{4FA97AFB-F93D-4912-838F-C3B0E7563B44}">
  <ds:schemaRefs>
    <ds:schemaRef ds:uri="5152fb9c-73ac-4816-9310-8ac6844fbc77"/>
    <ds:schemaRef ds:uri="http://schemas.openxmlformats.org/package/2006/metadata/core-properties"/>
    <ds:schemaRef ds:uri="http://purl.org/dc/terms/"/>
    <ds:schemaRef ds:uri="b651a5c8-18d1-4676-949b-b33c2c763b6d"/>
    <ds:schemaRef ds:uri="http://schemas.microsoft.com/office/2006/metadata/properties"/>
    <ds:schemaRef ds:uri="http://schemas.microsoft.com/office/2006/documentManagement/types"/>
    <ds:schemaRef ds:uri="d7a187d9-a854-4467-9103-8adc49ee9a7f"/>
    <ds:schemaRef ds:uri="http://purl.org/dc/elements/1.1/"/>
    <ds:schemaRef ds:uri="http://schemas.microsoft.com/office/infopath/2007/PartnerControls"/>
    <ds:schemaRef ds:uri="http://www.w3.org/XML/1998/namespace"/>
    <ds:schemaRef ds:uri="http://purl.org/dc/dcmitype/"/>
  </ds:schemaRefs>
</ds:datastoreItem>
</file>

<file path=customXml/itemProps5.xml><?xml version="1.0" encoding="utf-8"?>
<ds:datastoreItem xmlns:ds="http://schemas.openxmlformats.org/officeDocument/2006/customXml" ds:itemID="{45BE5980-DA48-4287-97E6-651E3335DB9E}">
  <ds:schemaRefs>
    <ds:schemaRef ds:uri="Microsoft.SharePoint.Taxonomy.ContentTypeSync"/>
  </ds:schemaRefs>
</ds:datastoreItem>
</file>

<file path=docMetadata/LabelInfo.xml><?xml version="1.0" encoding="utf-8"?>
<clbl:labelList xmlns:clbl="http://schemas.microsoft.com/office/2020/mipLabelMetadata">
  <clbl:label id="{5b4b5705-b4ff-46b5-8261-fc5f5f46f4b9}" enabled="1" method="Standard" siteId="{49f943ef-3ce2-42d2-b529-ea37741a617b}" removed="0"/>
</clbl:labelList>
</file>

<file path=docProps/app.xml><?xml version="1.0" encoding="utf-8"?>
<Properties xmlns="http://schemas.openxmlformats.org/officeDocument/2006/extended-properties" xmlns:vt="http://schemas.openxmlformats.org/officeDocument/2006/docPropsVTypes">
  <Template>PNH presentatie alg uit huisstijl (002)</Template>
  <TotalTime>94</TotalTime>
  <Words>1114</Words>
  <PresentationFormat>Breedbeeld</PresentationFormat>
  <Paragraphs>103</Paragraphs>
  <Slides>15</Slides>
  <Notes>2</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15</vt:i4>
      </vt:variant>
    </vt:vector>
  </HeadingPairs>
  <TitlesOfParts>
    <vt:vector size="22" baseType="lpstr">
      <vt:lpstr>Aptos</vt:lpstr>
      <vt:lpstr>Arial</vt:lpstr>
      <vt:lpstr>FontAwesome</vt:lpstr>
      <vt:lpstr>Helvetica</vt:lpstr>
      <vt:lpstr>Lucida Sans</vt:lpstr>
      <vt:lpstr>Lucida Sans Regular</vt:lpstr>
      <vt:lpstr>PNH presentatie alg uit huisstijl (002)</vt:lpstr>
      <vt:lpstr>Informatiebijeenkomst MIT Haalbaarheidsprojecten 2026  Noord-Holland</vt:lpstr>
      <vt:lpstr>Programma</vt:lpstr>
      <vt:lpstr>MIT</vt:lpstr>
      <vt:lpstr>Kennis- en innovatieagenda’s</vt:lpstr>
      <vt:lpstr>MIT 2026</vt:lpstr>
      <vt:lpstr>MIT Informatie: Subsidieloket </vt:lpstr>
      <vt:lpstr>MKB onderneming</vt:lpstr>
      <vt:lpstr>Criteria</vt:lpstr>
      <vt:lpstr>Aanvraag indienen</vt:lpstr>
      <vt:lpstr>Proces na indiening</vt:lpstr>
      <vt:lpstr>Tips (1/3)</vt:lpstr>
      <vt:lpstr>Tips (2/3)</vt:lpstr>
      <vt:lpstr>Tips (3/3)</vt:lpstr>
      <vt:lpstr>Vragen?</vt:lpstr>
      <vt:lpstr>  Webinar MIT R&amp;D samenwerkingsprojecten op 24 juni a.s. van 16.00-17.00 uur   Uitvoeringsregeling subsidie MKB innovatiestimulering topsectoren Research &amp; Development samenwerkingsprojecten Noord-Holland 2026 | Lokale wet- en regelgeving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2021-03-31T09:19:22Z</dcterms:created>
  <dcterms:modified xsi:type="dcterms:W3CDTF">2026-03-30T12:00:31Z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0x010100116948B40E5DE142A03586F169D35B2500B885FF8F30E0344A89C144D073C235D3</vt:lpwstr>
  </property>
  <property fmtid="{D5CDD505-2E9C-101B-9397-08002B2CF9AE}" pid="3" name="n0473b643a634bdd9d0f8eb24a9f924c">
    <vt:lpwstr>In behandeling|4c7b17d3-99d4-47d2-96b3-f1007e31f881</vt:lpwstr>
  </property>
  <property fmtid="{D5CDD505-2E9C-101B-9397-08002B2CF9AE}" pid="4" name="af5ae35b54c84f09896a11b2dec84839">
    <vt:lpwstr/>
  </property>
  <property fmtid="{D5CDD505-2E9C-101B-9397-08002B2CF9AE}" pid="5" name="Status_x0020_document">
    <vt:lpwstr/>
  </property>
  <property fmtid="{D5CDD505-2E9C-101B-9397-08002B2CF9AE}" pid="6" name="PNHActiviteit">
    <vt:lpwstr/>
  </property>
  <property fmtid="{D5CDD505-2E9C-101B-9397-08002B2CF9AE}" pid="7" name="Domein">
    <vt:lpwstr/>
  </property>
  <property fmtid="{D5CDD505-2E9C-101B-9397-08002B2CF9AE}" pid="8" name="Grondslag_x0020_openbaar">
    <vt:lpwstr/>
  </property>
  <property fmtid="{D5CDD505-2E9C-101B-9397-08002B2CF9AE}" pid="9" name="ncd4c9f9bf614d388b72eb91968d1b81">
    <vt:lpwstr/>
  </property>
  <property fmtid="{D5CDD505-2E9C-101B-9397-08002B2CF9AE}" pid="10" name="Grondslag voor geheimhouding1">
    <vt:lpwstr/>
  </property>
  <property fmtid="{D5CDD505-2E9C-101B-9397-08002B2CF9AE}" pid="11" name="ad9c06bc15a3492eb529eb48ca2db363">
    <vt:lpwstr/>
  </property>
  <property fmtid="{D5CDD505-2E9C-101B-9397-08002B2CF9AE}" pid="12" name="Documenttype">
    <vt:lpwstr/>
  </property>
  <property fmtid="{D5CDD505-2E9C-101B-9397-08002B2CF9AE}" pid="13" name="gc0684d3c12b44f3a596ed170a775d7b">
    <vt:lpwstr/>
  </property>
  <property fmtid="{D5CDD505-2E9C-101B-9397-08002B2CF9AE}" pid="14" name="Status dossier">
    <vt:lpwstr>1;#In behandeling|4c7b17d3-99d4-47d2-96b3-f1007e31f881</vt:lpwstr>
  </property>
  <property fmtid="{D5CDD505-2E9C-101B-9397-08002B2CF9AE}" pid="15" name="Objectsoort">
    <vt:lpwstr/>
  </property>
  <property fmtid="{D5CDD505-2E9C-101B-9397-08002B2CF9AE}" pid="16" name="p5189299153b471dbe208a1382badc36">
    <vt:lpwstr/>
  </property>
  <property fmtid="{D5CDD505-2E9C-101B-9397-08002B2CF9AE}" pid="17" name="fc889d47b20d4b7eb23397d202ce916e">
    <vt:lpwstr/>
  </property>
  <property fmtid="{D5CDD505-2E9C-101B-9397-08002B2CF9AE}" pid="18" name="Soort_x0020_record">
    <vt:lpwstr/>
  </property>
  <property fmtid="{D5CDD505-2E9C-101B-9397-08002B2CF9AE}" pid="19" name="Aanvang_x0020_bewaartermijn">
    <vt:lpwstr/>
  </property>
  <property fmtid="{D5CDD505-2E9C-101B-9397-08002B2CF9AE}" pid="20" name="Toezichtsgebied">
    <vt:lpwstr/>
  </property>
  <property fmtid="{D5CDD505-2E9C-101B-9397-08002B2CF9AE}" pid="21" name="Status document">
    <vt:lpwstr/>
  </property>
  <property fmtid="{D5CDD505-2E9C-101B-9397-08002B2CF9AE}" pid="22" name="Grondslag_x0020_voor_x0020_geheimhouding1">
    <vt:lpwstr/>
  </property>
  <property fmtid="{D5CDD505-2E9C-101B-9397-08002B2CF9AE}" pid="23" name="Type_x0020_aanbestedingsdossier">
    <vt:lpwstr/>
  </property>
  <property fmtid="{D5CDD505-2E9C-101B-9397-08002B2CF9AE}" pid="24" name="Projectfase">
    <vt:lpwstr/>
  </property>
  <property fmtid="{D5CDD505-2E9C-101B-9397-08002B2CF9AE}" pid="25" name="Kwalificatie integriteit">
    <vt:lpwstr/>
  </property>
  <property fmtid="{D5CDD505-2E9C-101B-9397-08002B2CF9AE}" pid="26" name="fb9bf6f430b7444982f92b4cc13cc59b">
    <vt:lpwstr/>
  </property>
  <property fmtid="{D5CDD505-2E9C-101B-9397-08002B2CF9AE}" pid="27" name="Geheimhouding_x0020_opgelegd_x0020_door">
    <vt:lpwstr/>
  </property>
  <property fmtid="{D5CDD505-2E9C-101B-9397-08002B2CF9AE}" pid="28" name="Geheimhouding opgelegd door">
    <vt:lpwstr/>
  </property>
  <property fmtid="{D5CDD505-2E9C-101B-9397-08002B2CF9AE}" pid="29" name="PNH-gebied">
    <vt:lpwstr/>
  </property>
  <property fmtid="{D5CDD505-2E9C-101B-9397-08002B2CF9AE}" pid="30" name="lcf76f155ced4ddcb4097134ff3c332f">
    <vt:lpwstr/>
  </property>
  <property fmtid="{D5CDD505-2E9C-101B-9397-08002B2CF9AE}" pid="31" name="Kwalificatie_x0020_integriteit">
    <vt:lpwstr/>
  </property>
  <property fmtid="{D5CDD505-2E9C-101B-9397-08002B2CF9AE}" pid="32" name="dc72c89380db49daa673ce313ca9a274">
    <vt:lpwstr/>
  </property>
  <property fmtid="{D5CDD505-2E9C-101B-9397-08002B2CF9AE}" pid="33" name="Hoedanigheid">
    <vt:lpwstr/>
  </property>
  <property fmtid="{D5CDD505-2E9C-101B-9397-08002B2CF9AE}" pid="34" name="Uitkomst">
    <vt:lpwstr/>
  </property>
  <property fmtid="{D5CDD505-2E9C-101B-9397-08002B2CF9AE}" pid="35" name="e31121ba8f2448e0a4e586576f4bb073">
    <vt:lpwstr/>
  </property>
  <property fmtid="{D5CDD505-2E9C-101B-9397-08002B2CF9AE}" pid="36" name="Gerelateerde_x0020_applicatie">
    <vt:lpwstr/>
  </property>
  <property fmtid="{D5CDD505-2E9C-101B-9397-08002B2CF9AE}" pid="37" name="PNH_x002d_gebied">
    <vt:lpwstr/>
  </property>
  <property fmtid="{D5CDD505-2E9C-101B-9397-08002B2CF9AE}" pid="38" name="o5875bba6424448f97b2d90a0067556d">
    <vt:lpwstr/>
  </property>
  <property fmtid="{D5CDD505-2E9C-101B-9397-08002B2CF9AE}" pid="39" name="Locatie_x0020_verplaatsen">
    <vt:lpwstr/>
  </property>
  <property fmtid="{D5CDD505-2E9C-101B-9397-08002B2CF9AE}" pid="40" name="Status_x0020_dossier">
    <vt:lpwstr>1;#In behandeling|4c7b17d3-99d4-47d2-96b3-f1007e31f881</vt:lpwstr>
  </property>
  <property fmtid="{D5CDD505-2E9C-101B-9397-08002B2CF9AE}" pid="41" name="m60a1d1c449c48bbbcc326f67337168b">
    <vt:lpwstr/>
  </property>
  <property fmtid="{D5CDD505-2E9C-101B-9397-08002B2CF9AE}" pid="42" name="Soort_x0020_toezicht">
    <vt:lpwstr/>
  </property>
  <property fmtid="{D5CDD505-2E9C-101B-9397-08002B2CF9AE}" pid="43" name="Beleidsthema">
    <vt:lpwstr/>
  </property>
  <property fmtid="{D5CDD505-2E9C-101B-9397-08002B2CF9AE}" pid="44" name="PNHBedrijfsproces">
    <vt:lpwstr/>
  </property>
  <property fmtid="{D5CDD505-2E9C-101B-9397-08002B2CF9AE}" pid="45" name="Projectactiviteit">
    <vt:lpwstr/>
  </property>
  <property fmtid="{D5CDD505-2E9C-101B-9397-08002B2CF9AE}" pid="46" name="e3b34194e53f42cda968a65aa076568b">
    <vt:lpwstr/>
  </property>
  <property fmtid="{D5CDD505-2E9C-101B-9397-08002B2CF9AE}" pid="47" name="g885bc7ff7c74afcad9e1f351ef621c8">
    <vt:lpwstr/>
  </property>
  <property fmtid="{D5CDD505-2E9C-101B-9397-08002B2CF9AE}" pid="48" name="j3178a27eff5453fac94614d7a6a9e08">
    <vt:lpwstr/>
  </property>
  <property fmtid="{D5CDD505-2E9C-101B-9397-08002B2CF9AE}" pid="49" name="Gerelateerde applicatie">
    <vt:lpwstr/>
  </property>
  <property fmtid="{D5CDD505-2E9C-101B-9397-08002B2CF9AE}" pid="50" name="Weg_x002d__x0020_vaarwegnummer">
    <vt:lpwstr/>
  </property>
  <property fmtid="{D5CDD505-2E9C-101B-9397-08002B2CF9AE}" pid="51" name="Grondslag openbaar">
    <vt:lpwstr/>
  </property>
  <property fmtid="{D5CDD505-2E9C-101B-9397-08002B2CF9AE}" pid="52" name="ge2120871af745b1ae0504045904b319">
    <vt:lpwstr/>
  </property>
  <property fmtid="{D5CDD505-2E9C-101B-9397-08002B2CF9AE}" pid="53" name="Weg- vaarwegnummer">
    <vt:lpwstr/>
  </property>
  <property fmtid="{D5CDD505-2E9C-101B-9397-08002B2CF9AE}" pid="54" name="MediaServiceImageTags">
    <vt:lpwstr/>
  </property>
  <property fmtid="{D5CDD505-2E9C-101B-9397-08002B2CF9AE}" pid="55" name="Soort record">
    <vt:lpwstr/>
  </property>
  <property fmtid="{D5CDD505-2E9C-101B-9397-08002B2CF9AE}" pid="56" name="Aanvang bewaartermijn">
    <vt:lpwstr/>
  </property>
  <property fmtid="{D5CDD505-2E9C-101B-9397-08002B2CF9AE}" pid="57" name="Soort toezicht">
    <vt:lpwstr/>
  </property>
  <property fmtid="{D5CDD505-2E9C-101B-9397-08002B2CF9AE}" pid="58" name="Locatie verplaatsen">
    <vt:lpwstr/>
  </property>
  <property fmtid="{D5CDD505-2E9C-101B-9397-08002B2CF9AE}" pid="59" name="Type aanbestedingsdossier">
    <vt:lpwstr/>
  </property>
  <property fmtid="{D5CDD505-2E9C-101B-9397-08002B2CF9AE}" pid="60" name="_dlc_DocIdItemGuid">
    <vt:lpwstr>9f19947b-1121-41ea-828d-275f2d804673</vt:lpwstr>
  </property>
  <property fmtid="{D5CDD505-2E9C-101B-9397-08002B2CF9AE}" pid="61" name="Jaar">
    <vt:lpwstr>2026</vt:lpwstr>
  </property>
  <property fmtid="{D5CDD505-2E9C-101B-9397-08002B2CF9AE}" pid="62" name="Organisatieonderdeel">
    <vt:lpwstr>42</vt:lpwstr>
  </property>
</Properties>
</file>